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4"/>
    <p:restoredTop sz="94669"/>
  </p:normalViewPr>
  <p:slideViewPr>
    <p:cSldViewPr snapToGrid="0">
      <p:cViewPr varScale="1">
        <p:scale>
          <a:sx n="150" d="100"/>
          <a:sy n="150" d="100"/>
        </p:scale>
        <p:origin x="96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7T16:29:59.16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7T16:30:00.67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7T16:30:03.02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7T16:30:03.55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7T16:30:03.94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7T16:30:04.34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7T16:30:08.45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7T16:30:08.72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BC0C-5982-497A-8E8F-4CB7ED18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73EAE-A991-4B79-A1BC-57373715D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38F7F-91C8-4B7D-9A94-7D1C3B9F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20/10/2022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442E0-604D-4D78-833C-CB6470FC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EE7D9-E375-4A45-A521-9F45EDDC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4840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AD16-0681-4F36-ADDF-622F0188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3E982-7813-4E1E-BBEE-2DAE71EED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6CAF3-2DB4-42EC-A415-35F9C4CD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20/10/2022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BD72-4886-494B-90DF-F3482059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8D9AD-FD00-4665-934D-3ECCAE86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450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E25FC-831F-4797-B7A1-84FB00F91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1E371-942C-4E20-B625-F5B25AE62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7B313-0C49-42CA-A2C5-21D2B7C3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20/10/2022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18312-7024-49BD-939A-97D63FDC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1DD10-4073-4C84-A431-078C073D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150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9708-3BC9-4261-B182-D9D48442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5CE30-46EB-41E3-86AC-1CB3D4FB1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26191-38FC-444C-984C-2A249190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20/10/2022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638E1-4AEF-4109-B61E-62454BB1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9E6DB-3312-488E-9C8D-3D4E5176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522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D5AD-8540-4569-98FB-7DE46B1E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30689-D7FE-495B-B28A-C1DCB5FE2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FD6D6-3706-48B3-9D64-20BB5039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20/10/2022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C8604-7FB3-4E13-8D84-4F0DE6F0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6C092-14B4-4ED7-B9FD-F0057E26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7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342B-7DA7-4976-ABA8-6FB72B2E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415A0-5E3D-4586-AF39-02CB9A4DC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C5631-4B2C-498E-83A4-38CEAE0ED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D43C4-8EEB-40BD-9ED8-DFB66777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20/10/2022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6FD33-1340-4D5E-8E6F-1A1F97D2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F58C7-7348-4F9E-B34E-7AB8CF5C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606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2CC9-AAFF-4A56-ABF1-330C2855B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0132-B340-40A3-8D4F-5D4F7C28B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43B7C-91EF-4DF0-81F7-CCC4DB123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5C74F-4FEF-45E9-9D92-33FE76215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BF169-AC9D-4C83-A139-05E9F42ED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993C6-588F-4629-AE8D-297E49C1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20/10/2022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14DCA-2754-450A-845D-DA66E958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4FC65-6FDE-414A-AD56-D7DE163F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171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989E-F1AD-457A-B591-CE68AB26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2E148-3E95-4BB8-8FEF-23F316CF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20/10/2022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89229-FFA9-4533-88CF-773BBD88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C988B-8A5D-432F-BF9E-8EBDA1BD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164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9B00A-F755-4452-8D50-6479889C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20/10/2022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517DB-C3F5-4138-8A18-6D1611F8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02ED8-6F75-481C-80E9-D7B6ECC2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5583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7FB8-C854-48FB-81CD-016945B5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DB62-C38D-4C55-AB4D-48FBCF730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DF1E3-2B26-486B-AE3F-9D05B0A8C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D785B-F6EA-42C2-A80D-C54E3162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20/10/2022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40CF0-271E-44B3-BAE6-85BC5EA0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026B-2CD4-43CA-887C-B48FB5F2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315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379A-6E69-4D81-AE17-BA3DEAB4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2AED5-B072-47C0-8824-8D17569EB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5014D-C6BE-45A0-8CA3-ABF38EADE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A9C4E-624A-4346-BF96-4ACD9E76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20/10/2022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AF6A5-11E8-473E-9121-BB4F01E1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F9D02-636D-41F3-B9D5-11C44F8C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902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AB1C45-D04D-456D-870D-A3C80D451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415C8-3530-40FD-B98D-EE2AFDC4C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43F35-D79C-44EB-B7EF-F7DC436E4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D4129-6E14-4DEB-A88B-FA76BDE6DE9E}" type="datetimeFigureOut">
              <a:rPr lang="en-DE" smtClean="0"/>
              <a:t>20/10/2022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63EC7-25D1-48E2-8410-2C454B03C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B8518-F9E2-4B50-9B9B-BDE2A9838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574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F8933CD1-CE93-48C0-A701-1C21E47D7758}"/>
              </a:ext>
            </a:extLst>
          </p:cNvPr>
          <p:cNvGrpSpPr/>
          <p:nvPr/>
        </p:nvGrpSpPr>
        <p:grpSpPr>
          <a:xfrm>
            <a:off x="2428445" y="481048"/>
            <a:ext cx="8343901" cy="5755569"/>
            <a:chOff x="2424112" y="494049"/>
            <a:chExt cx="8343901" cy="575556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C6FCE83-DF69-4059-A8FC-7D13AFB82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4112" y="1005453"/>
              <a:ext cx="8343901" cy="524416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EF47D6-C627-4974-A918-0772338D1B54}"/>
                </a:ext>
              </a:extLst>
            </p:cNvPr>
            <p:cNvSpPr/>
            <p:nvPr/>
          </p:nvSpPr>
          <p:spPr>
            <a:xfrm>
              <a:off x="4500563" y="2454473"/>
              <a:ext cx="5438775" cy="2601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Pop-up GUI for script.ijm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C25009-589F-4AFB-AB4C-F72EC01DDD35}"/>
                </a:ext>
              </a:extLst>
            </p:cNvPr>
            <p:cNvSpPr/>
            <p:nvPr/>
          </p:nvSpPr>
          <p:spPr>
            <a:xfrm>
              <a:off x="2586038" y="857251"/>
              <a:ext cx="7817374" cy="14478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D7F54544-E5C0-481B-A1E9-A4BED84FE0D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rot="10800000" flipH="1" flipV="1">
              <a:off x="2586038" y="1581150"/>
              <a:ext cx="1630444" cy="2411019"/>
            </a:xfrm>
            <a:prstGeom prst="bentConnector4">
              <a:avLst>
                <a:gd name="adj1" fmla="val -18695"/>
                <a:gd name="adj2" fmla="val 100172"/>
              </a:avLst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67774E3-77B1-43A0-A18E-CB8D35686605}"/>
                </a:ext>
              </a:extLst>
            </p:cNvPr>
            <p:cNvSpPr/>
            <p:nvPr/>
          </p:nvSpPr>
          <p:spPr>
            <a:xfrm>
              <a:off x="5678317" y="590253"/>
              <a:ext cx="1184443" cy="1905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script.ijm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C74B51-EAFD-433F-9344-47BF4371035D}"/>
                </a:ext>
              </a:extLst>
            </p:cNvPr>
            <p:cNvSpPr txBox="1"/>
            <p:nvPr/>
          </p:nvSpPr>
          <p:spPr>
            <a:xfrm>
              <a:off x="2645568" y="494049"/>
              <a:ext cx="3551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#@ parameter</a:t>
              </a:r>
              <a:endParaRPr lang="en-DE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DF4114-FA0F-45B1-BB7A-6F290FDCB3FF}"/>
                </a:ext>
              </a:extLst>
            </p:cNvPr>
            <p:cNvSpPr txBox="1"/>
            <p:nvPr/>
          </p:nvSpPr>
          <p:spPr>
            <a:xfrm>
              <a:off x="5103275" y="2816583"/>
              <a:ext cx="368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endParaRPr lang="en-DE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729806-661F-47AC-B5CA-B97D73BBA74B}"/>
                </a:ext>
              </a:extLst>
            </p:cNvPr>
            <p:cNvSpPr txBox="1"/>
            <p:nvPr/>
          </p:nvSpPr>
          <p:spPr>
            <a:xfrm>
              <a:off x="4866822" y="3171535"/>
              <a:ext cx="368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  <a:endParaRPr lang="en-DE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9F8BF4-E67B-4F3F-9536-9AF2455FC836}"/>
                </a:ext>
              </a:extLst>
            </p:cNvPr>
            <p:cNvSpPr txBox="1"/>
            <p:nvPr/>
          </p:nvSpPr>
          <p:spPr>
            <a:xfrm>
              <a:off x="4996119" y="3630826"/>
              <a:ext cx="368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  <a:endParaRPr lang="en-DE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7229D4-9617-4D52-B9D5-D4EB2F65C2B1}"/>
                </a:ext>
              </a:extLst>
            </p:cNvPr>
            <p:cNvSpPr txBox="1"/>
            <p:nvPr/>
          </p:nvSpPr>
          <p:spPr>
            <a:xfrm>
              <a:off x="5050886" y="4445069"/>
              <a:ext cx="368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</a:rPr>
                <a:t>5</a:t>
              </a:r>
              <a:endParaRPr lang="en-DE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6AE00D5-3A17-4A71-85A2-D55EDA49815D}"/>
                </a:ext>
              </a:extLst>
            </p:cNvPr>
            <p:cNvSpPr txBox="1"/>
            <p:nvPr/>
          </p:nvSpPr>
          <p:spPr>
            <a:xfrm>
              <a:off x="4735145" y="4096891"/>
              <a:ext cx="368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  <a:endParaRPr lang="en-DE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5363A2-88D5-47D6-984D-D257255F2396}"/>
                </a:ext>
              </a:extLst>
            </p:cNvPr>
            <p:cNvSpPr txBox="1"/>
            <p:nvPr/>
          </p:nvSpPr>
          <p:spPr>
            <a:xfrm>
              <a:off x="4032417" y="4802866"/>
              <a:ext cx="368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  <a:endParaRPr lang="en-DE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F13E4BF-F50A-4E5F-8449-8A6101018066}"/>
                </a:ext>
              </a:extLst>
            </p:cNvPr>
            <p:cNvSpPr txBox="1"/>
            <p:nvPr/>
          </p:nvSpPr>
          <p:spPr>
            <a:xfrm>
              <a:off x="4400546" y="5153808"/>
              <a:ext cx="368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</a:rPr>
                <a:t>7</a:t>
              </a:r>
              <a:endParaRPr lang="en-DE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62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98195A-0354-48E6-ACBD-661579526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692" y="3874308"/>
            <a:ext cx="4331030" cy="27079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962E1C-3320-4AB4-8EC5-CFB21BF599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9" t="1524" r="6587" b="42767"/>
          <a:stretch/>
        </p:blipFill>
        <p:spPr>
          <a:xfrm>
            <a:off x="3464558" y="508279"/>
            <a:ext cx="8031481" cy="2788920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57240F-04EF-41D6-9F0B-2B051B016B75}"/>
              </a:ext>
            </a:extLst>
          </p:cNvPr>
          <p:cNvSpPr txBox="1"/>
          <p:nvPr/>
        </p:nvSpPr>
        <p:spPr>
          <a:xfrm>
            <a:off x="6974840" y="111760"/>
            <a:ext cx="7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script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6EA4BC-8208-4DA4-9460-3D8F4E935176}"/>
              </a:ext>
            </a:extLst>
          </p:cNvPr>
          <p:cNvSpPr txBox="1"/>
          <p:nvPr/>
        </p:nvSpPr>
        <p:spPr>
          <a:xfrm>
            <a:off x="6781800" y="3478874"/>
            <a:ext cx="126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Pop-up GUI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F1A75F-8B49-4D5F-B946-DB9228F53B1B}"/>
              </a:ext>
            </a:extLst>
          </p:cNvPr>
          <p:cNvSpPr/>
          <p:nvPr/>
        </p:nvSpPr>
        <p:spPr>
          <a:xfrm>
            <a:off x="2989579" y="414471"/>
            <a:ext cx="8981440" cy="1447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D01C654-9E12-447A-97EE-990C140A881D}"/>
              </a:ext>
            </a:extLst>
          </p:cNvPr>
          <p:cNvCxnSpPr>
            <a:stCxn id="14" idx="1"/>
            <a:endCxn id="9" idx="1"/>
          </p:cNvCxnSpPr>
          <p:nvPr/>
        </p:nvCxnSpPr>
        <p:spPr>
          <a:xfrm rot="10800000" flipH="1" flipV="1">
            <a:off x="2989578" y="1138371"/>
            <a:ext cx="2504113" cy="4089930"/>
          </a:xfrm>
          <a:prstGeom prst="bentConnector3">
            <a:avLst>
              <a:gd name="adj1" fmla="val -9129"/>
            </a:avLst>
          </a:prstGeom>
          <a:ln w="254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789B3DA-B3D3-462C-AADF-EEB56DF5DFB1}"/>
              </a:ext>
            </a:extLst>
          </p:cNvPr>
          <p:cNvCxnSpPr>
            <a:stCxn id="9" idx="3"/>
          </p:cNvCxnSpPr>
          <p:nvPr/>
        </p:nvCxnSpPr>
        <p:spPr>
          <a:xfrm flipV="1">
            <a:off x="9824722" y="1795771"/>
            <a:ext cx="504592" cy="3432530"/>
          </a:xfrm>
          <a:prstGeom prst="bentConnector2">
            <a:avLst/>
          </a:prstGeom>
          <a:ln w="254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95F951F-7FF1-49A5-902C-5E4E950DD96E}"/>
              </a:ext>
            </a:extLst>
          </p:cNvPr>
          <p:cNvSpPr/>
          <p:nvPr/>
        </p:nvSpPr>
        <p:spPr>
          <a:xfrm>
            <a:off x="7472680" y="619760"/>
            <a:ext cx="736600" cy="223520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97BE686-12A0-41FD-882C-1B59C40ED3B0}"/>
              </a:ext>
            </a:extLst>
          </p:cNvPr>
          <p:cNvSpPr/>
          <p:nvPr/>
        </p:nvSpPr>
        <p:spPr>
          <a:xfrm>
            <a:off x="8612304" y="796697"/>
            <a:ext cx="1004136" cy="184010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885B9B1-FAEF-4ADC-841F-B0AFD9D608E2}"/>
              </a:ext>
            </a:extLst>
          </p:cNvPr>
          <p:cNvSpPr/>
          <p:nvPr/>
        </p:nvSpPr>
        <p:spPr>
          <a:xfrm>
            <a:off x="7523480" y="1606207"/>
            <a:ext cx="914400" cy="223520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87D42CF-15A6-48A1-B98A-39A7A8C2F001}"/>
              </a:ext>
            </a:extLst>
          </p:cNvPr>
          <p:cNvSpPr/>
          <p:nvPr/>
        </p:nvSpPr>
        <p:spPr>
          <a:xfrm>
            <a:off x="9222740" y="1484346"/>
            <a:ext cx="1051561" cy="150464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3473F08-4F72-4C0E-86FF-E1A061778EE0}"/>
              </a:ext>
            </a:extLst>
          </p:cNvPr>
          <p:cNvSpPr/>
          <p:nvPr/>
        </p:nvSpPr>
        <p:spPr>
          <a:xfrm>
            <a:off x="9714664" y="980707"/>
            <a:ext cx="1004136" cy="154488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F6BFACB-E70E-4EE0-9AEC-7D3C73E7F822}"/>
              </a:ext>
            </a:extLst>
          </p:cNvPr>
          <p:cNvSpPr/>
          <p:nvPr/>
        </p:nvSpPr>
        <p:spPr>
          <a:xfrm>
            <a:off x="9714664" y="1162382"/>
            <a:ext cx="1705176" cy="146253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697C2EA-3523-44C5-B0E0-16BB3AC59646}"/>
              </a:ext>
            </a:extLst>
          </p:cNvPr>
          <p:cNvSpPr/>
          <p:nvPr/>
        </p:nvSpPr>
        <p:spPr>
          <a:xfrm>
            <a:off x="9319260" y="1327210"/>
            <a:ext cx="1130300" cy="146252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439AF9C-100B-43E3-A8E3-F1F1B43580AF}"/>
              </a:ext>
            </a:extLst>
          </p:cNvPr>
          <p:cNvSpPr/>
          <p:nvPr/>
        </p:nvSpPr>
        <p:spPr>
          <a:xfrm>
            <a:off x="4064000" y="2418080"/>
            <a:ext cx="899160" cy="223520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3BC60D4-D200-4D63-825A-8D03B6ACC412}"/>
              </a:ext>
            </a:extLst>
          </p:cNvPr>
          <p:cNvSpPr/>
          <p:nvPr/>
        </p:nvSpPr>
        <p:spPr>
          <a:xfrm>
            <a:off x="6149608" y="2576914"/>
            <a:ext cx="1053832" cy="247566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12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8B3EBB4-84AE-45DA-9BDB-A6D2908A6E43}"/>
              </a:ext>
            </a:extLst>
          </p:cNvPr>
          <p:cNvGrpSpPr/>
          <p:nvPr/>
        </p:nvGrpSpPr>
        <p:grpSpPr>
          <a:xfrm>
            <a:off x="1107440" y="367085"/>
            <a:ext cx="10113605" cy="5318870"/>
            <a:chOff x="1280160" y="341685"/>
            <a:chExt cx="10113605" cy="531887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C2AB2D-EF2B-41AA-9F45-866B9EF7048D}"/>
                </a:ext>
              </a:extLst>
            </p:cNvPr>
            <p:cNvSpPr txBox="1"/>
            <p:nvPr/>
          </p:nvSpPr>
          <p:spPr>
            <a:xfrm>
              <a:off x="1659546" y="3249106"/>
              <a:ext cx="696662" cy="338554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label</a:t>
              </a:r>
              <a:endParaRPr lang="en-DE" sz="1600" dirty="0">
                <a:solidFill>
                  <a:srgbClr val="00B0F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3CBBAF-7468-4961-B8A5-9840952E1495}"/>
                </a:ext>
              </a:extLst>
            </p:cNvPr>
            <p:cNvSpPr txBox="1"/>
            <p:nvPr/>
          </p:nvSpPr>
          <p:spPr>
            <a:xfrm>
              <a:off x="2490280" y="2000775"/>
              <a:ext cx="1786354" cy="5847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/>
                <a:t>Creates user dialog</a:t>
              </a:r>
            </a:p>
            <a:p>
              <a:endParaRPr lang="en-DE" sz="1600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F005909-B91F-4000-881E-1E1E93875DEA}"/>
                </a:ext>
              </a:extLst>
            </p:cNvPr>
            <p:cNvGrpSpPr/>
            <p:nvPr/>
          </p:nvGrpSpPr>
          <p:grpSpPr>
            <a:xfrm>
              <a:off x="2169775" y="3746030"/>
              <a:ext cx="4219733" cy="1914525"/>
              <a:chOff x="3840479" y="2181179"/>
              <a:chExt cx="4181475" cy="191452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AC09EF4-7C5A-4EDD-A496-DA6D16493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40479" y="2181179"/>
                <a:ext cx="4181475" cy="1914525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596298-3526-436E-94D0-0CD1956EBB9E}"/>
                  </a:ext>
                </a:extLst>
              </p:cNvPr>
              <p:cNvSpPr/>
              <p:nvPr/>
            </p:nvSpPr>
            <p:spPr>
              <a:xfrm>
                <a:off x="3991847" y="2310911"/>
                <a:ext cx="3550319" cy="3278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Dialog box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6D74121-5E95-487E-83A3-9220CD9169A9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2007877" y="3587660"/>
              <a:ext cx="613352" cy="894213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9B3BEF-5B1F-46E6-B696-95B3945AE021}"/>
                </a:ext>
              </a:extLst>
            </p:cNvPr>
            <p:cNvSpPr txBox="1"/>
            <p:nvPr/>
          </p:nvSpPr>
          <p:spPr>
            <a:xfrm>
              <a:off x="4416442" y="3063205"/>
              <a:ext cx="1973066" cy="5847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Value (input by user) </a:t>
              </a:r>
            </a:p>
            <a:p>
              <a:endParaRPr lang="en-DE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4743BF0-E3C0-4F7C-9222-D73AE8516C96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5402975" y="3647980"/>
              <a:ext cx="249239" cy="915112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8B84B0-0DE6-48AC-B493-9E0245C7A464}"/>
                </a:ext>
              </a:extLst>
            </p:cNvPr>
            <p:cNvSpPr txBox="1"/>
            <p:nvPr/>
          </p:nvSpPr>
          <p:spPr>
            <a:xfrm>
              <a:off x="3665200" y="341685"/>
              <a:ext cx="1516037" cy="5847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Creates variable</a:t>
              </a:r>
            </a:p>
            <a:p>
              <a:endParaRPr lang="en-DE" sz="16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63D88D0-8364-495D-9E7B-B4E538629CBB}"/>
                </a:ext>
              </a:extLst>
            </p:cNvPr>
            <p:cNvSpPr txBox="1"/>
            <p:nvPr/>
          </p:nvSpPr>
          <p:spPr>
            <a:xfrm>
              <a:off x="4875901" y="1997059"/>
              <a:ext cx="1786354" cy="5847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FF"/>
                  </a:solidFill>
                </a:rPr>
                <a:t>Declares input type</a:t>
              </a:r>
            </a:p>
            <a:p>
              <a:endParaRPr lang="en-DE" sz="1600" dirty="0">
                <a:solidFill>
                  <a:srgbClr val="FF00FF"/>
                </a:solidFill>
              </a:endParaRPr>
            </a:p>
          </p:txBody>
        </p: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03A43DA-D3B4-4248-9590-C6843F2E3A9D}"/>
                    </a:ext>
                  </a:extLst>
                </p14:cNvPr>
                <p14:cNvContentPartPr/>
                <p14:nvPr/>
              </p14:nvContentPartPr>
              <p14:xfrm>
                <a:off x="5890275" y="619440"/>
                <a:ext cx="363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03A43DA-D3B4-4248-9590-C6843F2E3A9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72488" y="511440"/>
                  <a:ext cx="363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5E1C946-C458-44FC-BC16-046DC5B09F07}"/>
                    </a:ext>
                  </a:extLst>
                </p14:cNvPr>
                <p14:cNvContentPartPr/>
                <p14:nvPr/>
              </p14:nvContentPartPr>
              <p14:xfrm>
                <a:off x="1737826" y="1904640"/>
                <a:ext cx="363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5E1C946-C458-44FC-BC16-046DC5B09F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19676" y="1797000"/>
                  <a:ext cx="363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84F9F0E-1DCD-4F9A-987B-FBFC00B1861F}"/>
                    </a:ext>
                  </a:extLst>
                </p14:cNvPr>
                <p14:cNvContentPartPr/>
                <p14:nvPr/>
              </p14:nvContentPartPr>
              <p14:xfrm>
                <a:off x="2147985" y="4134840"/>
                <a:ext cx="363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84F9F0E-1DCD-4F9A-987B-FBFC00B1861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29835" y="4026840"/>
                  <a:ext cx="363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3E52607-DE75-4CF0-A9A1-5F9F3DC37258}"/>
                    </a:ext>
                  </a:extLst>
                </p14:cNvPr>
                <p14:cNvContentPartPr/>
                <p14:nvPr/>
              </p14:nvContentPartPr>
              <p14:xfrm>
                <a:off x="2983561" y="3164640"/>
                <a:ext cx="363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3E52607-DE75-4CF0-A9A1-5F9F3DC3725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65411" y="3056640"/>
                  <a:ext cx="363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B4880BC-9727-462A-B51C-A7F262236475}"/>
                    </a:ext>
                  </a:extLst>
                </p14:cNvPr>
                <p14:cNvContentPartPr/>
                <p14:nvPr/>
              </p14:nvContentPartPr>
              <p14:xfrm>
                <a:off x="3947258" y="3164640"/>
                <a:ext cx="363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B4880BC-9727-462A-B51C-A7F26223647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29471" y="3056640"/>
                  <a:ext cx="363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D59336F-862E-494F-9C5E-A7FDD0BB8565}"/>
                    </a:ext>
                  </a:extLst>
                </p14:cNvPr>
                <p14:cNvContentPartPr/>
                <p14:nvPr/>
              </p14:nvContentPartPr>
              <p14:xfrm>
                <a:off x="4531556" y="3012000"/>
                <a:ext cx="363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D59336F-862E-494F-9C5E-A7FDD0BB856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13769" y="2904360"/>
                  <a:ext cx="36300" cy="21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DD52CF3-5EF5-4217-A055-437CD06A5658}"/>
                </a:ext>
              </a:extLst>
            </p:cNvPr>
            <p:cNvGrpSpPr/>
            <p:nvPr/>
          </p:nvGrpSpPr>
          <p:grpSpPr>
            <a:xfrm>
              <a:off x="6464279" y="949920"/>
              <a:ext cx="363" cy="360"/>
              <a:chOff x="6522280" y="955000"/>
              <a:chExt cx="360" cy="360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5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2E1CF7A0-96AD-415C-B841-9A17BCEF8CEA}"/>
                      </a:ext>
                    </a:extLst>
                  </p14:cNvPr>
                  <p14:cNvContentPartPr/>
                  <p14:nvPr/>
                </p14:nvContentPartPr>
                <p14:xfrm>
                  <a:off x="6522280" y="955000"/>
                  <a:ext cx="360" cy="36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2E1CF7A0-96AD-415C-B841-9A17BCEF8CE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504640" y="847000"/>
                    <a:ext cx="36000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7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EBDF1A23-CA42-463D-B407-5B0CBB44EE56}"/>
                      </a:ext>
                    </a:extLst>
                  </p14:cNvPr>
                  <p14:cNvContentPartPr/>
                  <p14:nvPr/>
                </p14:nvContentPartPr>
                <p14:xfrm>
                  <a:off x="6522280" y="955000"/>
                  <a:ext cx="360" cy="36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EBDF1A23-CA42-463D-B407-5B0CBB44EE56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504640" y="847000"/>
                    <a:ext cx="36000" cy="21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81321EC-5CDD-432D-B78D-5E0EF3F05933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3383457" y="1171896"/>
              <a:ext cx="0" cy="828879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7E3BA13-B797-40FF-A100-5D50B80BC870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H="1" flipV="1">
              <a:off x="4423219" y="926460"/>
              <a:ext cx="2" cy="260465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EF8629B-6D73-44A3-8706-F13440718FEB}"/>
                </a:ext>
              </a:extLst>
            </p:cNvPr>
            <p:cNvSpPr txBox="1"/>
            <p:nvPr/>
          </p:nvSpPr>
          <p:spPr>
            <a:xfrm>
              <a:off x="1280160" y="1012779"/>
              <a:ext cx="1441996" cy="5847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Has properties</a:t>
              </a:r>
            </a:p>
            <a:p>
              <a:endParaRPr lang="en-DE" sz="1600" dirty="0">
                <a:solidFill>
                  <a:srgbClr val="00B0F0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06C18FC-8279-40DE-AD6C-91722B831A7F}"/>
                </a:ext>
              </a:extLst>
            </p:cNvPr>
            <p:cNvCxnSpPr>
              <a:cxnSpLocks/>
              <a:stCxn id="58" idx="2"/>
              <a:endCxn id="5" idx="0"/>
            </p:cNvCxnSpPr>
            <p:nvPr/>
          </p:nvCxnSpPr>
          <p:spPr>
            <a:xfrm>
              <a:off x="2001158" y="1597554"/>
              <a:ext cx="6719" cy="1651552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29B0166-B197-43F7-8F20-55589F6C873E}"/>
                </a:ext>
              </a:extLst>
            </p:cNvPr>
            <p:cNvSpPr txBox="1"/>
            <p:nvPr/>
          </p:nvSpPr>
          <p:spPr>
            <a:xfrm>
              <a:off x="7752678" y="2617315"/>
              <a:ext cx="3641087" cy="21236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 </a:t>
              </a:r>
              <a:r>
                <a:rPr lang="en-US" sz="1200" dirty="0">
                  <a:solidFill>
                    <a:srgbClr val="FF0000"/>
                  </a:solidFill>
                </a:rPr>
                <a:t>X</a:t>
              </a:r>
              <a:r>
                <a:rPr lang="en-US" sz="1200" dirty="0"/>
                <a:t> = </a:t>
              </a:r>
              <a:r>
                <a:rPr lang="en-US" sz="1200" dirty="0">
                  <a:solidFill>
                    <a:schemeClr val="accent2"/>
                  </a:solidFill>
                </a:rPr>
                <a:t>createDialog</a:t>
              </a:r>
              <a:r>
                <a:rPr lang="en-US" sz="1200" dirty="0"/>
                <a:t>(label = ‘</a:t>
              </a:r>
              <a:r>
                <a:rPr lang="en-US" sz="1200" dirty="0">
                  <a:solidFill>
                    <a:srgbClr val="00B0F0"/>
                  </a:solidFill>
                </a:rPr>
                <a:t>Enter here</a:t>
              </a:r>
              <a:r>
                <a:rPr lang="en-US" sz="1200" dirty="0"/>
                <a:t>’, type = ‘</a:t>
              </a:r>
              <a:r>
                <a:rPr lang="en-US" sz="1200" dirty="0">
                  <a:solidFill>
                    <a:srgbClr val="FF00FF"/>
                  </a:solidFill>
                </a:rPr>
                <a:t>Integer</a:t>
              </a:r>
              <a:r>
                <a:rPr lang="en-US" sz="1200" dirty="0"/>
                <a:t>’)</a:t>
              </a:r>
            </a:p>
            <a:p>
              <a:endParaRPr lang="en-US" sz="1200" dirty="0"/>
            </a:p>
            <a:p>
              <a:r>
                <a:rPr lang="en-US" sz="1200" i="1" dirty="0">
                  <a:solidFill>
                    <a:srgbClr val="00B050"/>
                  </a:solidFill>
                </a:rPr>
                <a:t>  //CODE goes here </a:t>
              </a:r>
            </a:p>
            <a:p>
              <a:r>
                <a:rPr lang="en-US" sz="1200" dirty="0"/>
                <a:t>  </a:t>
              </a:r>
              <a:r>
                <a:rPr lang="en-US" sz="1200" dirty="0">
                  <a:solidFill>
                    <a:srgbClr val="FF0000"/>
                  </a:solidFill>
                </a:rPr>
                <a:t>X</a:t>
              </a:r>
              <a:r>
                <a:rPr lang="en-US" sz="1200" dirty="0"/>
                <a:t> = </a:t>
              </a:r>
              <a:r>
                <a:rPr lang="en-US" sz="1200" dirty="0">
                  <a:solidFill>
                    <a:srgbClr val="FF0000"/>
                  </a:solidFill>
                </a:rPr>
                <a:t>X</a:t>
              </a:r>
              <a:r>
                <a:rPr lang="en-US" sz="1200" dirty="0"/>
                <a:t> + 5</a:t>
              </a:r>
            </a:p>
            <a:p>
              <a:r>
                <a:rPr lang="en-US" sz="1200" dirty="0"/>
                <a:t>  print(X)</a:t>
              </a:r>
            </a:p>
            <a:p>
              <a:r>
                <a:rPr lang="en-US" sz="1200" dirty="0"/>
                <a:t>  .</a:t>
              </a:r>
            </a:p>
            <a:p>
              <a:r>
                <a:rPr lang="en-US" sz="1200" dirty="0"/>
                <a:t>  .</a:t>
              </a:r>
            </a:p>
            <a:p>
              <a:endParaRPr lang="en-US" sz="1200" dirty="0"/>
            </a:p>
            <a:p>
              <a:r>
                <a:rPr lang="en-US" sz="1200" i="1" dirty="0">
                  <a:solidFill>
                    <a:srgbClr val="00B050"/>
                  </a:solidFill>
                </a:rPr>
                <a:t>  //</a:t>
              </a:r>
            </a:p>
            <a:p>
              <a:endParaRPr lang="en-US" sz="1200" i="1" dirty="0">
                <a:solidFill>
                  <a:srgbClr val="00B050"/>
                </a:solidFill>
              </a:endParaRPr>
            </a:p>
            <a:p>
              <a:endParaRPr lang="en-US" sz="1200" i="1" dirty="0">
                <a:solidFill>
                  <a:srgbClr val="00B050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A51B0AC-C5F8-43E0-8654-A709E7871291}"/>
                </a:ext>
              </a:extLst>
            </p:cNvPr>
            <p:cNvSpPr txBox="1"/>
            <p:nvPr/>
          </p:nvSpPr>
          <p:spPr>
            <a:xfrm>
              <a:off x="8844103" y="2249634"/>
              <a:ext cx="13951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Example script</a:t>
              </a:r>
              <a:endParaRPr lang="en-DE" sz="16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36AB0A3-82E7-42EC-81B6-AA7204B3B80F}"/>
                </a:ext>
              </a:extLst>
            </p:cNvPr>
            <p:cNvSpPr txBox="1"/>
            <p:nvPr/>
          </p:nvSpPr>
          <p:spPr>
            <a:xfrm>
              <a:off x="9689528" y="5106503"/>
              <a:ext cx="753592" cy="36933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  <a:r>
                <a:rPr lang="en-US" dirty="0"/>
                <a:t> = 9</a:t>
              </a:r>
              <a:endParaRPr lang="en-DE" dirty="0"/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3945AC96-8FA5-4280-83E7-74C6DFA52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6756" y="2770817"/>
              <a:ext cx="1973066" cy="1816424"/>
            </a:xfrm>
            <a:prstGeom prst="bentConnector3">
              <a:avLst>
                <a:gd name="adj1" fmla="val 50000"/>
              </a:avLst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Speech Bubble: Rectangle 85">
              <a:extLst>
                <a:ext uri="{FF2B5EF4-FFF2-40B4-BE49-F238E27FC236}">
                  <a16:creationId xmlns:a16="http://schemas.microsoft.com/office/drawing/2014/main" id="{1555A87C-8E1F-468E-A5DC-3DAB293B6D08}"/>
                </a:ext>
              </a:extLst>
            </p:cNvPr>
            <p:cNvSpPr/>
            <p:nvPr/>
          </p:nvSpPr>
          <p:spPr>
            <a:xfrm>
              <a:off x="7752678" y="689110"/>
              <a:ext cx="2244189" cy="1005840"/>
            </a:xfrm>
            <a:prstGeom prst="wedgeRectCallout">
              <a:avLst>
                <a:gd name="adj1" fmla="val -13803"/>
                <a:gd name="adj2" fmla="val 1513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 </a:t>
              </a:r>
              <a:r>
                <a:rPr lang="en-US" sz="2000" b="1" dirty="0">
                  <a:solidFill>
                    <a:schemeClr val="accent2"/>
                  </a:solidFill>
                </a:rPr>
                <a:t>User dialog/entry </a:t>
              </a:r>
            </a:p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creation command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3B94255-19A7-4974-ABEA-CA53B0565CAF}"/>
                </a:ext>
              </a:extLst>
            </p:cNvPr>
            <p:cNvSpPr txBox="1"/>
            <p:nvPr/>
          </p:nvSpPr>
          <p:spPr>
            <a:xfrm>
              <a:off x="8414114" y="5121892"/>
              <a:ext cx="12754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Script output</a:t>
              </a:r>
              <a:endParaRPr lang="en-DE" sz="1600" dirty="0"/>
            </a:p>
          </p:txBody>
        </p: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000E79F7-6D69-43D8-A705-EB225D033D60}"/>
                </a:ext>
              </a:extLst>
            </p:cNvPr>
            <p:cNvCxnSpPr>
              <a:cxnSpLocks/>
              <a:stCxn id="86" idx="1"/>
              <a:endCxn id="23" idx="0"/>
            </p:cNvCxnSpPr>
            <p:nvPr/>
          </p:nvCxnSpPr>
          <p:spPr>
            <a:xfrm rot="10800000" flipV="1">
              <a:off x="5769078" y="1192029"/>
              <a:ext cx="1983600" cy="805029"/>
            </a:xfrm>
            <a:prstGeom prst="bentConnector2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FCECADF-A451-4FD8-B1C7-86CD3C76E511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3383457" y="2585550"/>
              <a:ext cx="0" cy="1160120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98A94DC4-6E20-4759-9BB8-20DD96EEA9FF}"/>
                </a:ext>
              </a:extLst>
            </p:cNvPr>
            <p:cNvCxnSpPr>
              <a:stCxn id="86" idx="1"/>
            </p:cNvCxnSpPr>
            <p:nvPr/>
          </p:nvCxnSpPr>
          <p:spPr>
            <a:xfrm flipH="1" flipV="1">
              <a:off x="2722156" y="1171896"/>
              <a:ext cx="5030522" cy="20134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254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835E8E6F-F519-6544-8986-985555722046}"/>
              </a:ext>
            </a:extLst>
          </p:cNvPr>
          <p:cNvSpPr txBox="1"/>
          <p:nvPr/>
        </p:nvSpPr>
        <p:spPr>
          <a:xfrm>
            <a:off x="2168744" y="2652817"/>
            <a:ext cx="75448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fetch parameters via dialog</a:t>
            </a:r>
            <a:endParaRPr lang="en-US" sz="14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filter_size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create_dialog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='Filter size',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774C70-8659-274E-B77D-12166B4B33EA}"/>
              </a:ext>
            </a:extLst>
          </p:cNvPr>
          <p:cNvSpPr txBox="1"/>
          <p:nvPr/>
        </p:nvSpPr>
        <p:spPr>
          <a:xfrm>
            <a:off x="2168744" y="299716"/>
            <a:ext cx="754488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smooth_image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smooth( image, </a:t>
            </a:r>
            <a:r>
              <a:rPr lang="en-U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4513D5-20CB-9D4D-B82B-F4E8D32FECC4}"/>
              </a:ext>
            </a:extLst>
          </p:cNvPr>
          <p:cNvSpPr txBox="1"/>
          <p:nvPr/>
        </p:nvSpPr>
        <p:spPr>
          <a:xfrm>
            <a:off x="2168744" y="1153101"/>
            <a:ext cx="7544882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parameter code block</a:t>
            </a:r>
          </a:p>
          <a:p>
            <a:r>
              <a:rPr lang="en-U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filter_size</a:t>
            </a:r>
            <a:r>
              <a:rPr lang="en-U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code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smooth_image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smooth( image, </a:t>
            </a:r>
            <a:r>
              <a:rPr lang="en-U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filter_size</a:t>
            </a:r>
            <a:r>
              <a:rPr lang="en-U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A9DE26-4E49-C645-96B9-A81BC5C8A58C}"/>
              </a:ext>
            </a:extLst>
          </p:cNvPr>
          <p:cNvSpPr txBox="1"/>
          <p:nvPr/>
        </p:nvSpPr>
        <p:spPr>
          <a:xfrm>
            <a:off x="2168744" y="3317172"/>
            <a:ext cx="754488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fetch parameters via command line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example: run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my_script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parser.add_argument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=5)</a:t>
            </a:r>
          </a:p>
          <a:p>
            <a:r>
              <a:rPr lang="en-U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filter_size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args.filter_size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BCA579-3149-1A49-B8BA-E7AC10BC28EB}"/>
              </a:ext>
            </a:extLst>
          </p:cNvPr>
          <p:cNvSpPr txBox="1"/>
          <p:nvPr/>
        </p:nvSpPr>
        <p:spPr>
          <a:xfrm>
            <a:off x="2168744" y="4402358"/>
            <a:ext cx="754488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fetch parameters via command line config file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example: run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my_script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–-config /Users/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config.yml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parser.add_argument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('config',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=String)</a:t>
            </a:r>
          </a:p>
          <a:p>
            <a:r>
              <a:rPr lang="en-U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filter_size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parse(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)</a:t>
            </a:r>
          </a:p>
        </p:txBody>
      </p:sp>
    </p:spTree>
    <p:extLst>
      <p:ext uri="{BB962C8B-B14F-4D97-AF65-F5344CB8AC3E}">
        <p14:creationId xmlns:p14="http://schemas.microsoft.com/office/powerpoint/2010/main" val="137577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28F077-87AF-400D-B22D-6C03BF104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32" y="658097"/>
            <a:ext cx="2711234" cy="2446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0417D8-9BEA-410E-BEA2-D9060A2B70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58" t="4954" r="6243"/>
          <a:stretch/>
        </p:blipFill>
        <p:spPr>
          <a:xfrm>
            <a:off x="6484826" y="2920999"/>
            <a:ext cx="1394856" cy="137986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14ED53E-E9F4-480E-B721-B4166C206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293" y="2605230"/>
            <a:ext cx="1816912" cy="1647539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12BB0854-90E0-430F-BEAF-7EBE5627AF57}"/>
              </a:ext>
            </a:extLst>
          </p:cNvPr>
          <p:cNvGrpSpPr/>
          <p:nvPr/>
        </p:nvGrpSpPr>
        <p:grpSpPr>
          <a:xfrm>
            <a:off x="3539251" y="213751"/>
            <a:ext cx="2778257" cy="3335347"/>
            <a:chOff x="3598009" y="1425981"/>
            <a:chExt cx="2778257" cy="3335347"/>
          </a:xfrm>
        </p:grpSpPr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03365BE0-8535-444F-9309-5377F5099BA6}"/>
                </a:ext>
              </a:extLst>
            </p:cNvPr>
            <p:cNvSpPr/>
            <p:nvPr/>
          </p:nvSpPr>
          <p:spPr>
            <a:xfrm rot="16200000">
              <a:off x="3348168" y="3321532"/>
              <a:ext cx="1772405" cy="696877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688213FC-7E46-4D51-96B6-652E83ED5377}"/>
                </a:ext>
              </a:extLst>
            </p:cNvPr>
            <p:cNvSpPr/>
            <p:nvPr/>
          </p:nvSpPr>
          <p:spPr>
            <a:xfrm rot="16200000">
              <a:off x="2278774" y="2745216"/>
              <a:ext cx="3335347" cy="696877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8" name="Minus Sign 17">
              <a:extLst>
                <a:ext uri="{FF2B5EF4-FFF2-40B4-BE49-F238E27FC236}">
                  <a16:creationId xmlns:a16="http://schemas.microsoft.com/office/drawing/2014/main" id="{300E6F7C-EE35-40B0-ADE4-52A094FF51B2}"/>
                </a:ext>
              </a:extLst>
            </p:cNvPr>
            <p:cNvSpPr/>
            <p:nvPr/>
          </p:nvSpPr>
          <p:spPr>
            <a:xfrm rot="16200000">
              <a:off x="4183391" y="3723870"/>
              <a:ext cx="684408" cy="696877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743E7D43-6DC4-4C25-8638-4D0495E54B2F}"/>
                </a:ext>
              </a:extLst>
            </p:cNvPr>
            <p:cNvSpPr/>
            <p:nvPr/>
          </p:nvSpPr>
          <p:spPr>
            <a:xfrm rot="16200000">
              <a:off x="4644216" y="3835177"/>
              <a:ext cx="372558" cy="696877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24B60428-793D-4212-92D2-6782E56FC9EF}"/>
                </a:ext>
              </a:extLst>
            </p:cNvPr>
            <p:cNvSpPr/>
            <p:nvPr/>
          </p:nvSpPr>
          <p:spPr>
            <a:xfrm rot="16200000">
              <a:off x="4547872" y="3321533"/>
              <a:ext cx="1772405" cy="696877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1" name="Minus Sign 20">
              <a:extLst>
                <a:ext uri="{FF2B5EF4-FFF2-40B4-BE49-F238E27FC236}">
                  <a16:creationId xmlns:a16="http://schemas.microsoft.com/office/drawing/2014/main" id="{125FDD82-4F4B-4F67-B633-538FCAF29C2C}"/>
                </a:ext>
              </a:extLst>
            </p:cNvPr>
            <p:cNvSpPr/>
            <p:nvPr/>
          </p:nvSpPr>
          <p:spPr>
            <a:xfrm rot="16200000">
              <a:off x="4072231" y="2745216"/>
              <a:ext cx="3335347" cy="696877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351F0C2F-63F4-4503-84D1-7DA1EB39097E}"/>
                </a:ext>
              </a:extLst>
            </p:cNvPr>
            <p:cNvSpPr/>
            <p:nvPr/>
          </p:nvSpPr>
          <p:spPr>
            <a:xfrm rot="16200000">
              <a:off x="4791751" y="3723871"/>
              <a:ext cx="684408" cy="696877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2A7F3865-B20F-4457-B4ED-89C406416625}"/>
                </a:ext>
              </a:extLst>
            </p:cNvPr>
            <p:cNvSpPr/>
            <p:nvPr/>
          </p:nvSpPr>
          <p:spPr>
            <a:xfrm rot="16200000">
              <a:off x="4360154" y="2745216"/>
              <a:ext cx="3335347" cy="696877"/>
            </a:xfrm>
            <a:prstGeom prst="mathMinu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F1A5828-1F50-4D62-958B-4CA1559A49DF}"/>
                </a:ext>
              </a:extLst>
            </p:cNvPr>
            <p:cNvCxnSpPr/>
            <p:nvPr/>
          </p:nvCxnSpPr>
          <p:spPr>
            <a:xfrm>
              <a:off x="4040278" y="3282978"/>
              <a:ext cx="1196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6294229-1D00-4150-A46E-61112BA0C4D1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V="1">
              <a:off x="4600139" y="4183616"/>
              <a:ext cx="148404" cy="4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97BC5F0-4729-4C22-B767-74A03B7D2C10}"/>
                </a:ext>
              </a:extLst>
            </p:cNvPr>
            <p:cNvCxnSpPr>
              <a:cxnSpLocks/>
            </p:cNvCxnSpPr>
            <p:nvPr/>
          </p:nvCxnSpPr>
          <p:spPr>
            <a:xfrm>
              <a:off x="4875252" y="4187644"/>
              <a:ext cx="186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5E1306A-4869-41F7-B3F2-4B3D0C37F4DB}"/>
                </a:ext>
              </a:extLst>
            </p:cNvPr>
            <p:cNvCxnSpPr>
              <a:cxnSpLocks/>
            </p:cNvCxnSpPr>
            <p:nvPr/>
          </p:nvCxnSpPr>
          <p:spPr>
            <a:xfrm>
              <a:off x="4291877" y="4072309"/>
              <a:ext cx="1517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AC85F60-765E-4A4F-AF16-C0D8FDC5C408}"/>
                </a:ext>
              </a:extLst>
            </p:cNvPr>
            <p:cNvCxnSpPr>
              <a:cxnSpLocks/>
            </p:cNvCxnSpPr>
            <p:nvPr/>
          </p:nvCxnSpPr>
          <p:spPr>
            <a:xfrm>
              <a:off x="5191018" y="4080365"/>
              <a:ext cx="1624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26A12BA-F52D-40E6-B1C6-70B53C91318F}"/>
                </a:ext>
              </a:extLst>
            </p:cNvPr>
            <p:cNvCxnSpPr>
              <a:cxnSpLocks/>
            </p:cNvCxnSpPr>
            <p:nvPr/>
          </p:nvCxnSpPr>
          <p:spPr>
            <a:xfrm>
              <a:off x="5510570" y="3287006"/>
              <a:ext cx="1486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9D980F0-63F3-4CCD-A723-3E4F262BBAAC}"/>
                </a:ext>
              </a:extLst>
            </p:cNvPr>
            <p:cNvCxnSpPr>
              <a:stCxn id="21" idx="1"/>
              <a:endCxn id="23" idx="3"/>
            </p:cNvCxnSpPr>
            <p:nvPr/>
          </p:nvCxnSpPr>
          <p:spPr>
            <a:xfrm>
              <a:off x="5821857" y="3093654"/>
              <a:ext cx="1240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279CD53-E64E-4E84-B814-BE4D9457ECCB}"/>
                </a:ext>
              </a:extLst>
            </p:cNvPr>
            <p:cNvCxnSpPr/>
            <p:nvPr/>
          </p:nvCxnSpPr>
          <p:spPr>
            <a:xfrm>
              <a:off x="4250267" y="3386667"/>
              <a:ext cx="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8B724A7-6ACB-45F8-BD72-A5C0215A067F}"/>
                </a:ext>
              </a:extLst>
            </p:cNvPr>
            <p:cNvCxnSpPr/>
            <p:nvPr/>
          </p:nvCxnSpPr>
          <p:spPr>
            <a:xfrm>
              <a:off x="4619782" y="3911600"/>
              <a:ext cx="434591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3ED7D45-EDE5-4A66-953E-BCCEAA438112}"/>
                </a:ext>
              </a:extLst>
            </p:cNvPr>
            <p:cNvCxnSpPr>
              <a:cxnSpLocks/>
            </p:cNvCxnSpPr>
            <p:nvPr/>
          </p:nvCxnSpPr>
          <p:spPr>
            <a:xfrm>
              <a:off x="4326467" y="3481945"/>
              <a:ext cx="1027002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858664D-41E1-4BB5-80CD-5CD45544D18D}"/>
                </a:ext>
              </a:extLst>
            </p:cNvPr>
            <p:cNvCxnSpPr>
              <a:cxnSpLocks/>
            </p:cNvCxnSpPr>
            <p:nvPr/>
          </p:nvCxnSpPr>
          <p:spPr>
            <a:xfrm>
              <a:off x="4027371" y="2643745"/>
              <a:ext cx="1631878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47AB7EE8-601B-43EA-80F9-D3EB34F27144}"/>
              </a:ext>
            </a:extLst>
          </p:cNvPr>
          <p:cNvSpPr/>
          <p:nvPr/>
        </p:nvSpPr>
        <p:spPr>
          <a:xfrm>
            <a:off x="3170767" y="1401233"/>
            <a:ext cx="508000" cy="3175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045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250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 Ul Maula Khan</dc:creator>
  <cp:lastModifiedBy>Arif Ul Maula Khan</cp:lastModifiedBy>
  <cp:revision>11</cp:revision>
  <dcterms:created xsi:type="dcterms:W3CDTF">2022-03-16T10:58:51Z</dcterms:created>
  <dcterms:modified xsi:type="dcterms:W3CDTF">2022-10-20T15:29:38Z</dcterms:modified>
</cp:coreProperties>
</file>