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85"/>
    <a:srgbClr val="FC13FC"/>
    <a:srgbClr val="00E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6" autoAdjust="0"/>
    <p:restoredTop sz="94660"/>
  </p:normalViewPr>
  <p:slideViewPr>
    <p:cSldViewPr snapToGrid="0">
      <p:cViewPr>
        <p:scale>
          <a:sx n="66" d="100"/>
          <a:sy n="66" d="100"/>
        </p:scale>
        <p:origin x="1344" y="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B68C-29F6-4EB4-8270-C39E4EB575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5E5E12-7C12-4C24-A1A0-627C99A32773}"/>
              </a:ext>
            </a:extLst>
          </p:cNvPr>
          <p:cNvGrpSpPr/>
          <p:nvPr/>
        </p:nvGrpSpPr>
        <p:grpSpPr>
          <a:xfrm>
            <a:off x="199922" y="153247"/>
            <a:ext cx="11129076" cy="6627032"/>
            <a:chOff x="199922" y="153247"/>
            <a:chExt cx="11129076" cy="66270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24" y="340496"/>
              <a:ext cx="3700272" cy="370027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224" y="2987040"/>
              <a:ext cx="3700272" cy="370027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02858" y="3356145"/>
              <a:ext cx="4002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Erode = Min value in </a:t>
              </a:r>
              <a:r>
                <a:rPr lang="en-US" dirty="0">
                  <a:solidFill>
                    <a:srgbClr val="FF0000"/>
                  </a:solidFill>
                </a:rPr>
                <a:t>Structuring element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922" y="765421"/>
              <a:ext cx="4256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Dilate = Max value in </a:t>
              </a:r>
              <a:r>
                <a:rPr lang="en-US" dirty="0">
                  <a:solidFill>
                    <a:srgbClr val="00EE00"/>
                  </a:solidFill>
                </a:rPr>
                <a:t>Structuring element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/>
            <a:srcRect l="2917" t="12225" r="1146" b="2758"/>
            <a:stretch/>
          </p:blipFill>
          <p:spPr>
            <a:xfrm>
              <a:off x="4270626" y="2626467"/>
              <a:ext cx="2149907" cy="18385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5"/>
            <a:srcRect l="3599" t="13946" r="2895" b="3511"/>
            <a:stretch/>
          </p:blipFill>
          <p:spPr>
            <a:xfrm>
              <a:off x="6799633" y="1243332"/>
              <a:ext cx="2070217" cy="1763519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6"/>
            <a:srcRect l="3597" t="13994" r="2950" b="4560"/>
            <a:stretch/>
          </p:blipFill>
          <p:spPr>
            <a:xfrm>
              <a:off x="6799633" y="4065705"/>
              <a:ext cx="2070217" cy="174105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7"/>
            <a:srcRect l="3597" t="13939" r="2950" b="4493"/>
            <a:stretch/>
          </p:blipFill>
          <p:spPr>
            <a:xfrm>
              <a:off x="9193417" y="1243332"/>
              <a:ext cx="2070216" cy="174370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8"/>
            <a:srcRect l="3597" t="13994" r="2950" b="4560"/>
            <a:stretch/>
          </p:blipFill>
          <p:spPr>
            <a:xfrm>
              <a:off x="9193416" y="4065705"/>
              <a:ext cx="2070217" cy="1741058"/>
            </a:xfrm>
            <a:prstGeom prst="rect">
              <a:avLst/>
            </a:prstGeom>
          </p:spPr>
        </p:pic>
        <p:cxnSp>
          <p:nvCxnSpPr>
            <p:cNvPr id="42" name="Curved Connector 41"/>
            <p:cNvCxnSpPr>
              <a:stCxn id="35" idx="0"/>
              <a:endCxn id="36" idx="1"/>
            </p:cNvCxnSpPr>
            <p:nvPr/>
          </p:nvCxnSpPr>
          <p:spPr>
            <a:xfrm rot="5400000" flipH="1" flipV="1">
              <a:off x="5821919" y="1648754"/>
              <a:ext cx="501375" cy="1454053"/>
            </a:xfrm>
            <a:prstGeom prst="curvedConnector2">
              <a:avLst/>
            </a:prstGeom>
            <a:ln w="28575">
              <a:solidFill>
                <a:srgbClr val="00E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36" idx="0"/>
              <a:endCxn id="38" idx="0"/>
            </p:cNvCxnSpPr>
            <p:nvPr/>
          </p:nvCxnSpPr>
          <p:spPr>
            <a:xfrm rot="5400000" flipH="1" flipV="1">
              <a:off x="9031633" y="46441"/>
              <a:ext cx="12700" cy="2393783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35" idx="2"/>
              <a:endCxn id="37" idx="1"/>
            </p:cNvCxnSpPr>
            <p:nvPr/>
          </p:nvCxnSpPr>
          <p:spPr>
            <a:xfrm rot="16200000" flipH="1">
              <a:off x="5836987" y="3973588"/>
              <a:ext cx="471238" cy="1454053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7" idx="2"/>
              <a:endCxn id="39" idx="2"/>
            </p:cNvCxnSpPr>
            <p:nvPr/>
          </p:nvCxnSpPr>
          <p:spPr>
            <a:xfrm rot="16200000" flipH="1">
              <a:off x="9031633" y="4609871"/>
              <a:ext cx="12700" cy="2393783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00EE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Brace 48"/>
            <p:cNvSpPr/>
            <p:nvPr/>
          </p:nvSpPr>
          <p:spPr>
            <a:xfrm rot="16200000">
              <a:off x="8053276" y="-2623416"/>
              <a:ext cx="129727" cy="6421717"/>
            </a:xfrm>
            <a:prstGeom prst="rightBrace">
              <a:avLst>
                <a:gd name="adj1" fmla="val 8333"/>
                <a:gd name="adj2" fmla="val 502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704595" y="15324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Closing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79493" y="641094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Opening</a:t>
              </a:r>
            </a:p>
          </p:txBody>
        </p:sp>
        <p:sp>
          <p:nvSpPr>
            <p:cNvPr id="52" name="Right Brace 51"/>
            <p:cNvSpPr/>
            <p:nvPr/>
          </p:nvSpPr>
          <p:spPr>
            <a:xfrm rot="5400000" flipV="1">
              <a:off x="8020636" y="3082630"/>
              <a:ext cx="97471" cy="6519253"/>
            </a:xfrm>
            <a:prstGeom prst="rightBrace">
              <a:avLst>
                <a:gd name="adj1" fmla="val 8333"/>
                <a:gd name="adj2" fmla="val 502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84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C431DF-28A8-468E-B5EB-D5CADB7D1923}"/>
              </a:ext>
            </a:extLst>
          </p:cNvPr>
          <p:cNvGrpSpPr/>
          <p:nvPr/>
        </p:nvGrpSpPr>
        <p:grpSpPr>
          <a:xfrm>
            <a:off x="120878" y="1413170"/>
            <a:ext cx="11950243" cy="3378750"/>
            <a:chOff x="100648" y="371448"/>
            <a:chExt cx="11950243" cy="33787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F361980-3A00-4B96-9FE2-8407AA42B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741" y="1163551"/>
              <a:ext cx="2931533" cy="258664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753B3-536C-4C12-AB96-B150E99DA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648" y="1163550"/>
              <a:ext cx="2931533" cy="258664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40A257-2B99-4690-B1CE-9D860DB141C3}"/>
                </a:ext>
              </a:extLst>
            </p:cNvPr>
            <p:cNvSpPr txBox="1"/>
            <p:nvPr/>
          </p:nvSpPr>
          <p:spPr>
            <a:xfrm>
              <a:off x="310174" y="1590432"/>
              <a:ext cx="85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C13FC"/>
                  </a:solidFill>
                </a:rPr>
                <a:t>Ch2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0B93F3-CACB-41C1-A544-75E99A4B2A26}"/>
                </a:ext>
              </a:extLst>
            </p:cNvPr>
            <p:cNvSpPr txBox="1"/>
            <p:nvPr/>
          </p:nvSpPr>
          <p:spPr>
            <a:xfrm>
              <a:off x="310174" y="1284658"/>
              <a:ext cx="85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5FF85"/>
                  </a:solidFill>
                </a:rPr>
                <a:t>Ch1</a:t>
              </a:r>
              <a:r>
                <a:rPr lang="en-US" dirty="0">
                  <a:solidFill>
                    <a:srgbClr val="FC13FC"/>
                  </a:solidFill>
                </a:rPr>
                <a:t>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B81E352-3570-4882-A83C-9AFB69F64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163550"/>
              <a:ext cx="2931533" cy="258664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56F1A3-3ACC-466B-B7B1-44812CA0B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9358" y="1163550"/>
              <a:ext cx="2931533" cy="258664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3B4C14-74CE-46C1-A48C-330006F897DA}"/>
                </a:ext>
              </a:extLst>
            </p:cNvPr>
            <p:cNvCxnSpPr/>
            <p:nvPr/>
          </p:nvCxnSpPr>
          <p:spPr>
            <a:xfrm>
              <a:off x="3065015" y="740780"/>
              <a:ext cx="87874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4D403F-3CA0-4AFB-826B-E13167E246C7}"/>
                </a:ext>
              </a:extLst>
            </p:cNvPr>
            <p:cNvSpPr txBox="1"/>
            <p:nvPr/>
          </p:nvSpPr>
          <p:spPr>
            <a:xfrm>
              <a:off x="5833641" y="371448"/>
              <a:ext cx="2328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Morphological filtering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77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11</cp:revision>
  <dcterms:created xsi:type="dcterms:W3CDTF">2022-02-14T15:27:08Z</dcterms:created>
  <dcterms:modified xsi:type="dcterms:W3CDTF">2023-06-13T07:20:22Z</dcterms:modified>
</cp:coreProperties>
</file>