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726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8A48-C8C9-25B1-B242-3B6DDF4DB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F1CCE-3883-CE94-0892-E16EE3B48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645AE-5C3F-0253-37E7-922A37A5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26C3-57B9-0947-B943-E2B63A1D4EF1}" type="datetimeFigureOut">
              <a:rPr lang="en-DE" smtClean="0"/>
              <a:t>12.02.24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86439-8375-88F5-DF74-53D35941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D7C59-489B-48BE-7A09-399C0DC0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86AA-72DB-BC41-8E73-2173E7A2C8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803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0563-0395-1ED1-D304-2A17BD90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A1593-159E-B5E7-6829-1D9A26428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435F1-691E-DB6C-6B27-1CA6A671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26C3-57B9-0947-B943-E2B63A1D4EF1}" type="datetimeFigureOut">
              <a:rPr lang="en-DE" smtClean="0"/>
              <a:t>12.02.24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E644B-E586-A587-6314-67DFA7F6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FECA2-0D5E-AB3E-8A8B-5129EEB4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86AA-72DB-BC41-8E73-2173E7A2C8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71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543E34-293C-39E3-92C4-26A1DE3CE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1F881-8027-D0A2-FFB5-F981EAE71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1906A-C23A-A6BE-8C60-C26E1F22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26C3-57B9-0947-B943-E2B63A1D4EF1}" type="datetimeFigureOut">
              <a:rPr lang="en-DE" smtClean="0"/>
              <a:t>12.02.24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39B7F-1BF2-B752-83FF-1F756C7B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E7F3D-A115-AEFE-499C-6D175B13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86AA-72DB-BC41-8E73-2173E7A2C8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1967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903B-F21C-A93E-C171-A2406F8D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A9DB5-D2FF-8038-8EFB-EF4A2FEEF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C1C9B-1EF1-37C6-9FF9-77128655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26C3-57B9-0947-B943-E2B63A1D4EF1}" type="datetimeFigureOut">
              <a:rPr lang="en-DE" smtClean="0"/>
              <a:t>12.02.24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AF9F5-5782-1282-D5AF-9E72B9EC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C29B8-3BD6-8D75-7E6E-07A47EE1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86AA-72DB-BC41-8E73-2173E7A2C8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482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62B6-AB04-13D4-4DE1-A00ABF2A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CED58-387A-CBA0-9EEE-741A98C80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AF6C9-EF2B-33B7-ED6D-14845B3F2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26C3-57B9-0947-B943-E2B63A1D4EF1}" type="datetimeFigureOut">
              <a:rPr lang="en-DE" smtClean="0"/>
              <a:t>12.02.24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42A4E-8821-2EBC-01EA-2083A4ED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5582A-5237-08E5-D0E5-EDB4017B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86AA-72DB-BC41-8E73-2173E7A2C8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8435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2AAA-FD7A-7E76-C269-69C1546E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AA9A2-36DE-FAD0-C489-59B6A1494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E1759-B2B7-7B5F-4D72-65C395332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BD456-D3A0-9260-F5F7-4428A4FAA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26C3-57B9-0947-B943-E2B63A1D4EF1}" type="datetimeFigureOut">
              <a:rPr lang="en-DE" smtClean="0"/>
              <a:t>12.02.24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1DA09-934A-7649-04D2-A48618A1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D9D08-4056-3645-9BF2-965542A4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86AA-72DB-BC41-8E73-2173E7A2C8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743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DDF8-8CCA-C557-30FE-591BB55B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F2446-AC57-E52B-44BD-996EBF514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4690F-2FEC-E5FA-DFED-B4F1F2F46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0468A-3E62-63D0-95B9-CCAE23FFA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D13BE-119A-C76E-ED76-5EBB3B139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2A8770-EA89-49E5-895B-AF4380BC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26C3-57B9-0947-B943-E2B63A1D4EF1}" type="datetimeFigureOut">
              <a:rPr lang="en-DE" smtClean="0"/>
              <a:t>12.02.24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400E73-532A-F0E1-0D8F-7B1AB226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C68F2D-2169-67E7-DB7D-40267ABD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86AA-72DB-BC41-8E73-2173E7A2C8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6573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2B139-B3B3-846B-1041-5A527D9B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62D49-08FC-AE22-64FD-1135C23F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26C3-57B9-0947-B943-E2B63A1D4EF1}" type="datetimeFigureOut">
              <a:rPr lang="en-DE" smtClean="0"/>
              <a:t>12.02.24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CFAF1-3FBC-5829-89D3-590F801E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8D792-50EC-28EF-8002-F3E6A499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86AA-72DB-BC41-8E73-2173E7A2C8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483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8C6FEF-BF6C-CB1C-3BDB-4F1E516C4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26C3-57B9-0947-B943-E2B63A1D4EF1}" type="datetimeFigureOut">
              <a:rPr lang="en-DE" smtClean="0"/>
              <a:t>12.02.24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025979-2324-B895-DCF4-A425E6FA1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240A7-65FA-4824-B2FD-E70A4F69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86AA-72DB-BC41-8E73-2173E7A2C8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830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2461-0016-95E2-503C-28A93E24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54199-E341-DCE4-B4BA-7B72D4EA0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FD8EC-1D01-01D4-586E-570566C62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11D26-369E-7FC3-6FBA-1474A67F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26C3-57B9-0947-B943-E2B63A1D4EF1}" type="datetimeFigureOut">
              <a:rPr lang="en-DE" smtClean="0"/>
              <a:t>12.02.24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E4B7F-3BF4-181F-17EB-50F77E90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1907E-1CEA-5FA6-C272-138A4AE7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86AA-72DB-BC41-8E73-2173E7A2C8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057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D799-D5BA-4B7B-1DAB-AA95EBD86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EE7C46-01C7-F059-B2D8-3FE740F5D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5D1DD-1F45-77C1-C6A9-07DE2F5BE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34CB6-0DD4-1B88-B9B4-EC697E91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26C3-57B9-0947-B943-E2B63A1D4EF1}" type="datetimeFigureOut">
              <a:rPr lang="en-DE" smtClean="0"/>
              <a:t>12.02.24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72FDE-4F13-5BFA-6630-3D475518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BE62B-6A7C-AB76-851A-624B7746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86AA-72DB-BC41-8E73-2173E7A2C8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115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8EF56-944F-9552-F9EE-AD131BCF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AE0CE-DFE0-A84B-95B7-E2D5A3815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0BA80-61E0-7A98-4117-C51686CC9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526C3-57B9-0947-B943-E2B63A1D4EF1}" type="datetimeFigureOut">
              <a:rPr lang="en-DE" smtClean="0"/>
              <a:t>12.02.24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14765-E594-ADAF-80A9-8D32B55AD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BA5F6-3588-EF56-2316-D40690740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886AA-72DB-BC41-8E73-2173E7A2C8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067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4BC7-C9D0-E018-26C5-8FB00869B7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Measure Shapes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ADF3D-2EFC-AD21-7E8C-25C2BA7A5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1346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17AA09-1F9F-2BDD-E8C3-A40D56F4C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273" y="563599"/>
            <a:ext cx="3909410" cy="36760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BDA520-34AA-3B0F-14D2-60756F743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709" y="563599"/>
            <a:ext cx="3909410" cy="3676012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084D9D8-8475-63FD-BEC2-C7C9A5240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900275"/>
              </p:ext>
            </p:extLst>
          </p:nvPr>
        </p:nvGraphicFramePr>
        <p:xfrm>
          <a:off x="1924709" y="4393325"/>
          <a:ext cx="7912976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8244">
                  <a:extLst>
                    <a:ext uri="{9D8B030D-6E8A-4147-A177-3AD203B41FA5}">
                      <a16:colId xmlns:a16="http://schemas.microsoft.com/office/drawing/2014/main" val="2356788665"/>
                    </a:ext>
                  </a:extLst>
                </a:gridCol>
                <a:gridCol w="1978244">
                  <a:extLst>
                    <a:ext uri="{9D8B030D-6E8A-4147-A177-3AD203B41FA5}">
                      <a16:colId xmlns:a16="http://schemas.microsoft.com/office/drawing/2014/main" val="2062105038"/>
                    </a:ext>
                  </a:extLst>
                </a:gridCol>
                <a:gridCol w="1978244">
                  <a:extLst>
                    <a:ext uri="{9D8B030D-6E8A-4147-A177-3AD203B41FA5}">
                      <a16:colId xmlns:a16="http://schemas.microsoft.com/office/drawing/2014/main" val="655679695"/>
                    </a:ext>
                  </a:extLst>
                </a:gridCol>
                <a:gridCol w="1978244">
                  <a:extLst>
                    <a:ext uri="{9D8B030D-6E8A-4147-A177-3AD203B41FA5}">
                      <a16:colId xmlns:a16="http://schemas.microsoft.com/office/drawing/2014/main" val="3541696744"/>
                    </a:ext>
                  </a:extLst>
                </a:gridCol>
              </a:tblGrid>
              <a:tr h="365292">
                <a:tc>
                  <a:txBody>
                    <a:bodyPr/>
                    <a:lstStyle/>
                    <a:p>
                      <a:r>
                        <a:rPr lang="en-DE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  <a:r>
                        <a:rPr lang="en-DE" dirty="0"/>
                        <a:t>rea [um2]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Aspect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Solidity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52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22.44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67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23.36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93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135.96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453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97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23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Measure Shapes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 Shapes</dc:title>
  <dc:creator>Christian Tischer</dc:creator>
  <cp:lastModifiedBy>Christian Tischer</cp:lastModifiedBy>
  <cp:revision>3</cp:revision>
  <dcterms:created xsi:type="dcterms:W3CDTF">2024-02-12T11:15:15Z</dcterms:created>
  <dcterms:modified xsi:type="dcterms:W3CDTF">2024-02-12T11:32:54Z</dcterms:modified>
</cp:coreProperties>
</file>