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6"/>
    <p:restoredTop sz="94666"/>
  </p:normalViewPr>
  <p:slideViewPr>
    <p:cSldViewPr snapToGrid="0" snapToObjects="1">
      <p:cViewPr varScale="1">
        <p:scale>
          <a:sx n="82" d="100"/>
          <a:sy n="8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FD7-4C32-904F-B9BE-DACBD769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7196-3DE5-B542-BC54-6D5520E1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BF15-21BC-FA42-81A3-A66D249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4F5-A44E-1D42-AFE9-C9A5E85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1175-017C-9D42-973C-93CF952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595-2AC9-1846-BA49-2EE9E5E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542-8683-2448-90BC-B63F45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6DD-8426-6548-91F8-32D0DF2C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26D-FFE5-BF48-A4CE-96D703F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629-B45B-6041-BD3B-3C91494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7D1BB-DDB4-624A-A4AC-15D7326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8DAD-EAB6-1B49-B9D1-675E010E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DA67-7311-FD4A-8D0B-9E1C8BC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1F0-70A1-3841-A142-E5AE97D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FB84-226E-774D-8C36-037E00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45C-F8BD-8942-BD03-9F8893E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D96-E9EC-7342-A7BA-C29621FB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77FA-4503-0244-8D0F-AF440BF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45DC-E641-C44E-94C9-7C240EB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690B-786B-6E4C-A6CC-94516EB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9FA-5E41-D643-89C2-CD4A832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B16-9A02-6E4A-B893-256A8432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FDA-A60D-2549-BE52-CE1FC9C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8EF-795D-C940-A2DC-FD16D39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AA3-2FDA-BF4F-B5B1-380B688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570-D9FB-7B43-867D-138CC0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8A5A-4D1E-3D4D-8191-7DDB0D12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46F3-1EA1-1241-B080-7415F2D9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6F4C-5521-3F4E-B0EF-F1BCC16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EA0E-B0D3-034B-9C3D-7CC71AF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043D-7835-1C4F-927F-EEE9799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4712-E536-3747-BA93-A7C901B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539B-0952-694A-83DC-E0F12B1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9947-A4BB-774F-A0C5-7FD26843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1A8F3-AA61-3E43-A96D-2CEED183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7B31-ACF9-644D-8D67-0AE1C0E2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65B2F-F766-BC4C-98B9-BCFC324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A0CC-673D-F447-A574-C9EF5E6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C43B-3FB0-F348-A537-2FA87F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2B-1F12-8A49-AC2C-469B6F6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F4C2-513E-714D-B909-D34EC22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9834-D82A-B542-B31F-ABB38832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AF24-4CA5-BE49-8286-98D7C6F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DCB-5472-9C4A-9BB2-8B9C93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1E16-9556-A148-BF3F-8F74AD9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0FA8-0C9D-5C4A-B9B2-B8B3557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8BA-5A3C-D843-AEEB-71A1458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C64D-3036-9F43-AA73-66AA424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32E9-920D-3848-A450-FEC53D9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90C6-C6C4-C648-847A-0D364A5D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2889-ECD9-F645-A9FB-0EBC24A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5C85-7B0B-5B45-966E-54D7C60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9CE1-A7C9-EB4A-84A0-EB2F12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5B2F-CB65-4E49-A666-7675A3E4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F848-C350-144A-98EF-9EDD86A3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FF12-80E9-B247-A2BF-65BA479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BF93-B349-D647-BD87-3EF7E03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F739-9C39-8E4B-8ED1-EFE8EAE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A0E7-748B-6D40-BD93-0152CEE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54C3-0705-9A43-A255-C9DF0F85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569-51DF-7049-AE80-27C91C7D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F-3794-D14A-8559-3E9D41919057}" type="datetimeFigureOut">
              <a:rPr lang="de-DE" smtClean="0"/>
              <a:t>02.05.23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6A4C-6B68-6540-87B0-248B538B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0AD-A3D7-2946-A211-4A144048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D156-D752-3642-8FA3-63962D70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OME-</a:t>
            </a:r>
            <a:r>
              <a:rPr lang="de-DE" dirty="0" err="1"/>
              <a:t>Zarr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A2083-B78C-F44F-84BD-098B180B8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Save </a:t>
            </a:r>
            <a:r>
              <a:rPr lang="de-DE" dirty="0" err="1"/>
              <a:t>once</a:t>
            </a:r>
            <a:r>
              <a:rPr lang="de-DE" dirty="0"/>
              <a:t>, open </a:t>
            </a:r>
            <a:r>
              <a:rPr lang="de-DE" dirty="0" err="1"/>
              <a:t>everywhere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05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34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OME-Zarr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OME-Zarr</dc:title>
  <dc:creator>Christian Tischer</dc:creator>
  <cp:lastModifiedBy>Christian Tischer</cp:lastModifiedBy>
  <cp:revision>3</cp:revision>
  <dcterms:created xsi:type="dcterms:W3CDTF">2022-02-05T14:33:07Z</dcterms:created>
  <dcterms:modified xsi:type="dcterms:W3CDTF">2023-05-02T08:53:11Z</dcterms:modified>
</cp:coreProperties>
</file>