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09728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8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48242"/>
            <a:ext cx="82296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01359"/>
            <a:ext cx="8229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4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43417"/>
            <a:ext cx="2366010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43417"/>
            <a:ext cx="6960870" cy="387455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4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139826"/>
            <a:ext cx="946404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059642"/>
            <a:ext cx="946404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217083"/>
            <a:ext cx="4663440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217083"/>
            <a:ext cx="4663440" cy="29008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43417"/>
            <a:ext cx="946404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120775"/>
            <a:ext cx="46420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670050"/>
            <a:ext cx="4642008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120775"/>
            <a:ext cx="466486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670050"/>
            <a:ext cx="4664869" cy="2456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658284"/>
            <a:ext cx="555498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658284"/>
            <a:ext cx="555498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D67F-9228-4D1B-A549-79D3048EE69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43417"/>
            <a:ext cx="946404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217083"/>
            <a:ext cx="946404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D67F-9228-4D1B-A549-79D3048EE69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237567"/>
            <a:ext cx="3703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3BF-85E9-4D39-B53D-A0788731A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50" t="15184" r="1809" b="1566"/>
          <a:stretch/>
        </p:blipFill>
        <p:spPr>
          <a:xfrm>
            <a:off x="6625992" y="3545220"/>
            <a:ext cx="1280160" cy="1275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232011" y="931677"/>
            <a:ext cx="108241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40" dirty="0"/>
              <a:t>Input image</a:t>
            </a:r>
            <a:endParaRPr lang="en-US" sz="1440" dirty="0"/>
          </a:p>
        </p:txBody>
      </p:sp>
      <p:sp>
        <p:nvSpPr>
          <p:cNvPr id="12" name="TextBox 11"/>
          <p:cNvSpPr txBox="1"/>
          <p:nvPr/>
        </p:nvSpPr>
        <p:spPr>
          <a:xfrm>
            <a:off x="6776070" y="3249753"/>
            <a:ext cx="10134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40" dirty="0"/>
              <a:t>Label mask</a:t>
            </a:r>
            <a:endParaRPr lang="en-US" sz="1440" dirty="0"/>
          </a:p>
        </p:txBody>
      </p:sp>
      <p:sp>
        <p:nvSpPr>
          <p:cNvPr id="13" name="TextBox 12"/>
          <p:cNvSpPr txBox="1"/>
          <p:nvPr/>
        </p:nvSpPr>
        <p:spPr>
          <a:xfrm>
            <a:off x="6609163" y="-356720"/>
            <a:ext cx="1313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40" dirty="0"/>
              <a:t>Measurements</a:t>
            </a:r>
          </a:p>
          <a:p>
            <a:pPr algn="ctr"/>
            <a:r>
              <a:rPr lang="nl-NL" sz="1440" dirty="0"/>
              <a:t>table</a:t>
            </a:r>
            <a:endParaRPr lang="en-US" sz="1440" dirty="0"/>
          </a:p>
        </p:txBody>
      </p:sp>
      <p:sp>
        <p:nvSpPr>
          <p:cNvPr id="14" name="TextBox 13"/>
          <p:cNvSpPr txBox="1"/>
          <p:nvPr/>
        </p:nvSpPr>
        <p:spPr>
          <a:xfrm>
            <a:off x="6925570" y="1458666"/>
            <a:ext cx="71891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40" dirty="0"/>
              <a:t>ROI set</a:t>
            </a:r>
            <a:endParaRPr lang="en-US" sz="144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197656" y="2413877"/>
            <a:ext cx="11124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36619" y="1920563"/>
            <a:ext cx="126823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40" dirty="0"/>
              <a:t>Image analysis</a:t>
            </a:r>
            <a:endParaRPr lang="en-US" sz="144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2034" t="14991" r="2064" b="1637"/>
          <a:stretch/>
        </p:blipFill>
        <p:spPr>
          <a:xfrm>
            <a:off x="1775862" y="1478284"/>
            <a:ext cx="1958742" cy="194430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71113"/>
              </p:ext>
            </p:extLst>
          </p:nvPr>
        </p:nvGraphicFramePr>
        <p:xfrm>
          <a:off x="5803030" y="160343"/>
          <a:ext cx="2926080" cy="106680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308305294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73933503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4595745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31382497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1888277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826050507"/>
                    </a:ext>
                  </a:extLst>
                </a:gridCol>
              </a:tblGrid>
              <a:tr h="15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smtClean="0">
                          <a:effectLst/>
                        </a:rPr>
                        <a:t>Label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Area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XM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YM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985016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433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20.486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13.712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20.486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13.712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38829116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63.446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63.446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208192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155.021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10.306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155.021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10.306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8871936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247.309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14.045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247.309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14.045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3997415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197.711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16.258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197.711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16.258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698686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278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219.288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28.295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219.288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28.295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7834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064" y="1814011"/>
            <a:ext cx="1282867" cy="127284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99725"/>
              </p:ext>
            </p:extLst>
          </p:nvPr>
        </p:nvGraphicFramePr>
        <p:xfrm>
          <a:off x="7320938" y="1917034"/>
          <a:ext cx="1898315" cy="106680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9663">
                  <a:extLst>
                    <a:ext uri="{9D8B030D-6E8A-4147-A177-3AD203B41FA5}">
                      <a16:colId xmlns:a16="http://schemas.microsoft.com/office/drawing/2014/main" val="1289619641"/>
                    </a:ext>
                  </a:extLst>
                </a:gridCol>
                <a:gridCol w="379663">
                  <a:extLst>
                    <a:ext uri="{9D8B030D-6E8A-4147-A177-3AD203B41FA5}">
                      <a16:colId xmlns:a16="http://schemas.microsoft.com/office/drawing/2014/main" val="1740638582"/>
                    </a:ext>
                  </a:extLst>
                </a:gridCol>
                <a:gridCol w="379663">
                  <a:extLst>
                    <a:ext uri="{9D8B030D-6E8A-4147-A177-3AD203B41FA5}">
                      <a16:colId xmlns:a16="http://schemas.microsoft.com/office/drawing/2014/main" val="1829621421"/>
                    </a:ext>
                  </a:extLst>
                </a:gridCol>
                <a:gridCol w="379663">
                  <a:extLst>
                    <a:ext uri="{9D8B030D-6E8A-4147-A177-3AD203B41FA5}">
                      <a16:colId xmlns:a16="http://schemas.microsoft.com/office/drawing/2014/main" val="2978194714"/>
                    </a:ext>
                  </a:extLst>
                </a:gridCol>
                <a:gridCol w="379663">
                  <a:extLst>
                    <a:ext uri="{9D8B030D-6E8A-4147-A177-3AD203B41FA5}">
                      <a16:colId xmlns:a16="http://schemas.microsoft.com/office/drawing/2014/main" val="2415292314"/>
                    </a:ext>
                  </a:extLst>
                </a:gridCol>
              </a:tblGrid>
              <a:tr h="15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smtClean="0">
                          <a:effectLst/>
                        </a:rPr>
                        <a:t>ROI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X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Width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Height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230729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ROI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2691593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ROI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4948224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ROI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4135564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ROI 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2990628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ROI 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6343194"/>
                  </a:ext>
                </a:extLst>
              </a:tr>
              <a:tr h="1524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ROI 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566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6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50" t="15184" r="1809" b="1566"/>
          <a:stretch/>
        </p:blipFill>
        <p:spPr>
          <a:xfrm>
            <a:off x="538506" y="1808889"/>
            <a:ext cx="1470364" cy="1464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21793" y="1279395"/>
            <a:ext cx="15244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40" dirty="0"/>
              <a:t>a) Label mask</a:t>
            </a:r>
            <a:endParaRPr lang="en-US" sz="1440" dirty="0"/>
          </a:p>
        </p:txBody>
      </p:sp>
      <p:sp>
        <p:nvSpPr>
          <p:cNvPr id="13" name="TextBox 12"/>
          <p:cNvSpPr txBox="1"/>
          <p:nvPr/>
        </p:nvSpPr>
        <p:spPr>
          <a:xfrm>
            <a:off x="2270696" y="1279395"/>
            <a:ext cx="21824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40" dirty="0"/>
              <a:t>b) Measurements table</a:t>
            </a:r>
            <a:endParaRPr lang="en-US" sz="1440" dirty="0"/>
          </a:p>
        </p:txBody>
      </p:sp>
      <p:sp>
        <p:nvSpPr>
          <p:cNvPr id="14" name="TextBox 13"/>
          <p:cNvSpPr txBox="1"/>
          <p:nvPr/>
        </p:nvSpPr>
        <p:spPr>
          <a:xfrm>
            <a:off x="5978498" y="1279395"/>
            <a:ext cx="159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40" dirty="0"/>
              <a:t>c) ROI set</a:t>
            </a:r>
            <a:endParaRPr lang="en-US" sz="144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19534"/>
              </p:ext>
            </p:extLst>
          </p:nvPr>
        </p:nvGraphicFramePr>
        <p:xfrm>
          <a:off x="2904489" y="1891174"/>
          <a:ext cx="2800690" cy="124015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0138">
                  <a:extLst>
                    <a:ext uri="{9D8B030D-6E8A-4147-A177-3AD203B41FA5}">
                      <a16:colId xmlns:a16="http://schemas.microsoft.com/office/drawing/2014/main" val="3083052946"/>
                    </a:ext>
                  </a:extLst>
                </a:gridCol>
                <a:gridCol w="560138">
                  <a:extLst>
                    <a:ext uri="{9D8B030D-6E8A-4147-A177-3AD203B41FA5}">
                      <a16:colId xmlns:a16="http://schemas.microsoft.com/office/drawing/2014/main" val="2739335031"/>
                    </a:ext>
                  </a:extLst>
                </a:gridCol>
                <a:gridCol w="560138">
                  <a:extLst>
                    <a:ext uri="{9D8B030D-6E8A-4147-A177-3AD203B41FA5}">
                      <a16:colId xmlns:a16="http://schemas.microsoft.com/office/drawing/2014/main" val="3945957450"/>
                    </a:ext>
                  </a:extLst>
                </a:gridCol>
                <a:gridCol w="560138">
                  <a:extLst>
                    <a:ext uri="{9D8B030D-6E8A-4147-A177-3AD203B41FA5}">
                      <a16:colId xmlns:a16="http://schemas.microsoft.com/office/drawing/2014/main" val="3313824974"/>
                    </a:ext>
                  </a:extLst>
                </a:gridCol>
                <a:gridCol w="560138">
                  <a:extLst>
                    <a:ext uri="{9D8B030D-6E8A-4147-A177-3AD203B41FA5}">
                      <a16:colId xmlns:a16="http://schemas.microsoft.com/office/drawing/2014/main" val="2218882774"/>
                    </a:ext>
                  </a:extLst>
                </a:gridCol>
              </a:tblGrid>
              <a:tr h="175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Perim.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985016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118.326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128.923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44.272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38829116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116.811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208192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8871936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3997415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91.74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95.754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138.192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698686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169.522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78348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88347"/>
              </p:ext>
            </p:extLst>
          </p:nvPr>
        </p:nvGraphicFramePr>
        <p:xfrm>
          <a:off x="8264253" y="1906021"/>
          <a:ext cx="2180365" cy="12253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6073">
                  <a:extLst>
                    <a:ext uri="{9D8B030D-6E8A-4147-A177-3AD203B41FA5}">
                      <a16:colId xmlns:a16="http://schemas.microsoft.com/office/drawing/2014/main" val="1289619641"/>
                    </a:ext>
                  </a:extLst>
                </a:gridCol>
                <a:gridCol w="436073">
                  <a:extLst>
                    <a:ext uri="{9D8B030D-6E8A-4147-A177-3AD203B41FA5}">
                      <a16:colId xmlns:a16="http://schemas.microsoft.com/office/drawing/2014/main" val="1740638582"/>
                    </a:ext>
                  </a:extLst>
                </a:gridCol>
                <a:gridCol w="436073">
                  <a:extLst>
                    <a:ext uri="{9D8B030D-6E8A-4147-A177-3AD203B41FA5}">
                      <a16:colId xmlns:a16="http://schemas.microsoft.com/office/drawing/2014/main" val="1829621421"/>
                    </a:ext>
                  </a:extLst>
                </a:gridCol>
                <a:gridCol w="436073">
                  <a:extLst>
                    <a:ext uri="{9D8B030D-6E8A-4147-A177-3AD203B41FA5}">
                      <a16:colId xmlns:a16="http://schemas.microsoft.com/office/drawing/2014/main" val="2978194714"/>
                    </a:ext>
                  </a:extLst>
                </a:gridCol>
                <a:gridCol w="436073">
                  <a:extLst>
                    <a:ext uri="{9D8B030D-6E8A-4147-A177-3AD203B41FA5}">
                      <a16:colId xmlns:a16="http://schemas.microsoft.com/office/drawing/2014/main" val="2415292314"/>
                    </a:ext>
                  </a:extLst>
                </a:gridCol>
              </a:tblGrid>
              <a:tr h="175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ROI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Width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Height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230729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ROI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2691593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ROI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extLst>
                  <a:ext uri="{0D108BD9-81ED-4DB2-BD59-A6C34878D82A}">
                    <a16:rowId xmlns:a16="http://schemas.microsoft.com/office/drawing/2014/main" val="4264948224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ROI 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extLst>
                  <a:ext uri="{0D108BD9-81ED-4DB2-BD59-A6C34878D82A}">
                    <a16:rowId xmlns:a16="http://schemas.microsoft.com/office/drawing/2014/main" val="3494135564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ROI 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extLst>
                  <a:ext uri="{0D108BD9-81ED-4DB2-BD59-A6C34878D82A}">
                    <a16:rowId xmlns:a16="http://schemas.microsoft.com/office/drawing/2014/main" val="2422990628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ROI 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extLst>
                  <a:ext uri="{0D108BD9-81ED-4DB2-BD59-A6C34878D82A}">
                    <a16:rowId xmlns:a16="http://schemas.microsoft.com/office/drawing/2014/main" val="2386343194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>
                          <a:effectLst/>
                        </a:rPr>
                        <a:t>ROI 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52" marR="8752" marT="8752" marB="0" anchor="b"/>
                </a:tc>
                <a:extLst>
                  <a:ext uri="{0D108BD9-81ED-4DB2-BD59-A6C34878D82A}">
                    <a16:rowId xmlns:a16="http://schemas.microsoft.com/office/drawing/2014/main" val="397566524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644" y="1809787"/>
            <a:ext cx="1474560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310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50" t="15184" r="1809" b="1566"/>
          <a:stretch/>
        </p:blipFill>
        <p:spPr>
          <a:xfrm>
            <a:off x="538506" y="1808889"/>
            <a:ext cx="1470364" cy="1464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21793" y="1279395"/>
            <a:ext cx="15244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40" dirty="0"/>
              <a:t>a) Label mask</a:t>
            </a:r>
            <a:endParaRPr lang="en-US" sz="1440" dirty="0"/>
          </a:p>
        </p:txBody>
      </p:sp>
      <p:sp>
        <p:nvSpPr>
          <p:cNvPr id="13" name="TextBox 12"/>
          <p:cNvSpPr txBox="1"/>
          <p:nvPr/>
        </p:nvSpPr>
        <p:spPr>
          <a:xfrm>
            <a:off x="2270696" y="1279395"/>
            <a:ext cx="21824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40" dirty="0"/>
              <a:t>b) Measurements table</a:t>
            </a:r>
            <a:endParaRPr lang="en-US" sz="1440" dirty="0"/>
          </a:p>
        </p:txBody>
      </p:sp>
      <p:sp>
        <p:nvSpPr>
          <p:cNvPr id="14" name="TextBox 13"/>
          <p:cNvSpPr txBox="1"/>
          <p:nvPr/>
        </p:nvSpPr>
        <p:spPr>
          <a:xfrm>
            <a:off x="5978498" y="1279395"/>
            <a:ext cx="159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40" dirty="0"/>
              <a:t>c) ROI set</a:t>
            </a:r>
            <a:endParaRPr lang="en-US" sz="144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19534"/>
              </p:ext>
            </p:extLst>
          </p:nvPr>
        </p:nvGraphicFramePr>
        <p:xfrm>
          <a:off x="2904489" y="1891174"/>
          <a:ext cx="2800690" cy="124015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60138">
                  <a:extLst>
                    <a:ext uri="{9D8B030D-6E8A-4147-A177-3AD203B41FA5}">
                      <a16:colId xmlns:a16="http://schemas.microsoft.com/office/drawing/2014/main" val="3083052946"/>
                    </a:ext>
                  </a:extLst>
                </a:gridCol>
                <a:gridCol w="560138">
                  <a:extLst>
                    <a:ext uri="{9D8B030D-6E8A-4147-A177-3AD203B41FA5}">
                      <a16:colId xmlns:a16="http://schemas.microsoft.com/office/drawing/2014/main" val="2739335031"/>
                    </a:ext>
                  </a:extLst>
                </a:gridCol>
                <a:gridCol w="560138">
                  <a:extLst>
                    <a:ext uri="{9D8B030D-6E8A-4147-A177-3AD203B41FA5}">
                      <a16:colId xmlns:a16="http://schemas.microsoft.com/office/drawing/2014/main" val="3945957450"/>
                    </a:ext>
                  </a:extLst>
                </a:gridCol>
                <a:gridCol w="560138">
                  <a:extLst>
                    <a:ext uri="{9D8B030D-6E8A-4147-A177-3AD203B41FA5}">
                      <a16:colId xmlns:a16="http://schemas.microsoft.com/office/drawing/2014/main" val="3313824974"/>
                    </a:ext>
                  </a:extLst>
                </a:gridCol>
                <a:gridCol w="560138">
                  <a:extLst>
                    <a:ext uri="{9D8B030D-6E8A-4147-A177-3AD203B41FA5}">
                      <a16:colId xmlns:a16="http://schemas.microsoft.com/office/drawing/2014/main" val="2218882774"/>
                    </a:ext>
                  </a:extLst>
                </a:gridCol>
              </a:tblGrid>
              <a:tr h="175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Perim.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985016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118.326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128.923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44.272</a:t>
                      </a: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38829116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116.811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208192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8871936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113.365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3997415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91.74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95.754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138.192</a:t>
                      </a: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698686"/>
                  </a:ext>
                </a:extLst>
              </a:tr>
              <a:tr h="1750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169.522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7834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531143" y="1613032"/>
            <a:ext cx="1464837" cy="17964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120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1923</TotalTime>
  <Words>230</Words>
  <Application>Microsoft Office PowerPoint</Application>
  <PresentationFormat>Custom</PresentationFormat>
  <Paragraphs>194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Anniek Stokkermans</dc:creator>
  <cp:lastModifiedBy>Anniek Stokkermans</cp:lastModifiedBy>
  <cp:revision>19</cp:revision>
  <dcterms:created xsi:type="dcterms:W3CDTF">2021-12-20T13:55:52Z</dcterms:created>
  <dcterms:modified xsi:type="dcterms:W3CDTF">2022-03-22T15:51:57Z</dcterms:modified>
</cp:coreProperties>
</file>