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402888" cy="3657600"/>
  <p:notesSz cx="6858000" cy="9144000"/>
  <p:defaultTextStyle>
    <a:defPPr>
      <a:defRPr lang="en-US"/>
    </a:defPPr>
    <a:lvl1pPr marL="0" algn="l" defTabSz="914283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914283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2pPr>
    <a:lvl3pPr marL="914283" algn="l" defTabSz="914283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3pPr>
    <a:lvl4pPr marL="1371425" algn="l" defTabSz="914283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4pPr>
    <a:lvl5pPr marL="1828565" algn="l" defTabSz="914283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5pPr>
    <a:lvl6pPr marL="2285708" algn="l" defTabSz="914283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6pPr>
    <a:lvl7pPr marL="2742849" algn="l" defTabSz="914283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7pPr>
    <a:lvl8pPr marL="3199990" algn="l" defTabSz="914283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8pPr>
    <a:lvl9pPr marL="3657133" algn="l" defTabSz="914283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iek Stokkermans" initials="AS" lastIdx="1" clrIdx="0">
    <p:extLst>
      <p:ext uri="{19B8F6BF-5375-455C-9EA6-DF929625EA0E}">
        <p15:presenceInfo xmlns:p15="http://schemas.microsoft.com/office/powerpoint/2012/main" userId="Anniek Stokkerman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D9"/>
    <a:srgbClr val="5B2DAF"/>
    <a:srgbClr val="FF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66" d="100"/>
          <a:sy n="66" d="100"/>
        </p:scale>
        <p:origin x="560" y="5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0361" y="598593"/>
            <a:ext cx="7802166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361" y="1921087"/>
            <a:ext cx="7802166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119C-ECF2-4E5F-B533-B79D22A28DB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26B-8E09-4D0D-B031-D824182A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119C-ECF2-4E5F-B533-B79D22A28DB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26B-8E09-4D0D-B031-D824182A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41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4567" y="194733"/>
            <a:ext cx="2243123" cy="30996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5199" y="194733"/>
            <a:ext cx="6599332" cy="309964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119C-ECF2-4E5F-B533-B79D22A28DB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26B-8E09-4D0D-B031-D824182A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6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119C-ECF2-4E5F-B533-B79D22A28DB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26B-8E09-4D0D-B031-D824182A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8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780" y="911860"/>
            <a:ext cx="8972491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780" y="2447714"/>
            <a:ext cx="8972491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119C-ECF2-4E5F-B533-B79D22A28DB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26B-8E09-4D0D-B031-D824182A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38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5199" y="973666"/>
            <a:ext cx="4421227" cy="2320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66462" y="973666"/>
            <a:ext cx="4421227" cy="2320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119C-ECF2-4E5F-B533-B79D22A28DB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26B-8E09-4D0D-B031-D824182A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8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553" y="194734"/>
            <a:ext cx="8972491" cy="7069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554" y="896620"/>
            <a:ext cx="4400909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554" y="1336040"/>
            <a:ext cx="4400909" cy="19651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6462" y="896620"/>
            <a:ext cx="4422582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66462" y="1336040"/>
            <a:ext cx="4422582" cy="19651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119C-ECF2-4E5F-B533-B79D22A28DB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26B-8E09-4D0D-B031-D824182A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2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119C-ECF2-4E5F-B533-B79D22A28DB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26B-8E09-4D0D-B031-D824182A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5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119C-ECF2-4E5F-B533-B79D22A28DB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26B-8E09-4D0D-B031-D824182A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3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554" y="243840"/>
            <a:ext cx="3355202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2582" y="526627"/>
            <a:ext cx="5266462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554" y="1097280"/>
            <a:ext cx="3355202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119C-ECF2-4E5F-B533-B79D22A28DB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26B-8E09-4D0D-B031-D824182A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0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554" y="243840"/>
            <a:ext cx="3355202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22582" y="526627"/>
            <a:ext cx="5266462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554" y="1097280"/>
            <a:ext cx="3355202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119C-ECF2-4E5F-B533-B79D22A28DB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26B-8E09-4D0D-B031-D824182A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4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5199" y="194734"/>
            <a:ext cx="8972491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199" y="973666"/>
            <a:ext cx="8972491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5198" y="3390054"/>
            <a:ext cx="234065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8119C-ECF2-4E5F-B533-B79D22A28DB3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5957" y="3390054"/>
            <a:ext cx="3510975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47040" y="3390054"/>
            <a:ext cx="234065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6926B-8E09-4D0D-B031-D824182A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8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-76234" y="534477"/>
            <a:ext cx="10344963" cy="2656877"/>
            <a:chOff x="-50476" y="644124"/>
            <a:chExt cx="10946006" cy="2811244"/>
          </a:xfrm>
        </p:grpSpPr>
        <p:grpSp>
          <p:nvGrpSpPr>
            <p:cNvPr id="14" name="Group 13"/>
            <p:cNvGrpSpPr/>
            <p:nvPr/>
          </p:nvGrpSpPr>
          <p:grpSpPr>
            <a:xfrm>
              <a:off x="-50476" y="644124"/>
              <a:ext cx="2994164" cy="2811244"/>
              <a:chOff x="-65150" y="1023295"/>
              <a:chExt cx="1975309" cy="1854633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039" y="1333608"/>
                <a:ext cx="1849120" cy="1544320"/>
              </a:xfrm>
              <a:prstGeom prst="rect">
                <a:avLst/>
              </a:prstGeom>
            </p:spPr>
          </p:pic>
          <p:sp>
            <p:nvSpPr>
              <p:cNvPr id="2" name="TextBox 1"/>
              <p:cNvSpPr txBox="1"/>
              <p:nvPr/>
            </p:nvSpPr>
            <p:spPr>
              <a:xfrm>
                <a:off x="-65150" y="1023295"/>
                <a:ext cx="3417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000" dirty="0" smtClean="0"/>
                  <a:t>a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739457" y="644124"/>
              <a:ext cx="2802887" cy="2811244"/>
              <a:chOff x="2832176" y="1023295"/>
              <a:chExt cx="1849120" cy="1854633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2176" y="1333608"/>
                <a:ext cx="1849120" cy="1544320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2971522" y="1023295"/>
                <a:ext cx="3417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000" dirty="0" smtClean="0"/>
                  <a:t>b</a:t>
                </a:r>
                <a:endParaRPr lang="en-US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338113" y="644124"/>
              <a:ext cx="2802887" cy="2811244"/>
              <a:chOff x="5603314" y="1023295"/>
              <a:chExt cx="1849120" cy="1854633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03314" y="1333608"/>
                <a:ext cx="1849120" cy="1544320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5801417" y="1023295"/>
                <a:ext cx="3417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000" dirty="0" smtClean="0"/>
                  <a:t>c</a:t>
                </a:r>
                <a:endParaRPr lang="en-US" dirty="0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8092642" y="644124"/>
              <a:ext cx="2802888" cy="2811244"/>
              <a:chOff x="8374450" y="1023295"/>
              <a:chExt cx="1849120" cy="1854633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374450" y="1333608"/>
                <a:ext cx="1849120" cy="1544320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8424450" y="1023295"/>
                <a:ext cx="3417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000" dirty="0" smtClean="0"/>
                  <a:t>d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 flipH="1">
                <a:off x="9077677" y="1333608"/>
                <a:ext cx="145345" cy="252481"/>
              </a:xfrm>
              <a:prstGeom prst="straightConnector1">
                <a:avLst/>
              </a:prstGeom>
              <a:ln>
                <a:solidFill>
                  <a:srgbClr val="FFD8FF"/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H="1">
                <a:off x="9257170" y="1689208"/>
                <a:ext cx="145345" cy="252481"/>
              </a:xfrm>
              <a:prstGeom prst="straightConnector1">
                <a:avLst/>
              </a:prstGeom>
              <a:ln>
                <a:solidFill>
                  <a:srgbClr val="5B2DAF"/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>
                <a:off x="8959143" y="2068515"/>
                <a:ext cx="145345" cy="252481"/>
              </a:xfrm>
              <a:prstGeom prst="straightConnector1">
                <a:avLst/>
              </a:prstGeom>
              <a:ln>
                <a:solidFill>
                  <a:srgbClr val="00FFD9"/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12686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Anniek Stokkermans</dc:creator>
  <cp:lastModifiedBy>Anniek Stokkermans</cp:lastModifiedBy>
  <cp:revision>6</cp:revision>
  <dcterms:created xsi:type="dcterms:W3CDTF">2022-03-02T09:58:17Z</dcterms:created>
  <dcterms:modified xsi:type="dcterms:W3CDTF">2022-03-12T18:31:09Z</dcterms:modified>
</cp:coreProperties>
</file>