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6" r:id="rId3"/>
    <p:sldId id="257" r:id="rId4"/>
  </p:sldIdLst>
  <p:sldSz cx="211328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25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1600" y="1945429"/>
            <a:ext cx="158496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600" y="6243533"/>
            <a:ext cx="158496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23160" y="632883"/>
            <a:ext cx="4556760" cy="1007385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2880" y="632883"/>
            <a:ext cx="13406120" cy="1007385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873" y="2963547"/>
            <a:ext cx="1822704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1873" y="7955070"/>
            <a:ext cx="1822704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880" y="3164417"/>
            <a:ext cx="8981440" cy="75423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0" y="3164417"/>
            <a:ext cx="8981440" cy="75423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633" y="632884"/>
            <a:ext cx="18227040" cy="22976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633" y="2914016"/>
            <a:ext cx="8940164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5633" y="4342130"/>
            <a:ext cx="8940164" cy="63866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8480" y="2914016"/>
            <a:ext cx="8984193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8480" y="4342130"/>
            <a:ext cx="8984193" cy="63866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634" y="792480"/>
            <a:ext cx="6815877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4193" y="1711537"/>
            <a:ext cx="1069848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5634" y="3566160"/>
            <a:ext cx="6815877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634" y="792480"/>
            <a:ext cx="6815877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84193" y="1711537"/>
            <a:ext cx="1069848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5634" y="3566160"/>
            <a:ext cx="6815877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2880" y="632884"/>
            <a:ext cx="182270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880" y="3164417"/>
            <a:ext cx="182270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2880" y="11017674"/>
            <a:ext cx="4754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4483-BE91-4EEA-A4B1-1FBBEB520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00240" y="11017674"/>
            <a:ext cx="7132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25040" y="11017674"/>
            <a:ext cx="4754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255">
            <a:extLst>
              <a:ext uri="{FF2B5EF4-FFF2-40B4-BE49-F238E27FC236}">
                <a16:creationId xmlns:a16="http://schemas.microsoft.com/office/drawing/2014/main" id="{55AFCB91-0B69-06A5-2E23-C099C8FE0652}"/>
              </a:ext>
            </a:extLst>
          </p:cNvPr>
          <p:cNvSpPr>
            <a:spLocks/>
          </p:cNvSpPr>
          <p:nvPr/>
        </p:nvSpPr>
        <p:spPr bwMode="auto">
          <a:xfrm>
            <a:off x="7109524" y="1479360"/>
            <a:ext cx="285750" cy="1090613"/>
          </a:xfrm>
          <a:custGeom>
            <a:avLst/>
            <a:gdLst>
              <a:gd name="T0" fmla="*/ 180 w 180"/>
              <a:gd name="T1" fmla="*/ 0 h 687"/>
              <a:gd name="T2" fmla="*/ 178 w 180"/>
              <a:gd name="T3" fmla="*/ 569 h 687"/>
              <a:gd name="T4" fmla="*/ 2 w 180"/>
              <a:gd name="T5" fmla="*/ 687 h 687"/>
              <a:gd name="T6" fmla="*/ 2 w 180"/>
              <a:gd name="T7" fmla="*/ 118 h 687"/>
              <a:gd name="T8" fmla="*/ 0 w 180"/>
              <a:gd name="T9" fmla="*/ 118 h 687"/>
              <a:gd name="T10" fmla="*/ 180 w 180"/>
              <a:gd name="T11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687">
                <a:moveTo>
                  <a:pt x="180" y="0"/>
                </a:moveTo>
                <a:lnTo>
                  <a:pt x="178" y="569"/>
                </a:lnTo>
                <a:lnTo>
                  <a:pt x="2" y="687"/>
                </a:lnTo>
                <a:lnTo>
                  <a:pt x="2" y="118"/>
                </a:lnTo>
                <a:lnTo>
                  <a:pt x="0" y="118"/>
                </a:lnTo>
                <a:lnTo>
                  <a:pt x="1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27" name="Freeform 256">
            <a:extLst>
              <a:ext uri="{FF2B5EF4-FFF2-40B4-BE49-F238E27FC236}">
                <a16:creationId xmlns:a16="http://schemas.microsoft.com/office/drawing/2014/main" id="{550C3F8C-30DD-585A-1BCB-298D494CE50C}"/>
              </a:ext>
            </a:extLst>
          </p:cNvPr>
          <p:cNvSpPr>
            <a:spLocks/>
          </p:cNvSpPr>
          <p:nvPr/>
        </p:nvSpPr>
        <p:spPr bwMode="auto">
          <a:xfrm>
            <a:off x="6558661" y="1479360"/>
            <a:ext cx="836613" cy="187325"/>
          </a:xfrm>
          <a:custGeom>
            <a:avLst/>
            <a:gdLst>
              <a:gd name="T0" fmla="*/ 527 w 527"/>
              <a:gd name="T1" fmla="*/ 0 h 118"/>
              <a:gd name="T2" fmla="*/ 347 w 527"/>
              <a:gd name="T3" fmla="*/ 118 h 118"/>
              <a:gd name="T4" fmla="*/ 2 w 527"/>
              <a:gd name="T5" fmla="*/ 118 h 118"/>
              <a:gd name="T6" fmla="*/ 0 w 527"/>
              <a:gd name="T7" fmla="*/ 118 h 118"/>
              <a:gd name="T8" fmla="*/ 179 w 527"/>
              <a:gd name="T9" fmla="*/ 0 h 118"/>
              <a:gd name="T10" fmla="*/ 527 w 527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7" h="118">
                <a:moveTo>
                  <a:pt x="527" y="0"/>
                </a:moveTo>
                <a:lnTo>
                  <a:pt x="347" y="118"/>
                </a:lnTo>
                <a:lnTo>
                  <a:pt x="2" y="118"/>
                </a:lnTo>
                <a:lnTo>
                  <a:pt x="0" y="118"/>
                </a:lnTo>
                <a:lnTo>
                  <a:pt x="179" y="0"/>
                </a:lnTo>
                <a:lnTo>
                  <a:pt x="5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28" name="Freeform 257">
            <a:extLst>
              <a:ext uri="{FF2B5EF4-FFF2-40B4-BE49-F238E27FC236}">
                <a16:creationId xmlns:a16="http://schemas.microsoft.com/office/drawing/2014/main" id="{93E1645A-2825-5C7C-8D1F-9CE65199BF28}"/>
              </a:ext>
            </a:extLst>
          </p:cNvPr>
          <p:cNvSpPr>
            <a:spLocks/>
          </p:cNvSpPr>
          <p:nvPr/>
        </p:nvSpPr>
        <p:spPr bwMode="auto">
          <a:xfrm>
            <a:off x="7112699" y="2382648"/>
            <a:ext cx="279400" cy="1090613"/>
          </a:xfrm>
          <a:custGeom>
            <a:avLst/>
            <a:gdLst>
              <a:gd name="T0" fmla="*/ 176 w 176"/>
              <a:gd name="T1" fmla="*/ 0 h 687"/>
              <a:gd name="T2" fmla="*/ 176 w 176"/>
              <a:gd name="T3" fmla="*/ 569 h 687"/>
              <a:gd name="T4" fmla="*/ 0 w 176"/>
              <a:gd name="T5" fmla="*/ 687 h 687"/>
              <a:gd name="T6" fmla="*/ 0 w 176"/>
              <a:gd name="T7" fmla="*/ 687 h 687"/>
              <a:gd name="T8" fmla="*/ 0 w 176"/>
              <a:gd name="T9" fmla="*/ 118 h 687"/>
              <a:gd name="T10" fmla="*/ 0 w 176"/>
              <a:gd name="T11" fmla="*/ 118 h 687"/>
              <a:gd name="T12" fmla="*/ 0 w 176"/>
              <a:gd name="T13" fmla="*/ 118 h 687"/>
              <a:gd name="T14" fmla="*/ 176 w 176"/>
              <a:gd name="T15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687">
                <a:moveTo>
                  <a:pt x="176" y="0"/>
                </a:moveTo>
                <a:lnTo>
                  <a:pt x="176" y="569"/>
                </a:lnTo>
                <a:lnTo>
                  <a:pt x="0" y="687"/>
                </a:lnTo>
                <a:lnTo>
                  <a:pt x="0" y="687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176" y="0"/>
                </a:lnTo>
                <a:close/>
              </a:path>
            </a:pathLst>
          </a:cu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29" name="Freeform 258">
            <a:extLst>
              <a:ext uri="{FF2B5EF4-FFF2-40B4-BE49-F238E27FC236}">
                <a16:creationId xmlns:a16="http://schemas.microsoft.com/office/drawing/2014/main" id="{E2443528-B7B6-2BCC-A01F-A864774B7BB0}"/>
              </a:ext>
            </a:extLst>
          </p:cNvPr>
          <p:cNvSpPr>
            <a:spLocks/>
          </p:cNvSpPr>
          <p:nvPr/>
        </p:nvSpPr>
        <p:spPr bwMode="auto">
          <a:xfrm>
            <a:off x="7109524" y="3285935"/>
            <a:ext cx="282575" cy="1087438"/>
          </a:xfrm>
          <a:custGeom>
            <a:avLst/>
            <a:gdLst>
              <a:gd name="T0" fmla="*/ 178 w 178"/>
              <a:gd name="T1" fmla="*/ 0 h 685"/>
              <a:gd name="T2" fmla="*/ 178 w 178"/>
              <a:gd name="T3" fmla="*/ 567 h 685"/>
              <a:gd name="T4" fmla="*/ 0 w 178"/>
              <a:gd name="T5" fmla="*/ 685 h 685"/>
              <a:gd name="T6" fmla="*/ 0 w 178"/>
              <a:gd name="T7" fmla="*/ 118 h 685"/>
              <a:gd name="T8" fmla="*/ 2 w 178"/>
              <a:gd name="T9" fmla="*/ 118 h 685"/>
              <a:gd name="T10" fmla="*/ 2 w 178"/>
              <a:gd name="T11" fmla="*/ 118 h 685"/>
              <a:gd name="T12" fmla="*/ 178 w 178"/>
              <a:gd name="T1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685">
                <a:moveTo>
                  <a:pt x="178" y="0"/>
                </a:moveTo>
                <a:lnTo>
                  <a:pt x="178" y="567"/>
                </a:lnTo>
                <a:lnTo>
                  <a:pt x="0" y="685"/>
                </a:lnTo>
                <a:lnTo>
                  <a:pt x="0" y="118"/>
                </a:lnTo>
                <a:lnTo>
                  <a:pt x="2" y="118"/>
                </a:lnTo>
                <a:lnTo>
                  <a:pt x="2" y="118"/>
                </a:lnTo>
                <a:lnTo>
                  <a:pt x="1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30" name="Freeform 259">
            <a:extLst>
              <a:ext uri="{FF2B5EF4-FFF2-40B4-BE49-F238E27FC236}">
                <a16:creationId xmlns:a16="http://schemas.microsoft.com/office/drawing/2014/main" id="{271FD635-3610-34F5-F403-EB9327E7F134}"/>
              </a:ext>
            </a:extLst>
          </p:cNvPr>
          <p:cNvSpPr>
            <a:spLocks/>
          </p:cNvSpPr>
          <p:nvPr/>
        </p:nvSpPr>
        <p:spPr bwMode="auto">
          <a:xfrm>
            <a:off x="7109524" y="2569973"/>
            <a:ext cx="3175" cy="0"/>
          </a:xfrm>
          <a:custGeom>
            <a:avLst/>
            <a:gdLst>
              <a:gd name="T0" fmla="*/ 2 w 2"/>
              <a:gd name="T1" fmla="*/ 2 w 2"/>
              <a:gd name="T2" fmla="*/ 2 w 2"/>
              <a:gd name="T3" fmla="*/ 0 w 2"/>
              <a:gd name="T4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31" name="Freeform 260">
            <a:extLst>
              <a:ext uri="{FF2B5EF4-FFF2-40B4-BE49-F238E27FC236}">
                <a16:creationId xmlns:a16="http://schemas.microsoft.com/office/drawing/2014/main" id="{E176F9BA-912D-7438-FCC9-49AA5E439EAB}"/>
              </a:ext>
            </a:extLst>
          </p:cNvPr>
          <p:cNvSpPr>
            <a:spLocks/>
          </p:cNvSpPr>
          <p:nvPr/>
        </p:nvSpPr>
        <p:spPr bwMode="auto">
          <a:xfrm>
            <a:off x="6561836" y="1666685"/>
            <a:ext cx="550863" cy="903288"/>
          </a:xfrm>
          <a:custGeom>
            <a:avLst/>
            <a:gdLst>
              <a:gd name="T0" fmla="*/ 347 w 347"/>
              <a:gd name="T1" fmla="*/ 0 h 569"/>
              <a:gd name="T2" fmla="*/ 347 w 347"/>
              <a:gd name="T3" fmla="*/ 569 h 569"/>
              <a:gd name="T4" fmla="*/ 345 w 347"/>
              <a:gd name="T5" fmla="*/ 569 h 569"/>
              <a:gd name="T6" fmla="*/ 0 w 347"/>
              <a:gd name="T7" fmla="*/ 569 h 569"/>
              <a:gd name="T8" fmla="*/ 0 w 347"/>
              <a:gd name="T9" fmla="*/ 0 h 569"/>
              <a:gd name="T10" fmla="*/ 345 w 347"/>
              <a:gd name="T11" fmla="*/ 0 h 569"/>
              <a:gd name="T12" fmla="*/ 347 w 347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" h="569">
                <a:moveTo>
                  <a:pt x="347" y="0"/>
                </a:moveTo>
                <a:lnTo>
                  <a:pt x="347" y="569"/>
                </a:lnTo>
                <a:lnTo>
                  <a:pt x="345" y="569"/>
                </a:lnTo>
                <a:lnTo>
                  <a:pt x="0" y="569"/>
                </a:lnTo>
                <a:lnTo>
                  <a:pt x="0" y="0"/>
                </a:lnTo>
                <a:lnTo>
                  <a:pt x="345" y="0"/>
                </a:lnTo>
                <a:lnTo>
                  <a:pt x="347" y="0"/>
                </a:lnTo>
                <a:close/>
              </a:path>
            </a:pathLst>
          </a:custGeom>
          <a:solidFill>
            <a:srgbClr val="EA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32" name="Freeform 261">
            <a:extLst>
              <a:ext uri="{FF2B5EF4-FFF2-40B4-BE49-F238E27FC236}">
                <a16:creationId xmlns:a16="http://schemas.microsoft.com/office/drawing/2014/main" id="{6C766495-5608-E5A3-D251-D4E574743003}"/>
              </a:ext>
            </a:extLst>
          </p:cNvPr>
          <p:cNvSpPr>
            <a:spLocks/>
          </p:cNvSpPr>
          <p:nvPr/>
        </p:nvSpPr>
        <p:spPr bwMode="auto">
          <a:xfrm>
            <a:off x="6558661" y="2569973"/>
            <a:ext cx="554038" cy="903288"/>
          </a:xfrm>
          <a:custGeom>
            <a:avLst/>
            <a:gdLst>
              <a:gd name="T0" fmla="*/ 349 w 349"/>
              <a:gd name="T1" fmla="*/ 0 h 569"/>
              <a:gd name="T2" fmla="*/ 349 w 349"/>
              <a:gd name="T3" fmla="*/ 569 h 569"/>
              <a:gd name="T4" fmla="*/ 347 w 349"/>
              <a:gd name="T5" fmla="*/ 569 h 569"/>
              <a:gd name="T6" fmla="*/ 0 w 349"/>
              <a:gd name="T7" fmla="*/ 569 h 569"/>
              <a:gd name="T8" fmla="*/ 0 w 349"/>
              <a:gd name="T9" fmla="*/ 0 h 569"/>
              <a:gd name="T10" fmla="*/ 2 w 349"/>
              <a:gd name="T11" fmla="*/ 0 h 569"/>
              <a:gd name="T12" fmla="*/ 347 w 349"/>
              <a:gd name="T13" fmla="*/ 0 h 569"/>
              <a:gd name="T14" fmla="*/ 349 w 349"/>
              <a:gd name="T15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9" h="569">
                <a:moveTo>
                  <a:pt x="349" y="0"/>
                </a:moveTo>
                <a:lnTo>
                  <a:pt x="349" y="569"/>
                </a:lnTo>
                <a:lnTo>
                  <a:pt x="347" y="569"/>
                </a:lnTo>
                <a:lnTo>
                  <a:pt x="0" y="569"/>
                </a:lnTo>
                <a:lnTo>
                  <a:pt x="0" y="0"/>
                </a:lnTo>
                <a:lnTo>
                  <a:pt x="2" y="0"/>
                </a:lnTo>
                <a:lnTo>
                  <a:pt x="347" y="0"/>
                </a:lnTo>
                <a:lnTo>
                  <a:pt x="349" y="0"/>
                </a:lnTo>
                <a:close/>
              </a:path>
            </a:pathLst>
          </a:custGeom>
          <a:solidFill>
            <a:srgbClr val="EA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33" name="Rectangle 262">
            <a:extLst>
              <a:ext uri="{FF2B5EF4-FFF2-40B4-BE49-F238E27FC236}">
                <a16:creationId xmlns:a16="http://schemas.microsoft.com/office/drawing/2014/main" id="{FF08E25F-C349-838F-58E5-8EF63DFF5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524" y="4373373"/>
            <a:ext cx="1588" cy="3175"/>
          </a:xfrm>
          <a:prstGeom prst="rect">
            <a:avLst/>
          </a:pr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34" name="Freeform 263">
            <a:extLst>
              <a:ext uri="{FF2B5EF4-FFF2-40B4-BE49-F238E27FC236}">
                <a16:creationId xmlns:a16="http://schemas.microsoft.com/office/drawing/2014/main" id="{CB84EBAC-3777-FF41-084F-52EEA7232BF8}"/>
              </a:ext>
            </a:extLst>
          </p:cNvPr>
          <p:cNvSpPr>
            <a:spLocks/>
          </p:cNvSpPr>
          <p:nvPr/>
        </p:nvSpPr>
        <p:spPr bwMode="auto">
          <a:xfrm>
            <a:off x="6558661" y="3473260"/>
            <a:ext cx="550863" cy="903288"/>
          </a:xfrm>
          <a:custGeom>
            <a:avLst/>
            <a:gdLst>
              <a:gd name="T0" fmla="*/ 347 w 347"/>
              <a:gd name="T1" fmla="*/ 0 h 569"/>
              <a:gd name="T2" fmla="*/ 347 w 347"/>
              <a:gd name="T3" fmla="*/ 567 h 569"/>
              <a:gd name="T4" fmla="*/ 347 w 347"/>
              <a:gd name="T5" fmla="*/ 569 h 569"/>
              <a:gd name="T6" fmla="*/ 0 w 347"/>
              <a:gd name="T7" fmla="*/ 569 h 569"/>
              <a:gd name="T8" fmla="*/ 0 w 347"/>
              <a:gd name="T9" fmla="*/ 0 h 569"/>
              <a:gd name="T10" fmla="*/ 0 w 347"/>
              <a:gd name="T11" fmla="*/ 0 h 569"/>
              <a:gd name="T12" fmla="*/ 347 w 347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" h="569">
                <a:moveTo>
                  <a:pt x="347" y="0"/>
                </a:moveTo>
                <a:lnTo>
                  <a:pt x="347" y="567"/>
                </a:lnTo>
                <a:lnTo>
                  <a:pt x="347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EA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35" name="Freeform 264">
            <a:extLst>
              <a:ext uri="{FF2B5EF4-FFF2-40B4-BE49-F238E27FC236}">
                <a16:creationId xmlns:a16="http://schemas.microsoft.com/office/drawing/2014/main" id="{23CAE9AA-5DF8-1CB7-751D-81E562B1AB1C}"/>
              </a:ext>
            </a:extLst>
          </p:cNvPr>
          <p:cNvSpPr>
            <a:spLocks/>
          </p:cNvSpPr>
          <p:nvPr/>
        </p:nvSpPr>
        <p:spPr bwMode="auto">
          <a:xfrm>
            <a:off x="6009386" y="1479360"/>
            <a:ext cx="833438" cy="187325"/>
          </a:xfrm>
          <a:custGeom>
            <a:avLst/>
            <a:gdLst>
              <a:gd name="T0" fmla="*/ 525 w 525"/>
              <a:gd name="T1" fmla="*/ 0 h 118"/>
              <a:gd name="T2" fmla="*/ 346 w 525"/>
              <a:gd name="T3" fmla="*/ 118 h 118"/>
              <a:gd name="T4" fmla="*/ 0 w 525"/>
              <a:gd name="T5" fmla="*/ 118 h 118"/>
              <a:gd name="T6" fmla="*/ 0 w 525"/>
              <a:gd name="T7" fmla="*/ 118 h 118"/>
              <a:gd name="T8" fmla="*/ 178 w 525"/>
              <a:gd name="T9" fmla="*/ 0 h 118"/>
              <a:gd name="T10" fmla="*/ 525 w 525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118">
                <a:moveTo>
                  <a:pt x="525" y="0"/>
                </a:moveTo>
                <a:lnTo>
                  <a:pt x="346" y="118"/>
                </a:lnTo>
                <a:lnTo>
                  <a:pt x="0" y="118"/>
                </a:lnTo>
                <a:lnTo>
                  <a:pt x="0" y="118"/>
                </a:lnTo>
                <a:lnTo>
                  <a:pt x="178" y="0"/>
                </a:lnTo>
                <a:lnTo>
                  <a:pt x="525" y="0"/>
                </a:lnTo>
                <a:close/>
              </a:path>
            </a:pathLst>
          </a:custGeom>
          <a:solidFill>
            <a:srgbClr val="DDED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36" name="Freeform 265">
            <a:extLst>
              <a:ext uri="{FF2B5EF4-FFF2-40B4-BE49-F238E27FC236}">
                <a16:creationId xmlns:a16="http://schemas.microsoft.com/office/drawing/2014/main" id="{27F1FDFF-B0E5-0F3C-39BA-AD7C113B0A3D}"/>
              </a:ext>
            </a:extLst>
          </p:cNvPr>
          <p:cNvSpPr>
            <a:spLocks/>
          </p:cNvSpPr>
          <p:nvPr/>
        </p:nvSpPr>
        <p:spPr bwMode="auto">
          <a:xfrm>
            <a:off x="6009386" y="1666685"/>
            <a:ext cx="552450" cy="903288"/>
          </a:xfrm>
          <a:custGeom>
            <a:avLst/>
            <a:gdLst>
              <a:gd name="T0" fmla="*/ 348 w 348"/>
              <a:gd name="T1" fmla="*/ 0 h 569"/>
              <a:gd name="T2" fmla="*/ 348 w 348"/>
              <a:gd name="T3" fmla="*/ 569 h 569"/>
              <a:gd name="T4" fmla="*/ 346 w 348"/>
              <a:gd name="T5" fmla="*/ 569 h 569"/>
              <a:gd name="T6" fmla="*/ 0 w 348"/>
              <a:gd name="T7" fmla="*/ 569 h 569"/>
              <a:gd name="T8" fmla="*/ 0 w 348"/>
              <a:gd name="T9" fmla="*/ 0 h 569"/>
              <a:gd name="T10" fmla="*/ 346 w 348"/>
              <a:gd name="T11" fmla="*/ 0 h 569"/>
              <a:gd name="T12" fmla="*/ 348 w 348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569">
                <a:moveTo>
                  <a:pt x="348" y="0"/>
                </a:moveTo>
                <a:lnTo>
                  <a:pt x="348" y="569"/>
                </a:lnTo>
                <a:lnTo>
                  <a:pt x="346" y="569"/>
                </a:lnTo>
                <a:lnTo>
                  <a:pt x="0" y="569"/>
                </a:lnTo>
                <a:lnTo>
                  <a:pt x="0" y="0"/>
                </a:lnTo>
                <a:lnTo>
                  <a:pt x="346" y="0"/>
                </a:lnTo>
                <a:lnTo>
                  <a:pt x="348" y="0"/>
                </a:lnTo>
                <a:close/>
              </a:path>
            </a:pathLst>
          </a:custGeom>
          <a:solidFill>
            <a:srgbClr val="EA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37" name="Freeform 266">
            <a:extLst>
              <a:ext uri="{FF2B5EF4-FFF2-40B4-BE49-F238E27FC236}">
                <a16:creationId xmlns:a16="http://schemas.microsoft.com/office/drawing/2014/main" id="{E8E72FCC-3E8A-406F-198B-AADC3E3B0A90}"/>
              </a:ext>
            </a:extLst>
          </p:cNvPr>
          <p:cNvSpPr>
            <a:spLocks/>
          </p:cNvSpPr>
          <p:nvPr/>
        </p:nvSpPr>
        <p:spPr bwMode="auto">
          <a:xfrm>
            <a:off x="6009386" y="2569973"/>
            <a:ext cx="549275" cy="903288"/>
          </a:xfrm>
          <a:custGeom>
            <a:avLst/>
            <a:gdLst>
              <a:gd name="T0" fmla="*/ 346 w 346"/>
              <a:gd name="T1" fmla="*/ 0 h 569"/>
              <a:gd name="T2" fmla="*/ 346 w 346"/>
              <a:gd name="T3" fmla="*/ 569 h 569"/>
              <a:gd name="T4" fmla="*/ 346 w 346"/>
              <a:gd name="T5" fmla="*/ 569 h 569"/>
              <a:gd name="T6" fmla="*/ 0 w 346"/>
              <a:gd name="T7" fmla="*/ 569 h 569"/>
              <a:gd name="T8" fmla="*/ 0 w 346"/>
              <a:gd name="T9" fmla="*/ 0 h 569"/>
              <a:gd name="T10" fmla="*/ 0 w 346"/>
              <a:gd name="T11" fmla="*/ 0 h 569"/>
              <a:gd name="T12" fmla="*/ 346 w 346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569">
                <a:moveTo>
                  <a:pt x="346" y="0"/>
                </a:moveTo>
                <a:lnTo>
                  <a:pt x="346" y="569"/>
                </a:lnTo>
                <a:lnTo>
                  <a:pt x="346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6" y="0"/>
                </a:lnTo>
                <a:close/>
              </a:path>
            </a:pathLst>
          </a:custGeom>
          <a:solidFill>
            <a:srgbClr val="EA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38" name="Freeform 267">
            <a:extLst>
              <a:ext uri="{FF2B5EF4-FFF2-40B4-BE49-F238E27FC236}">
                <a16:creationId xmlns:a16="http://schemas.microsoft.com/office/drawing/2014/main" id="{EE518F40-2B38-F045-AE23-5B0CA8B5915D}"/>
              </a:ext>
            </a:extLst>
          </p:cNvPr>
          <p:cNvSpPr>
            <a:spLocks/>
          </p:cNvSpPr>
          <p:nvPr/>
        </p:nvSpPr>
        <p:spPr bwMode="auto">
          <a:xfrm>
            <a:off x="6009386" y="3473260"/>
            <a:ext cx="549275" cy="903288"/>
          </a:xfrm>
          <a:custGeom>
            <a:avLst/>
            <a:gdLst>
              <a:gd name="T0" fmla="*/ 346 w 346"/>
              <a:gd name="T1" fmla="*/ 0 h 569"/>
              <a:gd name="T2" fmla="*/ 346 w 346"/>
              <a:gd name="T3" fmla="*/ 569 h 569"/>
              <a:gd name="T4" fmla="*/ 0 w 346"/>
              <a:gd name="T5" fmla="*/ 569 h 569"/>
              <a:gd name="T6" fmla="*/ 0 w 346"/>
              <a:gd name="T7" fmla="*/ 0 h 569"/>
              <a:gd name="T8" fmla="*/ 0 w 346"/>
              <a:gd name="T9" fmla="*/ 0 h 569"/>
              <a:gd name="T10" fmla="*/ 346 w 346"/>
              <a:gd name="T1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569">
                <a:moveTo>
                  <a:pt x="346" y="0"/>
                </a:moveTo>
                <a:lnTo>
                  <a:pt x="346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6" y="0"/>
                </a:lnTo>
                <a:close/>
              </a:path>
            </a:pathLst>
          </a:custGeom>
          <a:solidFill>
            <a:srgbClr val="EA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39" name="Freeform 268">
            <a:extLst>
              <a:ext uri="{FF2B5EF4-FFF2-40B4-BE49-F238E27FC236}">
                <a16:creationId xmlns:a16="http://schemas.microsoft.com/office/drawing/2014/main" id="{C8B2CBA7-3884-2D84-6B36-A8AE8D2C2763}"/>
              </a:ext>
            </a:extLst>
          </p:cNvPr>
          <p:cNvSpPr>
            <a:spLocks/>
          </p:cNvSpPr>
          <p:nvPr/>
        </p:nvSpPr>
        <p:spPr bwMode="auto">
          <a:xfrm>
            <a:off x="5458524" y="1479360"/>
            <a:ext cx="833438" cy="187325"/>
          </a:xfrm>
          <a:custGeom>
            <a:avLst/>
            <a:gdLst>
              <a:gd name="T0" fmla="*/ 525 w 525"/>
              <a:gd name="T1" fmla="*/ 0 h 118"/>
              <a:gd name="T2" fmla="*/ 347 w 525"/>
              <a:gd name="T3" fmla="*/ 118 h 118"/>
              <a:gd name="T4" fmla="*/ 0 w 525"/>
              <a:gd name="T5" fmla="*/ 118 h 118"/>
              <a:gd name="T6" fmla="*/ 0 w 525"/>
              <a:gd name="T7" fmla="*/ 118 h 118"/>
              <a:gd name="T8" fmla="*/ 179 w 525"/>
              <a:gd name="T9" fmla="*/ 0 h 118"/>
              <a:gd name="T10" fmla="*/ 525 w 525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118">
                <a:moveTo>
                  <a:pt x="525" y="0"/>
                </a:moveTo>
                <a:lnTo>
                  <a:pt x="347" y="118"/>
                </a:lnTo>
                <a:lnTo>
                  <a:pt x="0" y="118"/>
                </a:lnTo>
                <a:lnTo>
                  <a:pt x="0" y="118"/>
                </a:lnTo>
                <a:lnTo>
                  <a:pt x="179" y="0"/>
                </a:lnTo>
                <a:lnTo>
                  <a:pt x="5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40" name="Freeform 269">
            <a:extLst>
              <a:ext uri="{FF2B5EF4-FFF2-40B4-BE49-F238E27FC236}">
                <a16:creationId xmlns:a16="http://schemas.microsoft.com/office/drawing/2014/main" id="{0D4CEF73-62BC-4E0F-6ACA-DF0C255F2103}"/>
              </a:ext>
            </a:extLst>
          </p:cNvPr>
          <p:cNvSpPr>
            <a:spLocks/>
          </p:cNvSpPr>
          <p:nvPr/>
        </p:nvSpPr>
        <p:spPr bwMode="auto">
          <a:xfrm>
            <a:off x="6009386" y="1666685"/>
            <a:ext cx="0" cy="903288"/>
          </a:xfrm>
          <a:custGeom>
            <a:avLst/>
            <a:gdLst>
              <a:gd name="T0" fmla="*/ 0 h 569"/>
              <a:gd name="T1" fmla="*/ 569 h 569"/>
              <a:gd name="T2" fmla="*/ 569 h 569"/>
              <a:gd name="T3" fmla="*/ 569 h 569"/>
              <a:gd name="T4" fmla="*/ 0 h 569"/>
              <a:gd name="T5" fmla="*/ 0 h 56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569">
                <a:moveTo>
                  <a:pt x="0" y="0"/>
                </a:moveTo>
                <a:lnTo>
                  <a:pt x="0" y="569"/>
                </a:lnTo>
                <a:lnTo>
                  <a:pt x="0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41" name="Freeform 270">
            <a:extLst>
              <a:ext uri="{FF2B5EF4-FFF2-40B4-BE49-F238E27FC236}">
                <a16:creationId xmlns:a16="http://schemas.microsoft.com/office/drawing/2014/main" id="{9BECB87A-349C-8D89-D72F-8281666434B9}"/>
              </a:ext>
            </a:extLst>
          </p:cNvPr>
          <p:cNvSpPr>
            <a:spLocks/>
          </p:cNvSpPr>
          <p:nvPr/>
        </p:nvSpPr>
        <p:spPr bwMode="auto">
          <a:xfrm>
            <a:off x="6009386" y="2569973"/>
            <a:ext cx="0" cy="903288"/>
          </a:xfrm>
          <a:custGeom>
            <a:avLst/>
            <a:gdLst>
              <a:gd name="T0" fmla="*/ 0 h 569"/>
              <a:gd name="T1" fmla="*/ 569 h 569"/>
              <a:gd name="T2" fmla="*/ 569 h 569"/>
              <a:gd name="T3" fmla="*/ 569 h 569"/>
              <a:gd name="T4" fmla="*/ 0 h 569"/>
              <a:gd name="T5" fmla="*/ 0 h 569"/>
              <a:gd name="T6" fmla="*/ 0 h 56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</a:cxnLst>
            <a:rect l="0" t="0" r="r" b="b"/>
            <a:pathLst>
              <a:path h="569">
                <a:moveTo>
                  <a:pt x="0" y="0"/>
                </a:moveTo>
                <a:lnTo>
                  <a:pt x="0" y="569"/>
                </a:lnTo>
                <a:lnTo>
                  <a:pt x="0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42" name="Freeform 271">
            <a:extLst>
              <a:ext uri="{FF2B5EF4-FFF2-40B4-BE49-F238E27FC236}">
                <a16:creationId xmlns:a16="http://schemas.microsoft.com/office/drawing/2014/main" id="{17FF4BAE-5591-AC58-41EB-A68419459C3D}"/>
              </a:ext>
            </a:extLst>
          </p:cNvPr>
          <p:cNvSpPr>
            <a:spLocks/>
          </p:cNvSpPr>
          <p:nvPr/>
        </p:nvSpPr>
        <p:spPr bwMode="auto">
          <a:xfrm>
            <a:off x="6006211" y="3473260"/>
            <a:ext cx="3175" cy="903288"/>
          </a:xfrm>
          <a:custGeom>
            <a:avLst/>
            <a:gdLst>
              <a:gd name="T0" fmla="*/ 2 w 2"/>
              <a:gd name="T1" fmla="*/ 0 h 569"/>
              <a:gd name="T2" fmla="*/ 2 w 2"/>
              <a:gd name="T3" fmla="*/ 569 h 569"/>
              <a:gd name="T4" fmla="*/ 0 w 2"/>
              <a:gd name="T5" fmla="*/ 569 h 569"/>
              <a:gd name="T6" fmla="*/ 0 w 2"/>
              <a:gd name="T7" fmla="*/ 0 h 569"/>
              <a:gd name="T8" fmla="*/ 2 w 2"/>
              <a:gd name="T9" fmla="*/ 0 h 569"/>
              <a:gd name="T10" fmla="*/ 2 w 2"/>
              <a:gd name="T1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569">
                <a:moveTo>
                  <a:pt x="2" y="0"/>
                </a:moveTo>
                <a:lnTo>
                  <a:pt x="2" y="569"/>
                </a:lnTo>
                <a:lnTo>
                  <a:pt x="0" y="569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43" name="Freeform 272">
            <a:extLst>
              <a:ext uri="{FF2B5EF4-FFF2-40B4-BE49-F238E27FC236}">
                <a16:creationId xmlns:a16="http://schemas.microsoft.com/office/drawing/2014/main" id="{352F79C2-6927-2A17-2437-FC5B2AAE5662}"/>
              </a:ext>
            </a:extLst>
          </p:cNvPr>
          <p:cNvSpPr>
            <a:spLocks/>
          </p:cNvSpPr>
          <p:nvPr/>
        </p:nvSpPr>
        <p:spPr bwMode="auto">
          <a:xfrm>
            <a:off x="5458524" y="1666685"/>
            <a:ext cx="550863" cy="903288"/>
          </a:xfrm>
          <a:custGeom>
            <a:avLst/>
            <a:gdLst>
              <a:gd name="T0" fmla="*/ 347 w 347"/>
              <a:gd name="T1" fmla="*/ 0 h 569"/>
              <a:gd name="T2" fmla="*/ 347 w 347"/>
              <a:gd name="T3" fmla="*/ 569 h 569"/>
              <a:gd name="T4" fmla="*/ 347 w 347"/>
              <a:gd name="T5" fmla="*/ 569 h 569"/>
              <a:gd name="T6" fmla="*/ 0 w 347"/>
              <a:gd name="T7" fmla="*/ 569 h 569"/>
              <a:gd name="T8" fmla="*/ 0 w 347"/>
              <a:gd name="T9" fmla="*/ 0 h 569"/>
              <a:gd name="T10" fmla="*/ 347 w 347"/>
              <a:gd name="T1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569">
                <a:moveTo>
                  <a:pt x="347" y="0"/>
                </a:moveTo>
                <a:lnTo>
                  <a:pt x="347" y="569"/>
                </a:lnTo>
                <a:lnTo>
                  <a:pt x="347" y="569"/>
                </a:lnTo>
                <a:lnTo>
                  <a:pt x="0" y="569"/>
                </a:lnTo>
                <a:lnTo>
                  <a:pt x="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EA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44" name="Freeform 273">
            <a:extLst>
              <a:ext uri="{FF2B5EF4-FFF2-40B4-BE49-F238E27FC236}">
                <a16:creationId xmlns:a16="http://schemas.microsoft.com/office/drawing/2014/main" id="{479A0CF0-C0E4-A733-3066-6DF1774C52B6}"/>
              </a:ext>
            </a:extLst>
          </p:cNvPr>
          <p:cNvSpPr>
            <a:spLocks/>
          </p:cNvSpPr>
          <p:nvPr/>
        </p:nvSpPr>
        <p:spPr bwMode="auto">
          <a:xfrm>
            <a:off x="5458524" y="2569973"/>
            <a:ext cx="550863" cy="903288"/>
          </a:xfrm>
          <a:custGeom>
            <a:avLst/>
            <a:gdLst>
              <a:gd name="T0" fmla="*/ 347 w 347"/>
              <a:gd name="T1" fmla="*/ 0 h 569"/>
              <a:gd name="T2" fmla="*/ 347 w 347"/>
              <a:gd name="T3" fmla="*/ 569 h 569"/>
              <a:gd name="T4" fmla="*/ 345 w 347"/>
              <a:gd name="T5" fmla="*/ 569 h 569"/>
              <a:gd name="T6" fmla="*/ 0 w 347"/>
              <a:gd name="T7" fmla="*/ 569 h 569"/>
              <a:gd name="T8" fmla="*/ 0 w 347"/>
              <a:gd name="T9" fmla="*/ 0 h 569"/>
              <a:gd name="T10" fmla="*/ 0 w 347"/>
              <a:gd name="T11" fmla="*/ 0 h 569"/>
              <a:gd name="T12" fmla="*/ 347 w 347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" h="569">
                <a:moveTo>
                  <a:pt x="347" y="0"/>
                </a:moveTo>
                <a:lnTo>
                  <a:pt x="347" y="569"/>
                </a:lnTo>
                <a:lnTo>
                  <a:pt x="345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EA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45" name="Freeform 274">
            <a:extLst>
              <a:ext uri="{FF2B5EF4-FFF2-40B4-BE49-F238E27FC236}">
                <a16:creationId xmlns:a16="http://schemas.microsoft.com/office/drawing/2014/main" id="{CA271E53-E11B-D1E2-FD70-5E20825FBA4F}"/>
              </a:ext>
            </a:extLst>
          </p:cNvPr>
          <p:cNvSpPr>
            <a:spLocks/>
          </p:cNvSpPr>
          <p:nvPr/>
        </p:nvSpPr>
        <p:spPr bwMode="auto">
          <a:xfrm>
            <a:off x="5455349" y="3473260"/>
            <a:ext cx="550863" cy="903288"/>
          </a:xfrm>
          <a:custGeom>
            <a:avLst/>
            <a:gdLst>
              <a:gd name="T0" fmla="*/ 347 w 347"/>
              <a:gd name="T1" fmla="*/ 0 h 569"/>
              <a:gd name="T2" fmla="*/ 347 w 347"/>
              <a:gd name="T3" fmla="*/ 569 h 569"/>
              <a:gd name="T4" fmla="*/ 0 w 347"/>
              <a:gd name="T5" fmla="*/ 569 h 569"/>
              <a:gd name="T6" fmla="*/ 0 w 347"/>
              <a:gd name="T7" fmla="*/ 0 h 569"/>
              <a:gd name="T8" fmla="*/ 2 w 347"/>
              <a:gd name="T9" fmla="*/ 0 h 569"/>
              <a:gd name="T10" fmla="*/ 347 w 347"/>
              <a:gd name="T1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569">
                <a:moveTo>
                  <a:pt x="347" y="0"/>
                </a:moveTo>
                <a:lnTo>
                  <a:pt x="347" y="569"/>
                </a:lnTo>
                <a:lnTo>
                  <a:pt x="0" y="569"/>
                </a:lnTo>
                <a:lnTo>
                  <a:pt x="0" y="0"/>
                </a:lnTo>
                <a:lnTo>
                  <a:pt x="2" y="0"/>
                </a:lnTo>
                <a:lnTo>
                  <a:pt x="347" y="0"/>
                </a:lnTo>
                <a:close/>
              </a:path>
            </a:pathLst>
          </a:custGeom>
          <a:solidFill>
            <a:srgbClr val="EA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46" name="Freeform 275">
            <a:extLst>
              <a:ext uri="{FF2B5EF4-FFF2-40B4-BE49-F238E27FC236}">
                <a16:creationId xmlns:a16="http://schemas.microsoft.com/office/drawing/2014/main" id="{4173A79B-EEEA-2B6A-DFEE-EFE0A21FC945}"/>
              </a:ext>
            </a:extLst>
          </p:cNvPr>
          <p:cNvSpPr>
            <a:spLocks/>
          </p:cNvSpPr>
          <p:nvPr/>
        </p:nvSpPr>
        <p:spPr bwMode="auto">
          <a:xfrm>
            <a:off x="4906074" y="1479360"/>
            <a:ext cx="836613" cy="187325"/>
          </a:xfrm>
          <a:custGeom>
            <a:avLst/>
            <a:gdLst>
              <a:gd name="T0" fmla="*/ 527 w 527"/>
              <a:gd name="T1" fmla="*/ 0 h 118"/>
              <a:gd name="T2" fmla="*/ 348 w 527"/>
              <a:gd name="T3" fmla="*/ 118 h 118"/>
              <a:gd name="T4" fmla="*/ 0 w 527"/>
              <a:gd name="T5" fmla="*/ 118 h 118"/>
              <a:gd name="T6" fmla="*/ 178 w 527"/>
              <a:gd name="T7" fmla="*/ 0 h 118"/>
              <a:gd name="T8" fmla="*/ 527 w 527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7" h="118">
                <a:moveTo>
                  <a:pt x="527" y="0"/>
                </a:moveTo>
                <a:lnTo>
                  <a:pt x="348" y="118"/>
                </a:lnTo>
                <a:lnTo>
                  <a:pt x="0" y="118"/>
                </a:lnTo>
                <a:lnTo>
                  <a:pt x="178" y="0"/>
                </a:lnTo>
                <a:lnTo>
                  <a:pt x="5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47" name="Freeform 276">
            <a:extLst>
              <a:ext uri="{FF2B5EF4-FFF2-40B4-BE49-F238E27FC236}">
                <a16:creationId xmlns:a16="http://schemas.microsoft.com/office/drawing/2014/main" id="{0E4C9216-C34E-B5B8-8210-989ECF0126EC}"/>
              </a:ext>
            </a:extLst>
          </p:cNvPr>
          <p:cNvSpPr>
            <a:spLocks/>
          </p:cNvSpPr>
          <p:nvPr/>
        </p:nvSpPr>
        <p:spPr bwMode="auto">
          <a:xfrm>
            <a:off x="4906074" y="1666685"/>
            <a:ext cx="552450" cy="903288"/>
          </a:xfrm>
          <a:custGeom>
            <a:avLst/>
            <a:gdLst>
              <a:gd name="T0" fmla="*/ 348 w 348"/>
              <a:gd name="T1" fmla="*/ 0 h 569"/>
              <a:gd name="T2" fmla="*/ 348 w 348"/>
              <a:gd name="T3" fmla="*/ 569 h 569"/>
              <a:gd name="T4" fmla="*/ 348 w 348"/>
              <a:gd name="T5" fmla="*/ 569 h 569"/>
              <a:gd name="T6" fmla="*/ 0 w 348"/>
              <a:gd name="T7" fmla="*/ 569 h 569"/>
              <a:gd name="T8" fmla="*/ 0 w 348"/>
              <a:gd name="T9" fmla="*/ 0 h 569"/>
              <a:gd name="T10" fmla="*/ 348 w 348"/>
              <a:gd name="T11" fmla="*/ 0 h 569"/>
              <a:gd name="T12" fmla="*/ 348 w 348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569">
                <a:moveTo>
                  <a:pt x="348" y="0"/>
                </a:moveTo>
                <a:lnTo>
                  <a:pt x="348" y="569"/>
                </a:lnTo>
                <a:lnTo>
                  <a:pt x="348" y="569"/>
                </a:lnTo>
                <a:lnTo>
                  <a:pt x="0" y="569"/>
                </a:lnTo>
                <a:lnTo>
                  <a:pt x="0" y="0"/>
                </a:lnTo>
                <a:lnTo>
                  <a:pt x="348" y="0"/>
                </a:lnTo>
                <a:lnTo>
                  <a:pt x="348" y="0"/>
                </a:lnTo>
                <a:close/>
              </a:path>
            </a:pathLst>
          </a:custGeom>
          <a:solidFill>
            <a:srgbClr val="EA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48" name="Freeform 277">
            <a:extLst>
              <a:ext uri="{FF2B5EF4-FFF2-40B4-BE49-F238E27FC236}">
                <a16:creationId xmlns:a16="http://schemas.microsoft.com/office/drawing/2014/main" id="{7D459C28-55E3-E7C4-EB82-4944BA363208}"/>
              </a:ext>
            </a:extLst>
          </p:cNvPr>
          <p:cNvSpPr>
            <a:spLocks/>
          </p:cNvSpPr>
          <p:nvPr/>
        </p:nvSpPr>
        <p:spPr bwMode="auto">
          <a:xfrm>
            <a:off x="4906074" y="2569973"/>
            <a:ext cx="552450" cy="903288"/>
          </a:xfrm>
          <a:custGeom>
            <a:avLst/>
            <a:gdLst>
              <a:gd name="T0" fmla="*/ 348 w 348"/>
              <a:gd name="T1" fmla="*/ 0 h 569"/>
              <a:gd name="T2" fmla="*/ 348 w 348"/>
              <a:gd name="T3" fmla="*/ 569 h 569"/>
              <a:gd name="T4" fmla="*/ 346 w 348"/>
              <a:gd name="T5" fmla="*/ 569 h 569"/>
              <a:gd name="T6" fmla="*/ 0 w 348"/>
              <a:gd name="T7" fmla="*/ 569 h 569"/>
              <a:gd name="T8" fmla="*/ 0 w 348"/>
              <a:gd name="T9" fmla="*/ 0 h 569"/>
              <a:gd name="T10" fmla="*/ 0 w 348"/>
              <a:gd name="T11" fmla="*/ 0 h 569"/>
              <a:gd name="T12" fmla="*/ 348 w 348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569">
                <a:moveTo>
                  <a:pt x="348" y="0"/>
                </a:moveTo>
                <a:lnTo>
                  <a:pt x="348" y="569"/>
                </a:lnTo>
                <a:lnTo>
                  <a:pt x="346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8" y="0"/>
                </a:lnTo>
                <a:close/>
              </a:path>
            </a:pathLst>
          </a:custGeom>
          <a:solidFill>
            <a:srgbClr val="EA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49" name="Freeform 278">
            <a:extLst>
              <a:ext uri="{FF2B5EF4-FFF2-40B4-BE49-F238E27FC236}">
                <a16:creationId xmlns:a16="http://schemas.microsoft.com/office/drawing/2014/main" id="{4259E165-C409-986C-00B3-C82AFA6E10B1}"/>
              </a:ext>
            </a:extLst>
          </p:cNvPr>
          <p:cNvSpPr>
            <a:spLocks/>
          </p:cNvSpPr>
          <p:nvPr/>
        </p:nvSpPr>
        <p:spPr bwMode="auto">
          <a:xfrm>
            <a:off x="4906074" y="3473260"/>
            <a:ext cx="549275" cy="903288"/>
          </a:xfrm>
          <a:custGeom>
            <a:avLst/>
            <a:gdLst>
              <a:gd name="T0" fmla="*/ 346 w 346"/>
              <a:gd name="T1" fmla="*/ 0 h 569"/>
              <a:gd name="T2" fmla="*/ 346 w 346"/>
              <a:gd name="T3" fmla="*/ 569 h 569"/>
              <a:gd name="T4" fmla="*/ 0 w 346"/>
              <a:gd name="T5" fmla="*/ 569 h 569"/>
              <a:gd name="T6" fmla="*/ 0 w 346"/>
              <a:gd name="T7" fmla="*/ 0 h 569"/>
              <a:gd name="T8" fmla="*/ 0 w 346"/>
              <a:gd name="T9" fmla="*/ 0 h 569"/>
              <a:gd name="T10" fmla="*/ 346 w 346"/>
              <a:gd name="T1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569">
                <a:moveTo>
                  <a:pt x="346" y="0"/>
                </a:moveTo>
                <a:lnTo>
                  <a:pt x="346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6" y="0"/>
                </a:lnTo>
                <a:close/>
              </a:path>
            </a:pathLst>
          </a:custGeom>
          <a:solidFill>
            <a:srgbClr val="EA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50" name="Freeform 279">
            <a:extLst>
              <a:ext uri="{FF2B5EF4-FFF2-40B4-BE49-F238E27FC236}">
                <a16:creationId xmlns:a16="http://schemas.microsoft.com/office/drawing/2014/main" id="{753AF4D5-E37E-40D2-F1A3-314E18625645}"/>
              </a:ext>
            </a:extLst>
          </p:cNvPr>
          <p:cNvSpPr>
            <a:spLocks/>
          </p:cNvSpPr>
          <p:nvPr/>
        </p:nvSpPr>
        <p:spPr bwMode="auto">
          <a:xfrm>
            <a:off x="4906074" y="1666685"/>
            <a:ext cx="552450" cy="903288"/>
          </a:xfrm>
          <a:custGeom>
            <a:avLst/>
            <a:gdLst>
              <a:gd name="T0" fmla="*/ 0 w 348"/>
              <a:gd name="T1" fmla="*/ 569 h 569"/>
              <a:gd name="T2" fmla="*/ 0 w 348"/>
              <a:gd name="T3" fmla="*/ 0 h 569"/>
              <a:gd name="T4" fmla="*/ 348 w 348"/>
              <a:gd name="T5" fmla="*/ 0 h 569"/>
              <a:gd name="T6" fmla="*/ 348 w 348"/>
              <a:gd name="T7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569">
                <a:moveTo>
                  <a:pt x="0" y="569"/>
                </a:moveTo>
                <a:lnTo>
                  <a:pt x="0" y="0"/>
                </a:lnTo>
                <a:lnTo>
                  <a:pt x="348" y="0"/>
                </a:lnTo>
                <a:lnTo>
                  <a:pt x="34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51" name="Freeform 280">
            <a:extLst>
              <a:ext uri="{FF2B5EF4-FFF2-40B4-BE49-F238E27FC236}">
                <a16:creationId xmlns:a16="http://schemas.microsoft.com/office/drawing/2014/main" id="{31036CFC-6BC4-FF39-0BB7-1DD58754DC81}"/>
              </a:ext>
            </a:extLst>
          </p:cNvPr>
          <p:cNvSpPr>
            <a:spLocks/>
          </p:cNvSpPr>
          <p:nvPr/>
        </p:nvSpPr>
        <p:spPr bwMode="auto">
          <a:xfrm>
            <a:off x="5458524" y="1666685"/>
            <a:ext cx="550863" cy="903288"/>
          </a:xfrm>
          <a:custGeom>
            <a:avLst/>
            <a:gdLst>
              <a:gd name="T0" fmla="*/ 0 w 347"/>
              <a:gd name="T1" fmla="*/ 569 h 569"/>
              <a:gd name="T2" fmla="*/ 0 w 347"/>
              <a:gd name="T3" fmla="*/ 0 h 569"/>
              <a:gd name="T4" fmla="*/ 347 w 347"/>
              <a:gd name="T5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7" h="569">
                <a:moveTo>
                  <a:pt x="0" y="569"/>
                </a:moveTo>
                <a:lnTo>
                  <a:pt x="0" y="0"/>
                </a:lnTo>
                <a:lnTo>
                  <a:pt x="347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52" name="Freeform 281">
            <a:extLst>
              <a:ext uri="{FF2B5EF4-FFF2-40B4-BE49-F238E27FC236}">
                <a16:creationId xmlns:a16="http://schemas.microsoft.com/office/drawing/2014/main" id="{C2182D98-806C-F446-14FC-1ACE053B00A9}"/>
              </a:ext>
            </a:extLst>
          </p:cNvPr>
          <p:cNvSpPr>
            <a:spLocks/>
          </p:cNvSpPr>
          <p:nvPr/>
        </p:nvSpPr>
        <p:spPr bwMode="auto">
          <a:xfrm>
            <a:off x="6009386" y="1666685"/>
            <a:ext cx="552450" cy="903288"/>
          </a:xfrm>
          <a:custGeom>
            <a:avLst/>
            <a:gdLst>
              <a:gd name="T0" fmla="*/ 0 w 348"/>
              <a:gd name="T1" fmla="*/ 569 h 569"/>
              <a:gd name="T2" fmla="*/ 0 w 348"/>
              <a:gd name="T3" fmla="*/ 0 h 569"/>
              <a:gd name="T4" fmla="*/ 0 w 348"/>
              <a:gd name="T5" fmla="*/ 0 h 569"/>
              <a:gd name="T6" fmla="*/ 346 w 348"/>
              <a:gd name="T7" fmla="*/ 0 h 569"/>
              <a:gd name="T8" fmla="*/ 348 w 348"/>
              <a:gd name="T9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569">
                <a:moveTo>
                  <a:pt x="0" y="569"/>
                </a:moveTo>
                <a:lnTo>
                  <a:pt x="0" y="0"/>
                </a:lnTo>
                <a:lnTo>
                  <a:pt x="0" y="0"/>
                </a:lnTo>
                <a:lnTo>
                  <a:pt x="346" y="0"/>
                </a:lnTo>
                <a:lnTo>
                  <a:pt x="34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53" name="Freeform 282">
            <a:extLst>
              <a:ext uri="{FF2B5EF4-FFF2-40B4-BE49-F238E27FC236}">
                <a16:creationId xmlns:a16="http://schemas.microsoft.com/office/drawing/2014/main" id="{3944B1F4-7DC1-754C-7AC0-2E128999D393}"/>
              </a:ext>
            </a:extLst>
          </p:cNvPr>
          <p:cNvSpPr>
            <a:spLocks/>
          </p:cNvSpPr>
          <p:nvPr/>
        </p:nvSpPr>
        <p:spPr bwMode="auto">
          <a:xfrm>
            <a:off x="6561836" y="1666685"/>
            <a:ext cx="550863" cy="903288"/>
          </a:xfrm>
          <a:custGeom>
            <a:avLst/>
            <a:gdLst>
              <a:gd name="T0" fmla="*/ 0 w 347"/>
              <a:gd name="T1" fmla="*/ 569 h 569"/>
              <a:gd name="T2" fmla="*/ 0 w 347"/>
              <a:gd name="T3" fmla="*/ 0 h 569"/>
              <a:gd name="T4" fmla="*/ 345 w 347"/>
              <a:gd name="T5" fmla="*/ 0 h 569"/>
              <a:gd name="T6" fmla="*/ 347 w 347"/>
              <a:gd name="T7" fmla="*/ 0 h 569"/>
              <a:gd name="T8" fmla="*/ 347 w 347"/>
              <a:gd name="T9" fmla="*/ 569 h 569"/>
              <a:gd name="T10" fmla="*/ 347 w 347"/>
              <a:gd name="T11" fmla="*/ 569 h 569"/>
              <a:gd name="T12" fmla="*/ 347 w 347"/>
              <a:gd name="T13" fmla="*/ 56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" h="569">
                <a:moveTo>
                  <a:pt x="0" y="569"/>
                </a:moveTo>
                <a:lnTo>
                  <a:pt x="0" y="0"/>
                </a:lnTo>
                <a:lnTo>
                  <a:pt x="345" y="0"/>
                </a:lnTo>
                <a:lnTo>
                  <a:pt x="347" y="0"/>
                </a:lnTo>
                <a:lnTo>
                  <a:pt x="347" y="569"/>
                </a:lnTo>
                <a:lnTo>
                  <a:pt x="347" y="569"/>
                </a:lnTo>
                <a:lnTo>
                  <a:pt x="347" y="56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54" name="Freeform 283">
            <a:extLst>
              <a:ext uri="{FF2B5EF4-FFF2-40B4-BE49-F238E27FC236}">
                <a16:creationId xmlns:a16="http://schemas.microsoft.com/office/drawing/2014/main" id="{1818521A-F8FA-243E-89AF-1B8B49845500}"/>
              </a:ext>
            </a:extLst>
          </p:cNvPr>
          <p:cNvSpPr>
            <a:spLocks/>
          </p:cNvSpPr>
          <p:nvPr/>
        </p:nvSpPr>
        <p:spPr bwMode="auto">
          <a:xfrm>
            <a:off x="4906074" y="2569973"/>
            <a:ext cx="552450" cy="903288"/>
          </a:xfrm>
          <a:custGeom>
            <a:avLst/>
            <a:gdLst>
              <a:gd name="T0" fmla="*/ 0 w 348"/>
              <a:gd name="T1" fmla="*/ 569 h 569"/>
              <a:gd name="T2" fmla="*/ 0 w 348"/>
              <a:gd name="T3" fmla="*/ 0 h 569"/>
              <a:gd name="T4" fmla="*/ 0 w 348"/>
              <a:gd name="T5" fmla="*/ 0 h 569"/>
              <a:gd name="T6" fmla="*/ 348 w 348"/>
              <a:gd name="T7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569">
                <a:moveTo>
                  <a:pt x="0" y="569"/>
                </a:moveTo>
                <a:lnTo>
                  <a:pt x="0" y="0"/>
                </a:lnTo>
                <a:lnTo>
                  <a:pt x="0" y="0"/>
                </a:lnTo>
                <a:lnTo>
                  <a:pt x="34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55" name="Freeform 284">
            <a:extLst>
              <a:ext uri="{FF2B5EF4-FFF2-40B4-BE49-F238E27FC236}">
                <a16:creationId xmlns:a16="http://schemas.microsoft.com/office/drawing/2014/main" id="{A1B3DB6A-7974-8420-5FE4-0CF6DF05300E}"/>
              </a:ext>
            </a:extLst>
          </p:cNvPr>
          <p:cNvSpPr>
            <a:spLocks/>
          </p:cNvSpPr>
          <p:nvPr/>
        </p:nvSpPr>
        <p:spPr bwMode="auto">
          <a:xfrm>
            <a:off x="5458524" y="2569973"/>
            <a:ext cx="550863" cy="903288"/>
          </a:xfrm>
          <a:custGeom>
            <a:avLst/>
            <a:gdLst>
              <a:gd name="T0" fmla="*/ 0 w 347"/>
              <a:gd name="T1" fmla="*/ 569 h 569"/>
              <a:gd name="T2" fmla="*/ 0 w 347"/>
              <a:gd name="T3" fmla="*/ 0 h 569"/>
              <a:gd name="T4" fmla="*/ 0 w 347"/>
              <a:gd name="T5" fmla="*/ 0 h 569"/>
              <a:gd name="T6" fmla="*/ 347 w 347"/>
              <a:gd name="T7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7" h="569">
                <a:moveTo>
                  <a:pt x="0" y="569"/>
                </a:move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56" name="Freeform 285">
            <a:extLst>
              <a:ext uri="{FF2B5EF4-FFF2-40B4-BE49-F238E27FC236}">
                <a16:creationId xmlns:a16="http://schemas.microsoft.com/office/drawing/2014/main" id="{91597276-132A-A597-A60B-A5754D1D6AC2}"/>
              </a:ext>
            </a:extLst>
          </p:cNvPr>
          <p:cNvSpPr>
            <a:spLocks/>
          </p:cNvSpPr>
          <p:nvPr/>
        </p:nvSpPr>
        <p:spPr bwMode="auto">
          <a:xfrm>
            <a:off x="6009386" y="2569973"/>
            <a:ext cx="549275" cy="903288"/>
          </a:xfrm>
          <a:custGeom>
            <a:avLst/>
            <a:gdLst>
              <a:gd name="T0" fmla="*/ 0 w 346"/>
              <a:gd name="T1" fmla="*/ 569 h 569"/>
              <a:gd name="T2" fmla="*/ 0 w 346"/>
              <a:gd name="T3" fmla="*/ 0 h 569"/>
              <a:gd name="T4" fmla="*/ 0 w 346"/>
              <a:gd name="T5" fmla="*/ 0 h 569"/>
              <a:gd name="T6" fmla="*/ 0 w 346"/>
              <a:gd name="T7" fmla="*/ 0 h 569"/>
              <a:gd name="T8" fmla="*/ 0 w 346"/>
              <a:gd name="T9" fmla="*/ 0 h 569"/>
              <a:gd name="T10" fmla="*/ 346 w 346"/>
              <a:gd name="T1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569">
                <a:moveTo>
                  <a:pt x="0" y="569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46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57" name="Freeform 286">
            <a:extLst>
              <a:ext uri="{FF2B5EF4-FFF2-40B4-BE49-F238E27FC236}">
                <a16:creationId xmlns:a16="http://schemas.microsoft.com/office/drawing/2014/main" id="{AE9F2B20-AC84-0FA5-E149-217FBABD1489}"/>
              </a:ext>
            </a:extLst>
          </p:cNvPr>
          <p:cNvSpPr>
            <a:spLocks/>
          </p:cNvSpPr>
          <p:nvPr/>
        </p:nvSpPr>
        <p:spPr bwMode="auto">
          <a:xfrm>
            <a:off x="6558661" y="2569973"/>
            <a:ext cx="554038" cy="903288"/>
          </a:xfrm>
          <a:custGeom>
            <a:avLst/>
            <a:gdLst>
              <a:gd name="T0" fmla="*/ 0 w 349"/>
              <a:gd name="T1" fmla="*/ 569 h 569"/>
              <a:gd name="T2" fmla="*/ 0 w 349"/>
              <a:gd name="T3" fmla="*/ 0 h 569"/>
              <a:gd name="T4" fmla="*/ 2 w 349"/>
              <a:gd name="T5" fmla="*/ 0 h 569"/>
              <a:gd name="T6" fmla="*/ 347 w 349"/>
              <a:gd name="T7" fmla="*/ 0 h 569"/>
              <a:gd name="T8" fmla="*/ 349 w 349"/>
              <a:gd name="T9" fmla="*/ 0 h 569"/>
              <a:gd name="T10" fmla="*/ 349 w 349"/>
              <a:gd name="T11" fmla="*/ 569 h 569"/>
              <a:gd name="T12" fmla="*/ 347 w 349"/>
              <a:gd name="T13" fmla="*/ 56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9" h="569">
                <a:moveTo>
                  <a:pt x="0" y="569"/>
                </a:moveTo>
                <a:lnTo>
                  <a:pt x="0" y="0"/>
                </a:lnTo>
                <a:lnTo>
                  <a:pt x="2" y="0"/>
                </a:lnTo>
                <a:lnTo>
                  <a:pt x="347" y="0"/>
                </a:lnTo>
                <a:lnTo>
                  <a:pt x="349" y="0"/>
                </a:lnTo>
                <a:lnTo>
                  <a:pt x="349" y="569"/>
                </a:lnTo>
                <a:lnTo>
                  <a:pt x="347" y="56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58" name="Freeform 287">
            <a:extLst>
              <a:ext uri="{FF2B5EF4-FFF2-40B4-BE49-F238E27FC236}">
                <a16:creationId xmlns:a16="http://schemas.microsoft.com/office/drawing/2014/main" id="{85F4F420-2694-0BF2-F2BD-B2B8F24E3EB6}"/>
              </a:ext>
            </a:extLst>
          </p:cNvPr>
          <p:cNvSpPr>
            <a:spLocks/>
          </p:cNvSpPr>
          <p:nvPr/>
        </p:nvSpPr>
        <p:spPr bwMode="auto">
          <a:xfrm>
            <a:off x="4906074" y="3473260"/>
            <a:ext cx="549275" cy="903288"/>
          </a:xfrm>
          <a:custGeom>
            <a:avLst/>
            <a:gdLst>
              <a:gd name="T0" fmla="*/ 346 w 346"/>
              <a:gd name="T1" fmla="*/ 569 h 569"/>
              <a:gd name="T2" fmla="*/ 0 w 346"/>
              <a:gd name="T3" fmla="*/ 569 h 569"/>
              <a:gd name="T4" fmla="*/ 0 w 346"/>
              <a:gd name="T5" fmla="*/ 0 h 569"/>
              <a:gd name="T6" fmla="*/ 0 w 346"/>
              <a:gd name="T7" fmla="*/ 0 h 569"/>
              <a:gd name="T8" fmla="*/ 346 w 346"/>
              <a:gd name="T9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" h="569">
                <a:moveTo>
                  <a:pt x="346" y="569"/>
                </a:move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6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59" name="Freeform 288">
            <a:extLst>
              <a:ext uri="{FF2B5EF4-FFF2-40B4-BE49-F238E27FC236}">
                <a16:creationId xmlns:a16="http://schemas.microsoft.com/office/drawing/2014/main" id="{490B6897-7469-C1AD-DE79-334A620E708A}"/>
              </a:ext>
            </a:extLst>
          </p:cNvPr>
          <p:cNvSpPr>
            <a:spLocks/>
          </p:cNvSpPr>
          <p:nvPr/>
        </p:nvSpPr>
        <p:spPr bwMode="auto">
          <a:xfrm>
            <a:off x="5455349" y="3473260"/>
            <a:ext cx="550863" cy="903288"/>
          </a:xfrm>
          <a:custGeom>
            <a:avLst/>
            <a:gdLst>
              <a:gd name="T0" fmla="*/ 347 w 347"/>
              <a:gd name="T1" fmla="*/ 569 h 569"/>
              <a:gd name="T2" fmla="*/ 0 w 347"/>
              <a:gd name="T3" fmla="*/ 569 h 569"/>
              <a:gd name="T4" fmla="*/ 0 w 347"/>
              <a:gd name="T5" fmla="*/ 0 h 569"/>
              <a:gd name="T6" fmla="*/ 2 w 347"/>
              <a:gd name="T7" fmla="*/ 0 h 569"/>
              <a:gd name="T8" fmla="*/ 347 w 347"/>
              <a:gd name="T9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569">
                <a:moveTo>
                  <a:pt x="347" y="569"/>
                </a:moveTo>
                <a:lnTo>
                  <a:pt x="0" y="569"/>
                </a:lnTo>
                <a:lnTo>
                  <a:pt x="0" y="0"/>
                </a:lnTo>
                <a:lnTo>
                  <a:pt x="2" y="0"/>
                </a:lnTo>
                <a:lnTo>
                  <a:pt x="347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60" name="Freeform 289">
            <a:extLst>
              <a:ext uri="{FF2B5EF4-FFF2-40B4-BE49-F238E27FC236}">
                <a16:creationId xmlns:a16="http://schemas.microsoft.com/office/drawing/2014/main" id="{17B4A349-8D79-7912-F7A4-2A74EF35A7B8}"/>
              </a:ext>
            </a:extLst>
          </p:cNvPr>
          <p:cNvSpPr>
            <a:spLocks/>
          </p:cNvSpPr>
          <p:nvPr/>
        </p:nvSpPr>
        <p:spPr bwMode="auto">
          <a:xfrm>
            <a:off x="6006211" y="3473260"/>
            <a:ext cx="552450" cy="903288"/>
          </a:xfrm>
          <a:custGeom>
            <a:avLst/>
            <a:gdLst>
              <a:gd name="T0" fmla="*/ 348 w 348"/>
              <a:gd name="T1" fmla="*/ 569 h 569"/>
              <a:gd name="T2" fmla="*/ 2 w 348"/>
              <a:gd name="T3" fmla="*/ 569 h 569"/>
              <a:gd name="T4" fmla="*/ 0 w 348"/>
              <a:gd name="T5" fmla="*/ 569 h 569"/>
              <a:gd name="T6" fmla="*/ 0 w 348"/>
              <a:gd name="T7" fmla="*/ 0 h 569"/>
              <a:gd name="T8" fmla="*/ 2 w 348"/>
              <a:gd name="T9" fmla="*/ 0 h 569"/>
              <a:gd name="T10" fmla="*/ 2 w 348"/>
              <a:gd name="T11" fmla="*/ 0 h 569"/>
              <a:gd name="T12" fmla="*/ 2 w 348"/>
              <a:gd name="T13" fmla="*/ 0 h 569"/>
              <a:gd name="T14" fmla="*/ 348 w 348"/>
              <a:gd name="T15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8" h="569">
                <a:moveTo>
                  <a:pt x="348" y="569"/>
                </a:moveTo>
                <a:lnTo>
                  <a:pt x="2" y="569"/>
                </a:lnTo>
                <a:lnTo>
                  <a:pt x="0" y="569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4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61" name="Freeform 290">
            <a:extLst>
              <a:ext uri="{FF2B5EF4-FFF2-40B4-BE49-F238E27FC236}">
                <a16:creationId xmlns:a16="http://schemas.microsoft.com/office/drawing/2014/main" id="{BD318CD2-0DAA-FE59-E289-7B27D2ED50F3}"/>
              </a:ext>
            </a:extLst>
          </p:cNvPr>
          <p:cNvSpPr>
            <a:spLocks/>
          </p:cNvSpPr>
          <p:nvPr/>
        </p:nvSpPr>
        <p:spPr bwMode="auto">
          <a:xfrm>
            <a:off x="6558661" y="3473260"/>
            <a:ext cx="550863" cy="903288"/>
          </a:xfrm>
          <a:custGeom>
            <a:avLst/>
            <a:gdLst>
              <a:gd name="T0" fmla="*/ 347 w 347"/>
              <a:gd name="T1" fmla="*/ 0 h 569"/>
              <a:gd name="T2" fmla="*/ 347 w 347"/>
              <a:gd name="T3" fmla="*/ 567 h 569"/>
              <a:gd name="T4" fmla="*/ 347 w 347"/>
              <a:gd name="T5" fmla="*/ 569 h 569"/>
              <a:gd name="T6" fmla="*/ 347 w 347"/>
              <a:gd name="T7" fmla="*/ 569 h 569"/>
              <a:gd name="T8" fmla="*/ 0 w 347"/>
              <a:gd name="T9" fmla="*/ 569 h 569"/>
              <a:gd name="T10" fmla="*/ 0 w 347"/>
              <a:gd name="T11" fmla="*/ 0 h 569"/>
              <a:gd name="T12" fmla="*/ 0 w 347"/>
              <a:gd name="T13" fmla="*/ 0 h 569"/>
              <a:gd name="T14" fmla="*/ 347 w 347"/>
              <a:gd name="T15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569">
                <a:moveTo>
                  <a:pt x="347" y="0"/>
                </a:moveTo>
                <a:lnTo>
                  <a:pt x="347" y="567"/>
                </a:lnTo>
                <a:lnTo>
                  <a:pt x="347" y="569"/>
                </a:lnTo>
                <a:lnTo>
                  <a:pt x="347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62" name="Line 291">
            <a:extLst>
              <a:ext uri="{FF2B5EF4-FFF2-40B4-BE49-F238E27FC236}">
                <a16:creationId xmlns:a16="http://schemas.microsoft.com/office/drawing/2014/main" id="{12288CC5-646F-4EF6-E177-D5B3F35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6074" y="1479360"/>
            <a:ext cx="282575" cy="187325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63" name="Line 292">
            <a:extLst>
              <a:ext uri="{FF2B5EF4-FFF2-40B4-BE49-F238E27FC236}">
                <a16:creationId xmlns:a16="http://schemas.microsoft.com/office/drawing/2014/main" id="{E8FC5EEA-69A7-B958-FA02-0F58FD475C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524" y="1479360"/>
            <a:ext cx="284163" cy="187325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64" name="Line 293">
            <a:extLst>
              <a:ext uri="{FF2B5EF4-FFF2-40B4-BE49-F238E27FC236}">
                <a16:creationId xmlns:a16="http://schemas.microsoft.com/office/drawing/2014/main" id="{5326B920-B1CA-672B-4E71-5DC10C2D4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9386" y="1479360"/>
            <a:ext cx="282575" cy="187325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65" name="Line 294">
            <a:extLst>
              <a:ext uri="{FF2B5EF4-FFF2-40B4-BE49-F238E27FC236}">
                <a16:creationId xmlns:a16="http://schemas.microsoft.com/office/drawing/2014/main" id="{A0E255E4-C47C-0F6B-AC7F-202026705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8661" y="1479360"/>
            <a:ext cx="284163" cy="187325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66" name="Line 295">
            <a:extLst>
              <a:ext uri="{FF2B5EF4-FFF2-40B4-BE49-F238E27FC236}">
                <a16:creationId xmlns:a16="http://schemas.microsoft.com/office/drawing/2014/main" id="{3EB22A15-5B09-BE5E-4A78-A7E4DACDE8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9524" y="1479360"/>
            <a:ext cx="285750" cy="187325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67" name="Freeform 296">
            <a:extLst>
              <a:ext uri="{FF2B5EF4-FFF2-40B4-BE49-F238E27FC236}">
                <a16:creationId xmlns:a16="http://schemas.microsoft.com/office/drawing/2014/main" id="{8A2D6EB9-F654-070D-D37C-29746DC05FAB}"/>
              </a:ext>
            </a:extLst>
          </p:cNvPr>
          <p:cNvSpPr>
            <a:spLocks/>
          </p:cNvSpPr>
          <p:nvPr/>
        </p:nvSpPr>
        <p:spPr bwMode="auto">
          <a:xfrm>
            <a:off x="7109524" y="2382648"/>
            <a:ext cx="285750" cy="187325"/>
          </a:xfrm>
          <a:custGeom>
            <a:avLst/>
            <a:gdLst>
              <a:gd name="T0" fmla="*/ 0 w 180"/>
              <a:gd name="T1" fmla="*/ 118 h 118"/>
              <a:gd name="T2" fmla="*/ 2 w 180"/>
              <a:gd name="T3" fmla="*/ 118 h 118"/>
              <a:gd name="T4" fmla="*/ 178 w 180"/>
              <a:gd name="T5" fmla="*/ 0 h 118"/>
              <a:gd name="T6" fmla="*/ 180 w 180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118">
                <a:moveTo>
                  <a:pt x="0" y="118"/>
                </a:moveTo>
                <a:lnTo>
                  <a:pt x="2" y="118"/>
                </a:lnTo>
                <a:lnTo>
                  <a:pt x="178" y="0"/>
                </a:lnTo>
                <a:lnTo>
                  <a:pt x="18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68" name="Freeform 297">
            <a:extLst>
              <a:ext uri="{FF2B5EF4-FFF2-40B4-BE49-F238E27FC236}">
                <a16:creationId xmlns:a16="http://schemas.microsoft.com/office/drawing/2014/main" id="{96BF04FA-09CA-7F87-73B1-D4661F5AF21D}"/>
              </a:ext>
            </a:extLst>
          </p:cNvPr>
          <p:cNvSpPr>
            <a:spLocks/>
          </p:cNvSpPr>
          <p:nvPr/>
        </p:nvSpPr>
        <p:spPr bwMode="auto">
          <a:xfrm>
            <a:off x="7112699" y="3285935"/>
            <a:ext cx="282575" cy="187325"/>
          </a:xfrm>
          <a:custGeom>
            <a:avLst/>
            <a:gdLst>
              <a:gd name="T0" fmla="*/ 0 w 178"/>
              <a:gd name="T1" fmla="*/ 118 h 118"/>
              <a:gd name="T2" fmla="*/ 176 w 178"/>
              <a:gd name="T3" fmla="*/ 0 h 118"/>
              <a:gd name="T4" fmla="*/ 178 w 178"/>
              <a:gd name="T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" h="118">
                <a:moveTo>
                  <a:pt x="0" y="118"/>
                </a:moveTo>
                <a:lnTo>
                  <a:pt x="176" y="0"/>
                </a:lnTo>
                <a:lnTo>
                  <a:pt x="17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69" name="Freeform 298">
            <a:extLst>
              <a:ext uri="{FF2B5EF4-FFF2-40B4-BE49-F238E27FC236}">
                <a16:creationId xmlns:a16="http://schemas.microsoft.com/office/drawing/2014/main" id="{86F118B9-C237-8DB4-9F8F-27E40D621A07}"/>
              </a:ext>
            </a:extLst>
          </p:cNvPr>
          <p:cNvSpPr>
            <a:spLocks/>
          </p:cNvSpPr>
          <p:nvPr/>
        </p:nvSpPr>
        <p:spPr bwMode="auto">
          <a:xfrm>
            <a:off x="7109524" y="4186048"/>
            <a:ext cx="282575" cy="190500"/>
          </a:xfrm>
          <a:custGeom>
            <a:avLst/>
            <a:gdLst>
              <a:gd name="T0" fmla="*/ 0 w 178"/>
              <a:gd name="T1" fmla="*/ 120 h 120"/>
              <a:gd name="T2" fmla="*/ 0 w 178"/>
              <a:gd name="T3" fmla="*/ 118 h 120"/>
              <a:gd name="T4" fmla="*/ 178 w 178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" h="120">
                <a:moveTo>
                  <a:pt x="0" y="120"/>
                </a:moveTo>
                <a:lnTo>
                  <a:pt x="0" y="118"/>
                </a:lnTo>
                <a:lnTo>
                  <a:pt x="17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70" name="Freeform 299">
            <a:extLst>
              <a:ext uri="{FF2B5EF4-FFF2-40B4-BE49-F238E27FC236}">
                <a16:creationId xmlns:a16="http://schemas.microsoft.com/office/drawing/2014/main" id="{9D9E67AD-2182-A5E4-0350-B89F545182C6}"/>
              </a:ext>
            </a:extLst>
          </p:cNvPr>
          <p:cNvSpPr>
            <a:spLocks/>
          </p:cNvSpPr>
          <p:nvPr/>
        </p:nvSpPr>
        <p:spPr bwMode="auto">
          <a:xfrm>
            <a:off x="5188649" y="1479360"/>
            <a:ext cx="2206625" cy="0"/>
          </a:xfrm>
          <a:custGeom>
            <a:avLst/>
            <a:gdLst>
              <a:gd name="T0" fmla="*/ 0 w 1390"/>
              <a:gd name="T1" fmla="*/ 349 w 1390"/>
              <a:gd name="T2" fmla="*/ 695 w 1390"/>
              <a:gd name="T3" fmla="*/ 1042 w 1390"/>
              <a:gd name="T4" fmla="*/ 1390 w 139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390">
                <a:moveTo>
                  <a:pt x="0" y="0"/>
                </a:moveTo>
                <a:lnTo>
                  <a:pt x="349" y="0"/>
                </a:lnTo>
                <a:lnTo>
                  <a:pt x="695" y="0"/>
                </a:lnTo>
                <a:lnTo>
                  <a:pt x="1042" y="0"/>
                </a:lnTo>
                <a:lnTo>
                  <a:pt x="139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71" name="Freeform 300">
            <a:extLst>
              <a:ext uri="{FF2B5EF4-FFF2-40B4-BE49-F238E27FC236}">
                <a16:creationId xmlns:a16="http://schemas.microsoft.com/office/drawing/2014/main" id="{085B64ED-68E3-2146-4E38-A129EBB99365}"/>
              </a:ext>
            </a:extLst>
          </p:cNvPr>
          <p:cNvSpPr>
            <a:spLocks/>
          </p:cNvSpPr>
          <p:nvPr/>
        </p:nvSpPr>
        <p:spPr bwMode="auto">
          <a:xfrm>
            <a:off x="7392099" y="1479360"/>
            <a:ext cx="3175" cy="2706688"/>
          </a:xfrm>
          <a:custGeom>
            <a:avLst/>
            <a:gdLst>
              <a:gd name="T0" fmla="*/ 2 w 2"/>
              <a:gd name="T1" fmla="*/ 0 h 1705"/>
              <a:gd name="T2" fmla="*/ 0 w 2"/>
              <a:gd name="T3" fmla="*/ 569 h 1705"/>
              <a:gd name="T4" fmla="*/ 0 w 2"/>
              <a:gd name="T5" fmla="*/ 1138 h 1705"/>
              <a:gd name="T6" fmla="*/ 0 w 2"/>
              <a:gd name="T7" fmla="*/ 1705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705">
                <a:moveTo>
                  <a:pt x="2" y="0"/>
                </a:moveTo>
                <a:lnTo>
                  <a:pt x="0" y="569"/>
                </a:lnTo>
                <a:lnTo>
                  <a:pt x="0" y="1138"/>
                </a:lnTo>
                <a:lnTo>
                  <a:pt x="0" y="170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72" name="Freeform 301">
            <a:extLst>
              <a:ext uri="{FF2B5EF4-FFF2-40B4-BE49-F238E27FC236}">
                <a16:creationId xmlns:a16="http://schemas.microsoft.com/office/drawing/2014/main" id="{62B5DA72-959F-9238-CCB3-59886657DECB}"/>
              </a:ext>
            </a:extLst>
          </p:cNvPr>
          <p:cNvSpPr>
            <a:spLocks/>
          </p:cNvSpPr>
          <p:nvPr/>
        </p:nvSpPr>
        <p:spPr bwMode="auto">
          <a:xfrm>
            <a:off x="6826949" y="1666685"/>
            <a:ext cx="282575" cy="1090613"/>
          </a:xfrm>
          <a:custGeom>
            <a:avLst/>
            <a:gdLst>
              <a:gd name="T0" fmla="*/ 178 w 178"/>
              <a:gd name="T1" fmla="*/ 0 h 687"/>
              <a:gd name="T2" fmla="*/ 178 w 178"/>
              <a:gd name="T3" fmla="*/ 569 h 687"/>
              <a:gd name="T4" fmla="*/ 2 w 178"/>
              <a:gd name="T5" fmla="*/ 687 h 687"/>
              <a:gd name="T6" fmla="*/ 2 w 178"/>
              <a:gd name="T7" fmla="*/ 121 h 687"/>
              <a:gd name="T8" fmla="*/ 0 w 178"/>
              <a:gd name="T9" fmla="*/ 121 h 687"/>
              <a:gd name="T10" fmla="*/ 178 w 178"/>
              <a:gd name="T11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" h="687">
                <a:moveTo>
                  <a:pt x="178" y="0"/>
                </a:moveTo>
                <a:lnTo>
                  <a:pt x="178" y="569"/>
                </a:lnTo>
                <a:lnTo>
                  <a:pt x="2" y="687"/>
                </a:lnTo>
                <a:lnTo>
                  <a:pt x="2" y="121"/>
                </a:lnTo>
                <a:lnTo>
                  <a:pt x="0" y="121"/>
                </a:lnTo>
                <a:lnTo>
                  <a:pt x="1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73" name="Freeform 302">
            <a:extLst>
              <a:ext uri="{FF2B5EF4-FFF2-40B4-BE49-F238E27FC236}">
                <a16:creationId xmlns:a16="http://schemas.microsoft.com/office/drawing/2014/main" id="{55567D5F-E191-AA20-8E7D-3D255BD1616B}"/>
              </a:ext>
            </a:extLst>
          </p:cNvPr>
          <p:cNvSpPr>
            <a:spLocks/>
          </p:cNvSpPr>
          <p:nvPr/>
        </p:nvSpPr>
        <p:spPr bwMode="auto">
          <a:xfrm>
            <a:off x="6276086" y="1666685"/>
            <a:ext cx="833438" cy="192088"/>
          </a:xfrm>
          <a:custGeom>
            <a:avLst/>
            <a:gdLst>
              <a:gd name="T0" fmla="*/ 525 w 525"/>
              <a:gd name="T1" fmla="*/ 0 h 121"/>
              <a:gd name="T2" fmla="*/ 347 w 525"/>
              <a:gd name="T3" fmla="*/ 121 h 121"/>
              <a:gd name="T4" fmla="*/ 0 w 525"/>
              <a:gd name="T5" fmla="*/ 121 h 121"/>
              <a:gd name="T6" fmla="*/ 0 w 525"/>
              <a:gd name="T7" fmla="*/ 121 h 121"/>
              <a:gd name="T8" fmla="*/ 178 w 525"/>
              <a:gd name="T9" fmla="*/ 0 h 121"/>
              <a:gd name="T10" fmla="*/ 525 w 52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121">
                <a:moveTo>
                  <a:pt x="525" y="0"/>
                </a:moveTo>
                <a:lnTo>
                  <a:pt x="347" y="121"/>
                </a:lnTo>
                <a:lnTo>
                  <a:pt x="0" y="121"/>
                </a:lnTo>
                <a:lnTo>
                  <a:pt x="0" y="121"/>
                </a:lnTo>
                <a:lnTo>
                  <a:pt x="178" y="0"/>
                </a:lnTo>
                <a:lnTo>
                  <a:pt x="5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74" name="Freeform 303">
            <a:extLst>
              <a:ext uri="{FF2B5EF4-FFF2-40B4-BE49-F238E27FC236}">
                <a16:creationId xmlns:a16="http://schemas.microsoft.com/office/drawing/2014/main" id="{06AC45F7-7ED2-767F-6345-859450DB5DF5}"/>
              </a:ext>
            </a:extLst>
          </p:cNvPr>
          <p:cNvSpPr>
            <a:spLocks/>
          </p:cNvSpPr>
          <p:nvPr/>
        </p:nvSpPr>
        <p:spPr bwMode="auto">
          <a:xfrm>
            <a:off x="6830124" y="2569973"/>
            <a:ext cx="279400" cy="1090613"/>
          </a:xfrm>
          <a:custGeom>
            <a:avLst/>
            <a:gdLst>
              <a:gd name="T0" fmla="*/ 176 w 176"/>
              <a:gd name="T1" fmla="*/ 0 h 687"/>
              <a:gd name="T2" fmla="*/ 176 w 176"/>
              <a:gd name="T3" fmla="*/ 571 h 687"/>
              <a:gd name="T4" fmla="*/ 0 w 176"/>
              <a:gd name="T5" fmla="*/ 687 h 687"/>
              <a:gd name="T6" fmla="*/ 0 w 176"/>
              <a:gd name="T7" fmla="*/ 687 h 687"/>
              <a:gd name="T8" fmla="*/ 0 w 176"/>
              <a:gd name="T9" fmla="*/ 118 h 687"/>
              <a:gd name="T10" fmla="*/ 0 w 176"/>
              <a:gd name="T11" fmla="*/ 118 h 687"/>
              <a:gd name="T12" fmla="*/ 0 w 176"/>
              <a:gd name="T13" fmla="*/ 118 h 687"/>
              <a:gd name="T14" fmla="*/ 176 w 176"/>
              <a:gd name="T15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687">
                <a:moveTo>
                  <a:pt x="176" y="0"/>
                </a:moveTo>
                <a:lnTo>
                  <a:pt x="176" y="571"/>
                </a:lnTo>
                <a:lnTo>
                  <a:pt x="0" y="687"/>
                </a:lnTo>
                <a:lnTo>
                  <a:pt x="0" y="687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176" y="0"/>
                </a:lnTo>
                <a:close/>
              </a:path>
            </a:pathLst>
          </a:cu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75" name="Freeform 304">
            <a:extLst>
              <a:ext uri="{FF2B5EF4-FFF2-40B4-BE49-F238E27FC236}">
                <a16:creationId xmlns:a16="http://schemas.microsoft.com/office/drawing/2014/main" id="{F12F7E3F-9819-E172-3243-9DA1A05B4D11}"/>
              </a:ext>
            </a:extLst>
          </p:cNvPr>
          <p:cNvSpPr>
            <a:spLocks/>
          </p:cNvSpPr>
          <p:nvPr/>
        </p:nvSpPr>
        <p:spPr bwMode="auto">
          <a:xfrm>
            <a:off x="6826949" y="3476435"/>
            <a:ext cx="282575" cy="1087438"/>
          </a:xfrm>
          <a:custGeom>
            <a:avLst/>
            <a:gdLst>
              <a:gd name="T0" fmla="*/ 178 w 178"/>
              <a:gd name="T1" fmla="*/ 0 h 685"/>
              <a:gd name="T2" fmla="*/ 178 w 178"/>
              <a:gd name="T3" fmla="*/ 567 h 685"/>
              <a:gd name="T4" fmla="*/ 0 w 178"/>
              <a:gd name="T5" fmla="*/ 685 h 685"/>
              <a:gd name="T6" fmla="*/ 0 w 178"/>
              <a:gd name="T7" fmla="*/ 116 h 685"/>
              <a:gd name="T8" fmla="*/ 2 w 178"/>
              <a:gd name="T9" fmla="*/ 116 h 685"/>
              <a:gd name="T10" fmla="*/ 2 w 178"/>
              <a:gd name="T11" fmla="*/ 116 h 685"/>
              <a:gd name="T12" fmla="*/ 178 w 178"/>
              <a:gd name="T1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685">
                <a:moveTo>
                  <a:pt x="178" y="0"/>
                </a:moveTo>
                <a:lnTo>
                  <a:pt x="178" y="567"/>
                </a:lnTo>
                <a:lnTo>
                  <a:pt x="0" y="685"/>
                </a:lnTo>
                <a:lnTo>
                  <a:pt x="0" y="116"/>
                </a:lnTo>
                <a:lnTo>
                  <a:pt x="2" y="116"/>
                </a:lnTo>
                <a:lnTo>
                  <a:pt x="2" y="116"/>
                </a:lnTo>
                <a:lnTo>
                  <a:pt x="1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76" name="Freeform 305">
            <a:extLst>
              <a:ext uri="{FF2B5EF4-FFF2-40B4-BE49-F238E27FC236}">
                <a16:creationId xmlns:a16="http://schemas.microsoft.com/office/drawing/2014/main" id="{35C2BE20-FD60-DB7C-444D-578FC61C61E1}"/>
              </a:ext>
            </a:extLst>
          </p:cNvPr>
          <p:cNvSpPr>
            <a:spLocks/>
          </p:cNvSpPr>
          <p:nvPr/>
        </p:nvSpPr>
        <p:spPr bwMode="auto">
          <a:xfrm>
            <a:off x="6826949" y="2757298"/>
            <a:ext cx="3175" cy="0"/>
          </a:xfrm>
          <a:custGeom>
            <a:avLst/>
            <a:gdLst>
              <a:gd name="T0" fmla="*/ 2 w 2"/>
              <a:gd name="T1" fmla="*/ 2 w 2"/>
              <a:gd name="T2" fmla="*/ 2 w 2"/>
              <a:gd name="T3" fmla="*/ 0 w 2"/>
              <a:gd name="T4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77" name="Freeform 306">
            <a:extLst>
              <a:ext uri="{FF2B5EF4-FFF2-40B4-BE49-F238E27FC236}">
                <a16:creationId xmlns:a16="http://schemas.microsoft.com/office/drawing/2014/main" id="{2A2A6535-A570-5428-C4F1-51A4372653C5}"/>
              </a:ext>
            </a:extLst>
          </p:cNvPr>
          <p:cNvSpPr>
            <a:spLocks/>
          </p:cNvSpPr>
          <p:nvPr/>
        </p:nvSpPr>
        <p:spPr bwMode="auto">
          <a:xfrm>
            <a:off x="6276086" y="1858773"/>
            <a:ext cx="554038" cy="898525"/>
          </a:xfrm>
          <a:custGeom>
            <a:avLst/>
            <a:gdLst>
              <a:gd name="T0" fmla="*/ 349 w 349"/>
              <a:gd name="T1" fmla="*/ 0 h 566"/>
              <a:gd name="T2" fmla="*/ 349 w 349"/>
              <a:gd name="T3" fmla="*/ 566 h 566"/>
              <a:gd name="T4" fmla="*/ 347 w 349"/>
              <a:gd name="T5" fmla="*/ 566 h 566"/>
              <a:gd name="T6" fmla="*/ 0 w 349"/>
              <a:gd name="T7" fmla="*/ 566 h 566"/>
              <a:gd name="T8" fmla="*/ 0 w 349"/>
              <a:gd name="T9" fmla="*/ 0 h 566"/>
              <a:gd name="T10" fmla="*/ 347 w 349"/>
              <a:gd name="T11" fmla="*/ 0 h 566"/>
              <a:gd name="T12" fmla="*/ 349 w 349"/>
              <a:gd name="T13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9" h="566">
                <a:moveTo>
                  <a:pt x="349" y="0"/>
                </a:moveTo>
                <a:lnTo>
                  <a:pt x="349" y="566"/>
                </a:lnTo>
                <a:lnTo>
                  <a:pt x="347" y="566"/>
                </a:lnTo>
                <a:lnTo>
                  <a:pt x="0" y="566"/>
                </a:lnTo>
                <a:lnTo>
                  <a:pt x="0" y="0"/>
                </a:lnTo>
                <a:lnTo>
                  <a:pt x="347" y="0"/>
                </a:lnTo>
                <a:lnTo>
                  <a:pt x="3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78" name="Freeform 307">
            <a:extLst>
              <a:ext uri="{FF2B5EF4-FFF2-40B4-BE49-F238E27FC236}">
                <a16:creationId xmlns:a16="http://schemas.microsoft.com/office/drawing/2014/main" id="{A50E69FA-F8BD-E7F9-7902-D340A5950C94}"/>
              </a:ext>
            </a:extLst>
          </p:cNvPr>
          <p:cNvSpPr>
            <a:spLocks/>
          </p:cNvSpPr>
          <p:nvPr/>
        </p:nvSpPr>
        <p:spPr bwMode="auto">
          <a:xfrm>
            <a:off x="6276086" y="2757298"/>
            <a:ext cx="554038" cy="903288"/>
          </a:xfrm>
          <a:custGeom>
            <a:avLst/>
            <a:gdLst>
              <a:gd name="T0" fmla="*/ 349 w 349"/>
              <a:gd name="T1" fmla="*/ 0 h 569"/>
              <a:gd name="T2" fmla="*/ 349 w 349"/>
              <a:gd name="T3" fmla="*/ 569 h 569"/>
              <a:gd name="T4" fmla="*/ 347 w 349"/>
              <a:gd name="T5" fmla="*/ 569 h 569"/>
              <a:gd name="T6" fmla="*/ 0 w 349"/>
              <a:gd name="T7" fmla="*/ 569 h 569"/>
              <a:gd name="T8" fmla="*/ 0 w 349"/>
              <a:gd name="T9" fmla="*/ 0 h 569"/>
              <a:gd name="T10" fmla="*/ 0 w 349"/>
              <a:gd name="T11" fmla="*/ 0 h 569"/>
              <a:gd name="T12" fmla="*/ 347 w 349"/>
              <a:gd name="T13" fmla="*/ 0 h 569"/>
              <a:gd name="T14" fmla="*/ 349 w 349"/>
              <a:gd name="T15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9" h="569">
                <a:moveTo>
                  <a:pt x="349" y="0"/>
                </a:moveTo>
                <a:lnTo>
                  <a:pt x="349" y="569"/>
                </a:lnTo>
                <a:lnTo>
                  <a:pt x="347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  <a:lnTo>
                  <a:pt x="349" y="0"/>
                </a:lnTo>
                <a:close/>
              </a:path>
            </a:pathLst>
          </a:cu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79" name="Rectangle 308">
            <a:extLst>
              <a:ext uri="{FF2B5EF4-FFF2-40B4-BE49-F238E27FC236}">
                <a16:creationId xmlns:a16="http://schemas.microsoft.com/office/drawing/2014/main" id="{B3AEDBF1-65E9-AD81-919B-3A2858C3A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949" y="4563873"/>
            <a:ext cx="1588" cy="1588"/>
          </a:xfrm>
          <a:prstGeom prst="rect">
            <a:avLst/>
          </a:pr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80" name="Freeform 309">
            <a:extLst>
              <a:ext uri="{FF2B5EF4-FFF2-40B4-BE49-F238E27FC236}">
                <a16:creationId xmlns:a16="http://schemas.microsoft.com/office/drawing/2014/main" id="{817E193C-A4B1-C59C-C6AD-9274E53094D0}"/>
              </a:ext>
            </a:extLst>
          </p:cNvPr>
          <p:cNvSpPr>
            <a:spLocks/>
          </p:cNvSpPr>
          <p:nvPr/>
        </p:nvSpPr>
        <p:spPr bwMode="auto">
          <a:xfrm>
            <a:off x="6276086" y="3660585"/>
            <a:ext cx="550863" cy="903288"/>
          </a:xfrm>
          <a:custGeom>
            <a:avLst/>
            <a:gdLst>
              <a:gd name="T0" fmla="*/ 347 w 347"/>
              <a:gd name="T1" fmla="*/ 0 h 569"/>
              <a:gd name="T2" fmla="*/ 347 w 347"/>
              <a:gd name="T3" fmla="*/ 569 h 569"/>
              <a:gd name="T4" fmla="*/ 347 w 347"/>
              <a:gd name="T5" fmla="*/ 569 h 569"/>
              <a:gd name="T6" fmla="*/ 0 w 347"/>
              <a:gd name="T7" fmla="*/ 569 h 569"/>
              <a:gd name="T8" fmla="*/ 0 w 347"/>
              <a:gd name="T9" fmla="*/ 0 h 569"/>
              <a:gd name="T10" fmla="*/ 0 w 347"/>
              <a:gd name="T11" fmla="*/ 0 h 569"/>
              <a:gd name="T12" fmla="*/ 347 w 347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" h="569">
                <a:moveTo>
                  <a:pt x="347" y="0"/>
                </a:moveTo>
                <a:lnTo>
                  <a:pt x="347" y="569"/>
                </a:lnTo>
                <a:lnTo>
                  <a:pt x="347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81" name="Freeform 310">
            <a:extLst>
              <a:ext uri="{FF2B5EF4-FFF2-40B4-BE49-F238E27FC236}">
                <a16:creationId xmlns:a16="http://schemas.microsoft.com/office/drawing/2014/main" id="{50A6333D-CEE4-FD7B-CF15-9FCC4DAFC589}"/>
              </a:ext>
            </a:extLst>
          </p:cNvPr>
          <p:cNvSpPr>
            <a:spLocks/>
          </p:cNvSpPr>
          <p:nvPr/>
        </p:nvSpPr>
        <p:spPr bwMode="auto">
          <a:xfrm>
            <a:off x="5726811" y="1666685"/>
            <a:ext cx="831850" cy="192088"/>
          </a:xfrm>
          <a:custGeom>
            <a:avLst/>
            <a:gdLst>
              <a:gd name="T0" fmla="*/ 524 w 524"/>
              <a:gd name="T1" fmla="*/ 0 h 121"/>
              <a:gd name="T2" fmla="*/ 346 w 524"/>
              <a:gd name="T3" fmla="*/ 121 h 121"/>
              <a:gd name="T4" fmla="*/ 0 w 524"/>
              <a:gd name="T5" fmla="*/ 121 h 121"/>
              <a:gd name="T6" fmla="*/ 0 w 524"/>
              <a:gd name="T7" fmla="*/ 121 h 121"/>
              <a:gd name="T8" fmla="*/ 178 w 524"/>
              <a:gd name="T9" fmla="*/ 0 h 121"/>
              <a:gd name="T10" fmla="*/ 524 w 524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121">
                <a:moveTo>
                  <a:pt x="524" y="0"/>
                </a:moveTo>
                <a:lnTo>
                  <a:pt x="346" y="121"/>
                </a:lnTo>
                <a:lnTo>
                  <a:pt x="0" y="121"/>
                </a:lnTo>
                <a:lnTo>
                  <a:pt x="0" y="121"/>
                </a:lnTo>
                <a:lnTo>
                  <a:pt x="178" y="0"/>
                </a:lnTo>
                <a:lnTo>
                  <a:pt x="524" y="0"/>
                </a:lnTo>
                <a:close/>
              </a:path>
            </a:pathLst>
          </a:custGeom>
          <a:solidFill>
            <a:srgbClr val="DDED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82" name="Freeform 311">
            <a:extLst>
              <a:ext uri="{FF2B5EF4-FFF2-40B4-BE49-F238E27FC236}">
                <a16:creationId xmlns:a16="http://schemas.microsoft.com/office/drawing/2014/main" id="{C4071B15-6D7B-7432-A89B-D123AB99A6ED}"/>
              </a:ext>
            </a:extLst>
          </p:cNvPr>
          <p:cNvSpPr>
            <a:spLocks/>
          </p:cNvSpPr>
          <p:nvPr/>
        </p:nvSpPr>
        <p:spPr bwMode="auto">
          <a:xfrm>
            <a:off x="5726811" y="1858773"/>
            <a:ext cx="549275" cy="898525"/>
          </a:xfrm>
          <a:custGeom>
            <a:avLst/>
            <a:gdLst>
              <a:gd name="T0" fmla="*/ 346 w 346"/>
              <a:gd name="T1" fmla="*/ 0 h 566"/>
              <a:gd name="T2" fmla="*/ 346 w 346"/>
              <a:gd name="T3" fmla="*/ 566 h 566"/>
              <a:gd name="T4" fmla="*/ 346 w 346"/>
              <a:gd name="T5" fmla="*/ 566 h 566"/>
              <a:gd name="T6" fmla="*/ 0 w 346"/>
              <a:gd name="T7" fmla="*/ 566 h 566"/>
              <a:gd name="T8" fmla="*/ 0 w 346"/>
              <a:gd name="T9" fmla="*/ 0 h 566"/>
              <a:gd name="T10" fmla="*/ 346 w 346"/>
              <a:gd name="T11" fmla="*/ 0 h 566"/>
              <a:gd name="T12" fmla="*/ 346 w 346"/>
              <a:gd name="T13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566">
                <a:moveTo>
                  <a:pt x="346" y="0"/>
                </a:moveTo>
                <a:lnTo>
                  <a:pt x="346" y="566"/>
                </a:lnTo>
                <a:lnTo>
                  <a:pt x="346" y="566"/>
                </a:lnTo>
                <a:lnTo>
                  <a:pt x="0" y="566"/>
                </a:lnTo>
                <a:lnTo>
                  <a:pt x="0" y="0"/>
                </a:lnTo>
                <a:lnTo>
                  <a:pt x="346" y="0"/>
                </a:lnTo>
                <a:lnTo>
                  <a:pt x="346" y="0"/>
                </a:lnTo>
                <a:close/>
              </a:path>
            </a:pathLst>
          </a:custGeom>
          <a:solidFill>
            <a:srgbClr val="DDED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83" name="Freeform 312">
            <a:extLst>
              <a:ext uri="{FF2B5EF4-FFF2-40B4-BE49-F238E27FC236}">
                <a16:creationId xmlns:a16="http://schemas.microsoft.com/office/drawing/2014/main" id="{C8254D99-382E-9429-78CD-6B503FDBA5A8}"/>
              </a:ext>
            </a:extLst>
          </p:cNvPr>
          <p:cNvSpPr>
            <a:spLocks/>
          </p:cNvSpPr>
          <p:nvPr/>
        </p:nvSpPr>
        <p:spPr bwMode="auto">
          <a:xfrm>
            <a:off x="5726811" y="2757298"/>
            <a:ext cx="549275" cy="903288"/>
          </a:xfrm>
          <a:custGeom>
            <a:avLst/>
            <a:gdLst>
              <a:gd name="T0" fmla="*/ 346 w 346"/>
              <a:gd name="T1" fmla="*/ 0 h 569"/>
              <a:gd name="T2" fmla="*/ 346 w 346"/>
              <a:gd name="T3" fmla="*/ 569 h 569"/>
              <a:gd name="T4" fmla="*/ 346 w 346"/>
              <a:gd name="T5" fmla="*/ 569 h 569"/>
              <a:gd name="T6" fmla="*/ 0 w 346"/>
              <a:gd name="T7" fmla="*/ 569 h 569"/>
              <a:gd name="T8" fmla="*/ 0 w 346"/>
              <a:gd name="T9" fmla="*/ 0 h 569"/>
              <a:gd name="T10" fmla="*/ 0 w 346"/>
              <a:gd name="T11" fmla="*/ 0 h 569"/>
              <a:gd name="T12" fmla="*/ 346 w 346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569">
                <a:moveTo>
                  <a:pt x="346" y="0"/>
                </a:moveTo>
                <a:lnTo>
                  <a:pt x="346" y="569"/>
                </a:lnTo>
                <a:lnTo>
                  <a:pt x="346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6" y="0"/>
                </a:lnTo>
                <a:close/>
              </a:path>
            </a:pathLst>
          </a:custGeom>
          <a:solidFill>
            <a:srgbClr val="E1D4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84" name="Freeform 313">
            <a:extLst>
              <a:ext uri="{FF2B5EF4-FFF2-40B4-BE49-F238E27FC236}">
                <a16:creationId xmlns:a16="http://schemas.microsoft.com/office/drawing/2014/main" id="{AFE62ED0-B2BC-13DE-92EF-9E9B81F90C60}"/>
              </a:ext>
            </a:extLst>
          </p:cNvPr>
          <p:cNvSpPr>
            <a:spLocks/>
          </p:cNvSpPr>
          <p:nvPr/>
        </p:nvSpPr>
        <p:spPr bwMode="auto">
          <a:xfrm>
            <a:off x="5726811" y="3660585"/>
            <a:ext cx="549275" cy="903288"/>
          </a:xfrm>
          <a:custGeom>
            <a:avLst/>
            <a:gdLst>
              <a:gd name="T0" fmla="*/ 346 w 346"/>
              <a:gd name="T1" fmla="*/ 0 h 569"/>
              <a:gd name="T2" fmla="*/ 346 w 346"/>
              <a:gd name="T3" fmla="*/ 569 h 569"/>
              <a:gd name="T4" fmla="*/ 0 w 346"/>
              <a:gd name="T5" fmla="*/ 569 h 569"/>
              <a:gd name="T6" fmla="*/ 0 w 346"/>
              <a:gd name="T7" fmla="*/ 0 h 569"/>
              <a:gd name="T8" fmla="*/ 0 w 346"/>
              <a:gd name="T9" fmla="*/ 0 h 569"/>
              <a:gd name="T10" fmla="*/ 346 w 346"/>
              <a:gd name="T1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569">
                <a:moveTo>
                  <a:pt x="346" y="0"/>
                </a:moveTo>
                <a:lnTo>
                  <a:pt x="346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6" y="0"/>
                </a:lnTo>
                <a:close/>
              </a:path>
            </a:pathLst>
          </a:custGeom>
          <a:solidFill>
            <a:srgbClr val="DDED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85" name="Freeform 314">
            <a:extLst>
              <a:ext uri="{FF2B5EF4-FFF2-40B4-BE49-F238E27FC236}">
                <a16:creationId xmlns:a16="http://schemas.microsoft.com/office/drawing/2014/main" id="{346C2DE7-458F-701B-42A1-3B92AC8C63ED}"/>
              </a:ext>
            </a:extLst>
          </p:cNvPr>
          <p:cNvSpPr>
            <a:spLocks/>
          </p:cNvSpPr>
          <p:nvPr/>
        </p:nvSpPr>
        <p:spPr bwMode="auto">
          <a:xfrm>
            <a:off x="5172774" y="1666685"/>
            <a:ext cx="836613" cy="192088"/>
          </a:xfrm>
          <a:custGeom>
            <a:avLst/>
            <a:gdLst>
              <a:gd name="T0" fmla="*/ 527 w 527"/>
              <a:gd name="T1" fmla="*/ 0 h 121"/>
              <a:gd name="T2" fmla="*/ 349 w 527"/>
              <a:gd name="T3" fmla="*/ 121 h 121"/>
              <a:gd name="T4" fmla="*/ 2 w 527"/>
              <a:gd name="T5" fmla="*/ 121 h 121"/>
              <a:gd name="T6" fmla="*/ 0 w 527"/>
              <a:gd name="T7" fmla="*/ 121 h 121"/>
              <a:gd name="T8" fmla="*/ 180 w 527"/>
              <a:gd name="T9" fmla="*/ 0 h 121"/>
              <a:gd name="T10" fmla="*/ 527 w 527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7" h="121">
                <a:moveTo>
                  <a:pt x="527" y="0"/>
                </a:moveTo>
                <a:lnTo>
                  <a:pt x="349" y="121"/>
                </a:lnTo>
                <a:lnTo>
                  <a:pt x="2" y="121"/>
                </a:lnTo>
                <a:lnTo>
                  <a:pt x="0" y="121"/>
                </a:lnTo>
                <a:lnTo>
                  <a:pt x="180" y="0"/>
                </a:lnTo>
                <a:lnTo>
                  <a:pt x="5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86" name="Freeform 315">
            <a:extLst>
              <a:ext uri="{FF2B5EF4-FFF2-40B4-BE49-F238E27FC236}">
                <a16:creationId xmlns:a16="http://schemas.microsoft.com/office/drawing/2014/main" id="{00330F31-3877-80CF-468C-BA378375907F}"/>
              </a:ext>
            </a:extLst>
          </p:cNvPr>
          <p:cNvSpPr>
            <a:spLocks/>
          </p:cNvSpPr>
          <p:nvPr/>
        </p:nvSpPr>
        <p:spPr bwMode="auto">
          <a:xfrm>
            <a:off x="5726811" y="1858773"/>
            <a:ext cx="0" cy="898525"/>
          </a:xfrm>
          <a:custGeom>
            <a:avLst/>
            <a:gdLst>
              <a:gd name="T0" fmla="*/ 0 h 566"/>
              <a:gd name="T1" fmla="*/ 566 h 566"/>
              <a:gd name="T2" fmla="*/ 566 h 566"/>
              <a:gd name="T3" fmla="*/ 566 h 566"/>
              <a:gd name="T4" fmla="*/ 0 h 566"/>
              <a:gd name="T5" fmla="*/ 0 h 56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566">
                <a:moveTo>
                  <a:pt x="0" y="0"/>
                </a:moveTo>
                <a:lnTo>
                  <a:pt x="0" y="566"/>
                </a:lnTo>
                <a:lnTo>
                  <a:pt x="0" y="566"/>
                </a:lnTo>
                <a:lnTo>
                  <a:pt x="0" y="56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87" name="Freeform 316">
            <a:extLst>
              <a:ext uri="{FF2B5EF4-FFF2-40B4-BE49-F238E27FC236}">
                <a16:creationId xmlns:a16="http://schemas.microsoft.com/office/drawing/2014/main" id="{B83E1968-7CB6-6B32-C562-58DF4FBA95B6}"/>
              </a:ext>
            </a:extLst>
          </p:cNvPr>
          <p:cNvSpPr>
            <a:spLocks/>
          </p:cNvSpPr>
          <p:nvPr/>
        </p:nvSpPr>
        <p:spPr bwMode="auto">
          <a:xfrm>
            <a:off x="5723636" y="2757298"/>
            <a:ext cx="3175" cy="903288"/>
          </a:xfrm>
          <a:custGeom>
            <a:avLst/>
            <a:gdLst>
              <a:gd name="T0" fmla="*/ 2 w 2"/>
              <a:gd name="T1" fmla="*/ 0 h 569"/>
              <a:gd name="T2" fmla="*/ 2 w 2"/>
              <a:gd name="T3" fmla="*/ 569 h 569"/>
              <a:gd name="T4" fmla="*/ 2 w 2"/>
              <a:gd name="T5" fmla="*/ 569 h 569"/>
              <a:gd name="T6" fmla="*/ 0 w 2"/>
              <a:gd name="T7" fmla="*/ 569 h 569"/>
              <a:gd name="T8" fmla="*/ 0 w 2"/>
              <a:gd name="T9" fmla="*/ 0 h 569"/>
              <a:gd name="T10" fmla="*/ 2 w 2"/>
              <a:gd name="T11" fmla="*/ 0 h 569"/>
              <a:gd name="T12" fmla="*/ 2 w 2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569">
                <a:moveTo>
                  <a:pt x="2" y="0"/>
                </a:moveTo>
                <a:lnTo>
                  <a:pt x="2" y="569"/>
                </a:lnTo>
                <a:lnTo>
                  <a:pt x="2" y="569"/>
                </a:lnTo>
                <a:lnTo>
                  <a:pt x="0" y="569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88" name="Freeform 317">
            <a:extLst>
              <a:ext uri="{FF2B5EF4-FFF2-40B4-BE49-F238E27FC236}">
                <a16:creationId xmlns:a16="http://schemas.microsoft.com/office/drawing/2014/main" id="{267714FC-2CE9-5BF9-773B-7E5B820EA6C9}"/>
              </a:ext>
            </a:extLst>
          </p:cNvPr>
          <p:cNvSpPr>
            <a:spLocks/>
          </p:cNvSpPr>
          <p:nvPr/>
        </p:nvSpPr>
        <p:spPr bwMode="auto">
          <a:xfrm>
            <a:off x="5723636" y="3660585"/>
            <a:ext cx="3175" cy="903288"/>
          </a:xfrm>
          <a:custGeom>
            <a:avLst/>
            <a:gdLst>
              <a:gd name="T0" fmla="*/ 2 w 2"/>
              <a:gd name="T1" fmla="*/ 0 h 569"/>
              <a:gd name="T2" fmla="*/ 2 w 2"/>
              <a:gd name="T3" fmla="*/ 569 h 569"/>
              <a:gd name="T4" fmla="*/ 0 w 2"/>
              <a:gd name="T5" fmla="*/ 569 h 569"/>
              <a:gd name="T6" fmla="*/ 0 w 2"/>
              <a:gd name="T7" fmla="*/ 0 h 569"/>
              <a:gd name="T8" fmla="*/ 0 w 2"/>
              <a:gd name="T9" fmla="*/ 0 h 569"/>
              <a:gd name="T10" fmla="*/ 2 w 2"/>
              <a:gd name="T1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569">
                <a:moveTo>
                  <a:pt x="2" y="0"/>
                </a:moveTo>
                <a:lnTo>
                  <a:pt x="2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89" name="Freeform 318">
            <a:extLst>
              <a:ext uri="{FF2B5EF4-FFF2-40B4-BE49-F238E27FC236}">
                <a16:creationId xmlns:a16="http://schemas.microsoft.com/office/drawing/2014/main" id="{CB709BC8-E664-163A-02F1-331C916A5AD3}"/>
              </a:ext>
            </a:extLst>
          </p:cNvPr>
          <p:cNvSpPr>
            <a:spLocks/>
          </p:cNvSpPr>
          <p:nvPr/>
        </p:nvSpPr>
        <p:spPr bwMode="auto">
          <a:xfrm>
            <a:off x="5175949" y="1858773"/>
            <a:ext cx="550863" cy="898525"/>
          </a:xfrm>
          <a:custGeom>
            <a:avLst/>
            <a:gdLst>
              <a:gd name="T0" fmla="*/ 347 w 347"/>
              <a:gd name="T1" fmla="*/ 0 h 566"/>
              <a:gd name="T2" fmla="*/ 347 w 347"/>
              <a:gd name="T3" fmla="*/ 566 h 566"/>
              <a:gd name="T4" fmla="*/ 345 w 347"/>
              <a:gd name="T5" fmla="*/ 566 h 566"/>
              <a:gd name="T6" fmla="*/ 0 w 347"/>
              <a:gd name="T7" fmla="*/ 566 h 566"/>
              <a:gd name="T8" fmla="*/ 0 w 347"/>
              <a:gd name="T9" fmla="*/ 0 h 566"/>
              <a:gd name="T10" fmla="*/ 347 w 347"/>
              <a:gd name="T11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566">
                <a:moveTo>
                  <a:pt x="347" y="0"/>
                </a:moveTo>
                <a:lnTo>
                  <a:pt x="347" y="566"/>
                </a:lnTo>
                <a:lnTo>
                  <a:pt x="345" y="566"/>
                </a:lnTo>
                <a:lnTo>
                  <a:pt x="0" y="566"/>
                </a:lnTo>
                <a:lnTo>
                  <a:pt x="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90" name="Freeform 319">
            <a:extLst>
              <a:ext uri="{FF2B5EF4-FFF2-40B4-BE49-F238E27FC236}">
                <a16:creationId xmlns:a16="http://schemas.microsoft.com/office/drawing/2014/main" id="{E5441705-15BF-4AFE-272A-0F39D1A46178}"/>
              </a:ext>
            </a:extLst>
          </p:cNvPr>
          <p:cNvSpPr>
            <a:spLocks/>
          </p:cNvSpPr>
          <p:nvPr/>
        </p:nvSpPr>
        <p:spPr bwMode="auto">
          <a:xfrm>
            <a:off x="5172774" y="2757298"/>
            <a:ext cx="550863" cy="903288"/>
          </a:xfrm>
          <a:custGeom>
            <a:avLst/>
            <a:gdLst>
              <a:gd name="T0" fmla="*/ 347 w 347"/>
              <a:gd name="T1" fmla="*/ 0 h 569"/>
              <a:gd name="T2" fmla="*/ 347 w 347"/>
              <a:gd name="T3" fmla="*/ 569 h 569"/>
              <a:gd name="T4" fmla="*/ 347 w 347"/>
              <a:gd name="T5" fmla="*/ 569 h 569"/>
              <a:gd name="T6" fmla="*/ 0 w 347"/>
              <a:gd name="T7" fmla="*/ 569 h 569"/>
              <a:gd name="T8" fmla="*/ 0 w 347"/>
              <a:gd name="T9" fmla="*/ 0 h 569"/>
              <a:gd name="T10" fmla="*/ 2 w 347"/>
              <a:gd name="T11" fmla="*/ 0 h 569"/>
              <a:gd name="T12" fmla="*/ 347 w 347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" h="569">
                <a:moveTo>
                  <a:pt x="347" y="0"/>
                </a:moveTo>
                <a:lnTo>
                  <a:pt x="347" y="569"/>
                </a:lnTo>
                <a:lnTo>
                  <a:pt x="347" y="569"/>
                </a:lnTo>
                <a:lnTo>
                  <a:pt x="0" y="569"/>
                </a:lnTo>
                <a:lnTo>
                  <a:pt x="0" y="0"/>
                </a:lnTo>
                <a:lnTo>
                  <a:pt x="2" y="0"/>
                </a:lnTo>
                <a:lnTo>
                  <a:pt x="347" y="0"/>
                </a:lnTo>
                <a:close/>
              </a:path>
            </a:pathLst>
          </a:cu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91" name="Freeform 320">
            <a:extLst>
              <a:ext uri="{FF2B5EF4-FFF2-40B4-BE49-F238E27FC236}">
                <a16:creationId xmlns:a16="http://schemas.microsoft.com/office/drawing/2014/main" id="{23F240FB-983C-ABAB-C17D-8F1069E06D21}"/>
              </a:ext>
            </a:extLst>
          </p:cNvPr>
          <p:cNvSpPr>
            <a:spLocks/>
          </p:cNvSpPr>
          <p:nvPr/>
        </p:nvSpPr>
        <p:spPr bwMode="auto">
          <a:xfrm>
            <a:off x="5172774" y="3660585"/>
            <a:ext cx="550863" cy="903288"/>
          </a:xfrm>
          <a:custGeom>
            <a:avLst/>
            <a:gdLst>
              <a:gd name="T0" fmla="*/ 347 w 347"/>
              <a:gd name="T1" fmla="*/ 0 h 569"/>
              <a:gd name="T2" fmla="*/ 347 w 347"/>
              <a:gd name="T3" fmla="*/ 569 h 569"/>
              <a:gd name="T4" fmla="*/ 0 w 347"/>
              <a:gd name="T5" fmla="*/ 569 h 569"/>
              <a:gd name="T6" fmla="*/ 0 w 347"/>
              <a:gd name="T7" fmla="*/ 0 h 569"/>
              <a:gd name="T8" fmla="*/ 0 w 347"/>
              <a:gd name="T9" fmla="*/ 0 h 569"/>
              <a:gd name="T10" fmla="*/ 347 w 347"/>
              <a:gd name="T1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569">
                <a:moveTo>
                  <a:pt x="347" y="0"/>
                </a:moveTo>
                <a:lnTo>
                  <a:pt x="347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92" name="Freeform 321">
            <a:extLst>
              <a:ext uri="{FF2B5EF4-FFF2-40B4-BE49-F238E27FC236}">
                <a16:creationId xmlns:a16="http://schemas.microsoft.com/office/drawing/2014/main" id="{08108748-8D96-9675-D0A4-AC17394CA68F}"/>
              </a:ext>
            </a:extLst>
          </p:cNvPr>
          <p:cNvSpPr>
            <a:spLocks/>
          </p:cNvSpPr>
          <p:nvPr/>
        </p:nvSpPr>
        <p:spPr bwMode="auto">
          <a:xfrm>
            <a:off x="4621911" y="1666685"/>
            <a:ext cx="836613" cy="192088"/>
          </a:xfrm>
          <a:custGeom>
            <a:avLst/>
            <a:gdLst>
              <a:gd name="T0" fmla="*/ 527 w 527"/>
              <a:gd name="T1" fmla="*/ 0 h 121"/>
              <a:gd name="T2" fmla="*/ 347 w 527"/>
              <a:gd name="T3" fmla="*/ 121 h 121"/>
              <a:gd name="T4" fmla="*/ 0 w 527"/>
              <a:gd name="T5" fmla="*/ 121 h 121"/>
              <a:gd name="T6" fmla="*/ 179 w 527"/>
              <a:gd name="T7" fmla="*/ 0 h 121"/>
              <a:gd name="T8" fmla="*/ 527 w 527"/>
              <a:gd name="T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7" h="121">
                <a:moveTo>
                  <a:pt x="527" y="0"/>
                </a:moveTo>
                <a:lnTo>
                  <a:pt x="347" y="121"/>
                </a:lnTo>
                <a:lnTo>
                  <a:pt x="0" y="121"/>
                </a:lnTo>
                <a:lnTo>
                  <a:pt x="179" y="0"/>
                </a:lnTo>
                <a:lnTo>
                  <a:pt x="5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93" name="Freeform 322">
            <a:extLst>
              <a:ext uri="{FF2B5EF4-FFF2-40B4-BE49-F238E27FC236}">
                <a16:creationId xmlns:a16="http://schemas.microsoft.com/office/drawing/2014/main" id="{E8B205E2-5636-F5AB-7CC7-23C9CAFD674E}"/>
              </a:ext>
            </a:extLst>
          </p:cNvPr>
          <p:cNvSpPr>
            <a:spLocks/>
          </p:cNvSpPr>
          <p:nvPr/>
        </p:nvSpPr>
        <p:spPr bwMode="auto">
          <a:xfrm>
            <a:off x="4621911" y="1858773"/>
            <a:ext cx="554038" cy="898525"/>
          </a:xfrm>
          <a:custGeom>
            <a:avLst/>
            <a:gdLst>
              <a:gd name="T0" fmla="*/ 349 w 349"/>
              <a:gd name="T1" fmla="*/ 0 h 566"/>
              <a:gd name="T2" fmla="*/ 349 w 349"/>
              <a:gd name="T3" fmla="*/ 566 h 566"/>
              <a:gd name="T4" fmla="*/ 347 w 349"/>
              <a:gd name="T5" fmla="*/ 566 h 566"/>
              <a:gd name="T6" fmla="*/ 0 w 349"/>
              <a:gd name="T7" fmla="*/ 566 h 566"/>
              <a:gd name="T8" fmla="*/ 0 w 349"/>
              <a:gd name="T9" fmla="*/ 0 h 566"/>
              <a:gd name="T10" fmla="*/ 347 w 349"/>
              <a:gd name="T11" fmla="*/ 0 h 566"/>
              <a:gd name="T12" fmla="*/ 349 w 349"/>
              <a:gd name="T13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9" h="566">
                <a:moveTo>
                  <a:pt x="349" y="0"/>
                </a:moveTo>
                <a:lnTo>
                  <a:pt x="349" y="566"/>
                </a:lnTo>
                <a:lnTo>
                  <a:pt x="347" y="566"/>
                </a:lnTo>
                <a:lnTo>
                  <a:pt x="0" y="566"/>
                </a:lnTo>
                <a:lnTo>
                  <a:pt x="0" y="0"/>
                </a:lnTo>
                <a:lnTo>
                  <a:pt x="347" y="0"/>
                </a:lnTo>
                <a:lnTo>
                  <a:pt x="3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94" name="Freeform 323">
            <a:extLst>
              <a:ext uri="{FF2B5EF4-FFF2-40B4-BE49-F238E27FC236}">
                <a16:creationId xmlns:a16="http://schemas.microsoft.com/office/drawing/2014/main" id="{FE36A502-13C8-7461-7BA4-DB31D605D83F}"/>
              </a:ext>
            </a:extLst>
          </p:cNvPr>
          <p:cNvSpPr>
            <a:spLocks/>
          </p:cNvSpPr>
          <p:nvPr/>
        </p:nvSpPr>
        <p:spPr bwMode="auto">
          <a:xfrm>
            <a:off x="4621911" y="2757298"/>
            <a:ext cx="550863" cy="903288"/>
          </a:xfrm>
          <a:custGeom>
            <a:avLst/>
            <a:gdLst>
              <a:gd name="T0" fmla="*/ 347 w 347"/>
              <a:gd name="T1" fmla="*/ 0 h 569"/>
              <a:gd name="T2" fmla="*/ 347 w 347"/>
              <a:gd name="T3" fmla="*/ 569 h 569"/>
              <a:gd name="T4" fmla="*/ 347 w 347"/>
              <a:gd name="T5" fmla="*/ 569 h 569"/>
              <a:gd name="T6" fmla="*/ 0 w 347"/>
              <a:gd name="T7" fmla="*/ 569 h 569"/>
              <a:gd name="T8" fmla="*/ 0 w 347"/>
              <a:gd name="T9" fmla="*/ 0 h 569"/>
              <a:gd name="T10" fmla="*/ 0 w 347"/>
              <a:gd name="T11" fmla="*/ 0 h 569"/>
              <a:gd name="T12" fmla="*/ 347 w 347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" h="569">
                <a:moveTo>
                  <a:pt x="347" y="0"/>
                </a:moveTo>
                <a:lnTo>
                  <a:pt x="347" y="569"/>
                </a:lnTo>
                <a:lnTo>
                  <a:pt x="347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95" name="Freeform 324">
            <a:extLst>
              <a:ext uri="{FF2B5EF4-FFF2-40B4-BE49-F238E27FC236}">
                <a16:creationId xmlns:a16="http://schemas.microsoft.com/office/drawing/2014/main" id="{56B4BAF1-2F53-B45A-9A6D-8E65960643E1}"/>
              </a:ext>
            </a:extLst>
          </p:cNvPr>
          <p:cNvSpPr>
            <a:spLocks/>
          </p:cNvSpPr>
          <p:nvPr/>
        </p:nvSpPr>
        <p:spPr bwMode="auto">
          <a:xfrm>
            <a:off x="4621911" y="3660585"/>
            <a:ext cx="550863" cy="903288"/>
          </a:xfrm>
          <a:custGeom>
            <a:avLst/>
            <a:gdLst>
              <a:gd name="T0" fmla="*/ 347 w 347"/>
              <a:gd name="T1" fmla="*/ 0 h 569"/>
              <a:gd name="T2" fmla="*/ 347 w 347"/>
              <a:gd name="T3" fmla="*/ 569 h 569"/>
              <a:gd name="T4" fmla="*/ 0 w 347"/>
              <a:gd name="T5" fmla="*/ 569 h 569"/>
              <a:gd name="T6" fmla="*/ 0 w 347"/>
              <a:gd name="T7" fmla="*/ 0 h 569"/>
              <a:gd name="T8" fmla="*/ 0 w 347"/>
              <a:gd name="T9" fmla="*/ 0 h 569"/>
              <a:gd name="T10" fmla="*/ 347 w 347"/>
              <a:gd name="T1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569">
                <a:moveTo>
                  <a:pt x="347" y="0"/>
                </a:moveTo>
                <a:lnTo>
                  <a:pt x="347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96" name="Freeform 325">
            <a:extLst>
              <a:ext uri="{FF2B5EF4-FFF2-40B4-BE49-F238E27FC236}">
                <a16:creationId xmlns:a16="http://schemas.microsoft.com/office/drawing/2014/main" id="{2AF5BADB-69EE-7423-9158-7CF9841F3721}"/>
              </a:ext>
            </a:extLst>
          </p:cNvPr>
          <p:cNvSpPr>
            <a:spLocks/>
          </p:cNvSpPr>
          <p:nvPr/>
        </p:nvSpPr>
        <p:spPr bwMode="auto">
          <a:xfrm>
            <a:off x="4621911" y="1858773"/>
            <a:ext cx="554038" cy="898525"/>
          </a:xfrm>
          <a:custGeom>
            <a:avLst/>
            <a:gdLst>
              <a:gd name="T0" fmla="*/ 0 w 349"/>
              <a:gd name="T1" fmla="*/ 566 h 566"/>
              <a:gd name="T2" fmla="*/ 0 w 349"/>
              <a:gd name="T3" fmla="*/ 0 h 566"/>
              <a:gd name="T4" fmla="*/ 347 w 349"/>
              <a:gd name="T5" fmla="*/ 0 h 566"/>
              <a:gd name="T6" fmla="*/ 349 w 349"/>
              <a:gd name="T7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9" h="566">
                <a:moveTo>
                  <a:pt x="0" y="566"/>
                </a:moveTo>
                <a:lnTo>
                  <a:pt x="0" y="0"/>
                </a:lnTo>
                <a:lnTo>
                  <a:pt x="347" y="0"/>
                </a:lnTo>
                <a:lnTo>
                  <a:pt x="349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97" name="Freeform 326">
            <a:extLst>
              <a:ext uri="{FF2B5EF4-FFF2-40B4-BE49-F238E27FC236}">
                <a16:creationId xmlns:a16="http://schemas.microsoft.com/office/drawing/2014/main" id="{AA7BD984-2DF3-3155-36CE-84E75D927C8E}"/>
              </a:ext>
            </a:extLst>
          </p:cNvPr>
          <p:cNvSpPr>
            <a:spLocks/>
          </p:cNvSpPr>
          <p:nvPr/>
        </p:nvSpPr>
        <p:spPr bwMode="auto">
          <a:xfrm>
            <a:off x="5175949" y="1858773"/>
            <a:ext cx="550863" cy="898525"/>
          </a:xfrm>
          <a:custGeom>
            <a:avLst/>
            <a:gdLst>
              <a:gd name="T0" fmla="*/ 0 w 347"/>
              <a:gd name="T1" fmla="*/ 566 h 566"/>
              <a:gd name="T2" fmla="*/ 0 w 347"/>
              <a:gd name="T3" fmla="*/ 0 h 566"/>
              <a:gd name="T4" fmla="*/ 347 w 347"/>
              <a:gd name="T5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7" h="566">
                <a:moveTo>
                  <a:pt x="0" y="566"/>
                </a:moveTo>
                <a:lnTo>
                  <a:pt x="0" y="0"/>
                </a:lnTo>
                <a:lnTo>
                  <a:pt x="347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98" name="Freeform 327">
            <a:extLst>
              <a:ext uri="{FF2B5EF4-FFF2-40B4-BE49-F238E27FC236}">
                <a16:creationId xmlns:a16="http://schemas.microsoft.com/office/drawing/2014/main" id="{4E89F7B6-0205-35E2-C831-4DB834B071A4}"/>
              </a:ext>
            </a:extLst>
          </p:cNvPr>
          <p:cNvSpPr>
            <a:spLocks/>
          </p:cNvSpPr>
          <p:nvPr/>
        </p:nvSpPr>
        <p:spPr bwMode="auto">
          <a:xfrm>
            <a:off x="5726811" y="1858773"/>
            <a:ext cx="549275" cy="898525"/>
          </a:xfrm>
          <a:custGeom>
            <a:avLst/>
            <a:gdLst>
              <a:gd name="T0" fmla="*/ 0 w 346"/>
              <a:gd name="T1" fmla="*/ 566 h 566"/>
              <a:gd name="T2" fmla="*/ 0 w 346"/>
              <a:gd name="T3" fmla="*/ 0 h 566"/>
              <a:gd name="T4" fmla="*/ 0 w 346"/>
              <a:gd name="T5" fmla="*/ 0 h 566"/>
              <a:gd name="T6" fmla="*/ 346 w 346"/>
              <a:gd name="T7" fmla="*/ 0 h 566"/>
              <a:gd name="T8" fmla="*/ 346 w 346"/>
              <a:gd name="T9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" h="566">
                <a:moveTo>
                  <a:pt x="0" y="566"/>
                </a:moveTo>
                <a:lnTo>
                  <a:pt x="0" y="0"/>
                </a:lnTo>
                <a:lnTo>
                  <a:pt x="0" y="0"/>
                </a:lnTo>
                <a:lnTo>
                  <a:pt x="346" y="0"/>
                </a:lnTo>
                <a:lnTo>
                  <a:pt x="346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299" name="Freeform 328">
            <a:extLst>
              <a:ext uri="{FF2B5EF4-FFF2-40B4-BE49-F238E27FC236}">
                <a16:creationId xmlns:a16="http://schemas.microsoft.com/office/drawing/2014/main" id="{03D01F42-CFCA-D457-C053-F0C246945769}"/>
              </a:ext>
            </a:extLst>
          </p:cNvPr>
          <p:cNvSpPr>
            <a:spLocks/>
          </p:cNvSpPr>
          <p:nvPr/>
        </p:nvSpPr>
        <p:spPr bwMode="auto">
          <a:xfrm>
            <a:off x="6276086" y="1858773"/>
            <a:ext cx="554038" cy="898525"/>
          </a:xfrm>
          <a:custGeom>
            <a:avLst/>
            <a:gdLst>
              <a:gd name="T0" fmla="*/ 0 w 349"/>
              <a:gd name="T1" fmla="*/ 566 h 566"/>
              <a:gd name="T2" fmla="*/ 0 w 349"/>
              <a:gd name="T3" fmla="*/ 0 h 566"/>
              <a:gd name="T4" fmla="*/ 347 w 349"/>
              <a:gd name="T5" fmla="*/ 0 h 566"/>
              <a:gd name="T6" fmla="*/ 349 w 349"/>
              <a:gd name="T7" fmla="*/ 0 h 566"/>
              <a:gd name="T8" fmla="*/ 349 w 349"/>
              <a:gd name="T9" fmla="*/ 566 h 566"/>
              <a:gd name="T10" fmla="*/ 349 w 349"/>
              <a:gd name="T11" fmla="*/ 566 h 566"/>
              <a:gd name="T12" fmla="*/ 349 w 349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9" h="566">
                <a:moveTo>
                  <a:pt x="0" y="566"/>
                </a:moveTo>
                <a:lnTo>
                  <a:pt x="0" y="0"/>
                </a:lnTo>
                <a:lnTo>
                  <a:pt x="347" y="0"/>
                </a:lnTo>
                <a:lnTo>
                  <a:pt x="349" y="0"/>
                </a:lnTo>
                <a:lnTo>
                  <a:pt x="349" y="566"/>
                </a:lnTo>
                <a:lnTo>
                  <a:pt x="349" y="566"/>
                </a:lnTo>
                <a:lnTo>
                  <a:pt x="349" y="566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00" name="Freeform 329">
            <a:extLst>
              <a:ext uri="{FF2B5EF4-FFF2-40B4-BE49-F238E27FC236}">
                <a16:creationId xmlns:a16="http://schemas.microsoft.com/office/drawing/2014/main" id="{CCD0226A-E9A6-1420-CEA3-92856ED8C85B}"/>
              </a:ext>
            </a:extLst>
          </p:cNvPr>
          <p:cNvSpPr>
            <a:spLocks/>
          </p:cNvSpPr>
          <p:nvPr/>
        </p:nvSpPr>
        <p:spPr bwMode="auto">
          <a:xfrm>
            <a:off x="4621911" y="2757298"/>
            <a:ext cx="550863" cy="903288"/>
          </a:xfrm>
          <a:custGeom>
            <a:avLst/>
            <a:gdLst>
              <a:gd name="T0" fmla="*/ 0 w 347"/>
              <a:gd name="T1" fmla="*/ 569 h 569"/>
              <a:gd name="T2" fmla="*/ 0 w 347"/>
              <a:gd name="T3" fmla="*/ 0 h 569"/>
              <a:gd name="T4" fmla="*/ 0 w 347"/>
              <a:gd name="T5" fmla="*/ 0 h 569"/>
              <a:gd name="T6" fmla="*/ 347 w 347"/>
              <a:gd name="T7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7" h="569">
                <a:moveTo>
                  <a:pt x="0" y="569"/>
                </a:move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01" name="Freeform 330">
            <a:extLst>
              <a:ext uri="{FF2B5EF4-FFF2-40B4-BE49-F238E27FC236}">
                <a16:creationId xmlns:a16="http://schemas.microsoft.com/office/drawing/2014/main" id="{039582F6-C288-DAA9-BF47-ACE1C170E2FF}"/>
              </a:ext>
            </a:extLst>
          </p:cNvPr>
          <p:cNvSpPr>
            <a:spLocks/>
          </p:cNvSpPr>
          <p:nvPr/>
        </p:nvSpPr>
        <p:spPr bwMode="auto">
          <a:xfrm>
            <a:off x="5172774" y="2757298"/>
            <a:ext cx="550863" cy="903288"/>
          </a:xfrm>
          <a:custGeom>
            <a:avLst/>
            <a:gdLst>
              <a:gd name="T0" fmla="*/ 0 w 347"/>
              <a:gd name="T1" fmla="*/ 569 h 569"/>
              <a:gd name="T2" fmla="*/ 0 w 347"/>
              <a:gd name="T3" fmla="*/ 0 h 569"/>
              <a:gd name="T4" fmla="*/ 2 w 347"/>
              <a:gd name="T5" fmla="*/ 0 h 569"/>
              <a:gd name="T6" fmla="*/ 347 w 347"/>
              <a:gd name="T7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7" h="569">
                <a:moveTo>
                  <a:pt x="0" y="569"/>
                </a:moveTo>
                <a:lnTo>
                  <a:pt x="0" y="0"/>
                </a:lnTo>
                <a:lnTo>
                  <a:pt x="2" y="0"/>
                </a:lnTo>
                <a:lnTo>
                  <a:pt x="347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02" name="Freeform 331">
            <a:extLst>
              <a:ext uri="{FF2B5EF4-FFF2-40B4-BE49-F238E27FC236}">
                <a16:creationId xmlns:a16="http://schemas.microsoft.com/office/drawing/2014/main" id="{6B29CD90-EA7B-DEA4-78C5-5DC3E52357F8}"/>
              </a:ext>
            </a:extLst>
          </p:cNvPr>
          <p:cNvSpPr>
            <a:spLocks/>
          </p:cNvSpPr>
          <p:nvPr/>
        </p:nvSpPr>
        <p:spPr bwMode="auto">
          <a:xfrm>
            <a:off x="5723636" y="2757298"/>
            <a:ext cx="552450" cy="903288"/>
          </a:xfrm>
          <a:custGeom>
            <a:avLst/>
            <a:gdLst>
              <a:gd name="T0" fmla="*/ 0 w 348"/>
              <a:gd name="T1" fmla="*/ 569 h 569"/>
              <a:gd name="T2" fmla="*/ 0 w 348"/>
              <a:gd name="T3" fmla="*/ 0 h 569"/>
              <a:gd name="T4" fmla="*/ 2 w 348"/>
              <a:gd name="T5" fmla="*/ 0 h 569"/>
              <a:gd name="T6" fmla="*/ 2 w 348"/>
              <a:gd name="T7" fmla="*/ 0 h 569"/>
              <a:gd name="T8" fmla="*/ 2 w 348"/>
              <a:gd name="T9" fmla="*/ 0 h 569"/>
              <a:gd name="T10" fmla="*/ 348 w 348"/>
              <a:gd name="T1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" h="569">
                <a:moveTo>
                  <a:pt x="0" y="569"/>
                </a:move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4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03" name="Freeform 332">
            <a:extLst>
              <a:ext uri="{FF2B5EF4-FFF2-40B4-BE49-F238E27FC236}">
                <a16:creationId xmlns:a16="http://schemas.microsoft.com/office/drawing/2014/main" id="{4371648A-2071-6E14-9EB2-1C4C5272FEFF}"/>
              </a:ext>
            </a:extLst>
          </p:cNvPr>
          <p:cNvSpPr>
            <a:spLocks/>
          </p:cNvSpPr>
          <p:nvPr/>
        </p:nvSpPr>
        <p:spPr bwMode="auto">
          <a:xfrm>
            <a:off x="6276086" y="2757298"/>
            <a:ext cx="554038" cy="903288"/>
          </a:xfrm>
          <a:custGeom>
            <a:avLst/>
            <a:gdLst>
              <a:gd name="T0" fmla="*/ 0 w 349"/>
              <a:gd name="T1" fmla="*/ 569 h 569"/>
              <a:gd name="T2" fmla="*/ 0 w 349"/>
              <a:gd name="T3" fmla="*/ 0 h 569"/>
              <a:gd name="T4" fmla="*/ 0 w 349"/>
              <a:gd name="T5" fmla="*/ 0 h 569"/>
              <a:gd name="T6" fmla="*/ 347 w 349"/>
              <a:gd name="T7" fmla="*/ 0 h 569"/>
              <a:gd name="T8" fmla="*/ 349 w 349"/>
              <a:gd name="T9" fmla="*/ 0 h 569"/>
              <a:gd name="T10" fmla="*/ 349 w 349"/>
              <a:gd name="T11" fmla="*/ 569 h 569"/>
              <a:gd name="T12" fmla="*/ 347 w 349"/>
              <a:gd name="T13" fmla="*/ 56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9" h="569">
                <a:moveTo>
                  <a:pt x="0" y="569"/>
                </a:move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  <a:lnTo>
                  <a:pt x="349" y="0"/>
                </a:lnTo>
                <a:lnTo>
                  <a:pt x="349" y="569"/>
                </a:lnTo>
                <a:lnTo>
                  <a:pt x="347" y="56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04" name="Freeform 333">
            <a:extLst>
              <a:ext uri="{FF2B5EF4-FFF2-40B4-BE49-F238E27FC236}">
                <a16:creationId xmlns:a16="http://schemas.microsoft.com/office/drawing/2014/main" id="{460506E4-B6D0-C7AD-EF64-FC234B42AE63}"/>
              </a:ext>
            </a:extLst>
          </p:cNvPr>
          <p:cNvSpPr>
            <a:spLocks/>
          </p:cNvSpPr>
          <p:nvPr/>
        </p:nvSpPr>
        <p:spPr bwMode="auto">
          <a:xfrm>
            <a:off x="4621911" y="3660585"/>
            <a:ext cx="550863" cy="903288"/>
          </a:xfrm>
          <a:custGeom>
            <a:avLst/>
            <a:gdLst>
              <a:gd name="T0" fmla="*/ 347 w 347"/>
              <a:gd name="T1" fmla="*/ 569 h 569"/>
              <a:gd name="T2" fmla="*/ 0 w 347"/>
              <a:gd name="T3" fmla="*/ 569 h 569"/>
              <a:gd name="T4" fmla="*/ 0 w 347"/>
              <a:gd name="T5" fmla="*/ 0 h 569"/>
              <a:gd name="T6" fmla="*/ 0 w 347"/>
              <a:gd name="T7" fmla="*/ 0 h 569"/>
              <a:gd name="T8" fmla="*/ 347 w 347"/>
              <a:gd name="T9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569">
                <a:moveTo>
                  <a:pt x="347" y="569"/>
                </a:move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05" name="Freeform 334">
            <a:extLst>
              <a:ext uri="{FF2B5EF4-FFF2-40B4-BE49-F238E27FC236}">
                <a16:creationId xmlns:a16="http://schemas.microsoft.com/office/drawing/2014/main" id="{4503032B-7EA9-C0C1-14DE-800775863928}"/>
              </a:ext>
            </a:extLst>
          </p:cNvPr>
          <p:cNvSpPr>
            <a:spLocks/>
          </p:cNvSpPr>
          <p:nvPr/>
        </p:nvSpPr>
        <p:spPr bwMode="auto">
          <a:xfrm>
            <a:off x="5172774" y="3660585"/>
            <a:ext cx="550863" cy="903288"/>
          </a:xfrm>
          <a:custGeom>
            <a:avLst/>
            <a:gdLst>
              <a:gd name="T0" fmla="*/ 347 w 347"/>
              <a:gd name="T1" fmla="*/ 569 h 569"/>
              <a:gd name="T2" fmla="*/ 0 w 347"/>
              <a:gd name="T3" fmla="*/ 569 h 569"/>
              <a:gd name="T4" fmla="*/ 0 w 347"/>
              <a:gd name="T5" fmla="*/ 0 h 569"/>
              <a:gd name="T6" fmla="*/ 0 w 347"/>
              <a:gd name="T7" fmla="*/ 0 h 569"/>
              <a:gd name="T8" fmla="*/ 347 w 347"/>
              <a:gd name="T9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569">
                <a:moveTo>
                  <a:pt x="347" y="569"/>
                </a:move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06" name="Freeform 335">
            <a:extLst>
              <a:ext uri="{FF2B5EF4-FFF2-40B4-BE49-F238E27FC236}">
                <a16:creationId xmlns:a16="http://schemas.microsoft.com/office/drawing/2014/main" id="{B482D926-1F2F-7251-FDD4-E0D1CC15A303}"/>
              </a:ext>
            </a:extLst>
          </p:cNvPr>
          <p:cNvSpPr>
            <a:spLocks/>
          </p:cNvSpPr>
          <p:nvPr/>
        </p:nvSpPr>
        <p:spPr bwMode="auto">
          <a:xfrm>
            <a:off x="5723636" y="3660585"/>
            <a:ext cx="552450" cy="903288"/>
          </a:xfrm>
          <a:custGeom>
            <a:avLst/>
            <a:gdLst>
              <a:gd name="T0" fmla="*/ 348 w 348"/>
              <a:gd name="T1" fmla="*/ 569 h 569"/>
              <a:gd name="T2" fmla="*/ 2 w 348"/>
              <a:gd name="T3" fmla="*/ 569 h 569"/>
              <a:gd name="T4" fmla="*/ 0 w 348"/>
              <a:gd name="T5" fmla="*/ 569 h 569"/>
              <a:gd name="T6" fmla="*/ 0 w 348"/>
              <a:gd name="T7" fmla="*/ 0 h 569"/>
              <a:gd name="T8" fmla="*/ 0 w 348"/>
              <a:gd name="T9" fmla="*/ 0 h 569"/>
              <a:gd name="T10" fmla="*/ 2 w 348"/>
              <a:gd name="T11" fmla="*/ 0 h 569"/>
              <a:gd name="T12" fmla="*/ 2 w 348"/>
              <a:gd name="T13" fmla="*/ 0 h 569"/>
              <a:gd name="T14" fmla="*/ 348 w 348"/>
              <a:gd name="T15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8" h="569">
                <a:moveTo>
                  <a:pt x="348" y="569"/>
                </a:moveTo>
                <a:lnTo>
                  <a:pt x="2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34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07" name="Freeform 336">
            <a:extLst>
              <a:ext uri="{FF2B5EF4-FFF2-40B4-BE49-F238E27FC236}">
                <a16:creationId xmlns:a16="http://schemas.microsoft.com/office/drawing/2014/main" id="{258685EC-0809-37FC-A319-1DF81DD2F821}"/>
              </a:ext>
            </a:extLst>
          </p:cNvPr>
          <p:cNvSpPr>
            <a:spLocks/>
          </p:cNvSpPr>
          <p:nvPr/>
        </p:nvSpPr>
        <p:spPr bwMode="auto">
          <a:xfrm>
            <a:off x="6276086" y="3660585"/>
            <a:ext cx="550863" cy="903288"/>
          </a:xfrm>
          <a:custGeom>
            <a:avLst/>
            <a:gdLst>
              <a:gd name="T0" fmla="*/ 347 w 347"/>
              <a:gd name="T1" fmla="*/ 0 h 569"/>
              <a:gd name="T2" fmla="*/ 347 w 347"/>
              <a:gd name="T3" fmla="*/ 569 h 569"/>
              <a:gd name="T4" fmla="*/ 347 w 347"/>
              <a:gd name="T5" fmla="*/ 569 h 569"/>
              <a:gd name="T6" fmla="*/ 347 w 347"/>
              <a:gd name="T7" fmla="*/ 569 h 569"/>
              <a:gd name="T8" fmla="*/ 0 w 347"/>
              <a:gd name="T9" fmla="*/ 569 h 569"/>
              <a:gd name="T10" fmla="*/ 0 w 347"/>
              <a:gd name="T11" fmla="*/ 0 h 569"/>
              <a:gd name="T12" fmla="*/ 0 w 347"/>
              <a:gd name="T13" fmla="*/ 0 h 569"/>
              <a:gd name="T14" fmla="*/ 347 w 347"/>
              <a:gd name="T15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569">
                <a:moveTo>
                  <a:pt x="347" y="0"/>
                </a:moveTo>
                <a:lnTo>
                  <a:pt x="347" y="569"/>
                </a:lnTo>
                <a:lnTo>
                  <a:pt x="347" y="569"/>
                </a:lnTo>
                <a:lnTo>
                  <a:pt x="347" y="569"/>
                </a:lnTo>
                <a:lnTo>
                  <a:pt x="0" y="569"/>
                </a:lnTo>
                <a:lnTo>
                  <a:pt x="0" y="0"/>
                </a:lnTo>
                <a:lnTo>
                  <a:pt x="0" y="0"/>
                </a:lnTo>
                <a:lnTo>
                  <a:pt x="347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08" name="Line 337">
            <a:extLst>
              <a:ext uri="{FF2B5EF4-FFF2-40B4-BE49-F238E27FC236}">
                <a16:creationId xmlns:a16="http://schemas.microsoft.com/office/drawing/2014/main" id="{137997A5-3876-CE60-FF58-16AF49E1C6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1911" y="1666685"/>
            <a:ext cx="284163" cy="1920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09" name="Line 338">
            <a:extLst>
              <a:ext uri="{FF2B5EF4-FFF2-40B4-BE49-F238E27FC236}">
                <a16:creationId xmlns:a16="http://schemas.microsoft.com/office/drawing/2014/main" id="{B4D2741D-8B7F-A8C0-7B92-AB0B6EA191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2774" y="1666685"/>
            <a:ext cx="285750" cy="1920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10" name="Line 339">
            <a:extLst>
              <a:ext uri="{FF2B5EF4-FFF2-40B4-BE49-F238E27FC236}">
                <a16:creationId xmlns:a16="http://schemas.microsoft.com/office/drawing/2014/main" id="{3EC81A83-018B-BEDB-003F-B0EE864389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6811" y="1666685"/>
            <a:ext cx="282575" cy="1920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11" name="Line 340">
            <a:extLst>
              <a:ext uri="{FF2B5EF4-FFF2-40B4-BE49-F238E27FC236}">
                <a16:creationId xmlns:a16="http://schemas.microsoft.com/office/drawing/2014/main" id="{2AC05340-85E8-25CD-AE49-4A977AA41C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6086" y="1666685"/>
            <a:ext cx="282575" cy="1920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12" name="Line 341">
            <a:extLst>
              <a:ext uri="{FF2B5EF4-FFF2-40B4-BE49-F238E27FC236}">
                <a16:creationId xmlns:a16="http://schemas.microsoft.com/office/drawing/2014/main" id="{6F518DD7-5E01-3170-AE10-B59BE75FD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6949" y="1666685"/>
            <a:ext cx="282575" cy="1920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13" name="Freeform 342">
            <a:extLst>
              <a:ext uri="{FF2B5EF4-FFF2-40B4-BE49-F238E27FC236}">
                <a16:creationId xmlns:a16="http://schemas.microsoft.com/office/drawing/2014/main" id="{FEE580A1-E8FA-755B-7FA4-6FD9ED1BA872}"/>
              </a:ext>
            </a:extLst>
          </p:cNvPr>
          <p:cNvSpPr>
            <a:spLocks/>
          </p:cNvSpPr>
          <p:nvPr/>
        </p:nvSpPr>
        <p:spPr bwMode="auto">
          <a:xfrm>
            <a:off x="6826949" y="2569973"/>
            <a:ext cx="282575" cy="187325"/>
          </a:xfrm>
          <a:custGeom>
            <a:avLst/>
            <a:gdLst>
              <a:gd name="T0" fmla="*/ 0 w 178"/>
              <a:gd name="T1" fmla="*/ 118 h 118"/>
              <a:gd name="T2" fmla="*/ 2 w 178"/>
              <a:gd name="T3" fmla="*/ 118 h 118"/>
              <a:gd name="T4" fmla="*/ 178 w 178"/>
              <a:gd name="T5" fmla="*/ 0 h 118"/>
              <a:gd name="T6" fmla="*/ 178 w 178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" h="118">
                <a:moveTo>
                  <a:pt x="0" y="118"/>
                </a:moveTo>
                <a:lnTo>
                  <a:pt x="2" y="118"/>
                </a:lnTo>
                <a:lnTo>
                  <a:pt x="178" y="0"/>
                </a:lnTo>
                <a:lnTo>
                  <a:pt x="17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14" name="Freeform 343">
            <a:extLst>
              <a:ext uri="{FF2B5EF4-FFF2-40B4-BE49-F238E27FC236}">
                <a16:creationId xmlns:a16="http://schemas.microsoft.com/office/drawing/2014/main" id="{8E2AF572-CCEA-05FA-32BE-83CBDADEEA5F}"/>
              </a:ext>
            </a:extLst>
          </p:cNvPr>
          <p:cNvSpPr>
            <a:spLocks/>
          </p:cNvSpPr>
          <p:nvPr/>
        </p:nvSpPr>
        <p:spPr bwMode="auto">
          <a:xfrm>
            <a:off x="6830124" y="3473260"/>
            <a:ext cx="282575" cy="187325"/>
          </a:xfrm>
          <a:custGeom>
            <a:avLst/>
            <a:gdLst>
              <a:gd name="T0" fmla="*/ 0 w 178"/>
              <a:gd name="T1" fmla="*/ 118 h 118"/>
              <a:gd name="T2" fmla="*/ 176 w 178"/>
              <a:gd name="T3" fmla="*/ 2 h 118"/>
              <a:gd name="T4" fmla="*/ 178 w 178"/>
              <a:gd name="T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" h="118">
                <a:moveTo>
                  <a:pt x="0" y="118"/>
                </a:moveTo>
                <a:lnTo>
                  <a:pt x="176" y="2"/>
                </a:lnTo>
                <a:lnTo>
                  <a:pt x="17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15" name="Freeform 344">
            <a:extLst>
              <a:ext uri="{FF2B5EF4-FFF2-40B4-BE49-F238E27FC236}">
                <a16:creationId xmlns:a16="http://schemas.microsoft.com/office/drawing/2014/main" id="{61D1F1D5-1B96-7CD6-2D69-3E504A0A3F6D}"/>
              </a:ext>
            </a:extLst>
          </p:cNvPr>
          <p:cNvSpPr>
            <a:spLocks/>
          </p:cNvSpPr>
          <p:nvPr/>
        </p:nvSpPr>
        <p:spPr bwMode="auto">
          <a:xfrm>
            <a:off x="6826949" y="4376548"/>
            <a:ext cx="282575" cy="187325"/>
          </a:xfrm>
          <a:custGeom>
            <a:avLst/>
            <a:gdLst>
              <a:gd name="T0" fmla="*/ 0 w 178"/>
              <a:gd name="T1" fmla="*/ 118 h 118"/>
              <a:gd name="T2" fmla="*/ 0 w 178"/>
              <a:gd name="T3" fmla="*/ 118 h 118"/>
              <a:gd name="T4" fmla="*/ 178 w 178"/>
              <a:gd name="T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" h="118">
                <a:moveTo>
                  <a:pt x="0" y="118"/>
                </a:moveTo>
                <a:lnTo>
                  <a:pt x="0" y="118"/>
                </a:lnTo>
                <a:lnTo>
                  <a:pt x="17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16" name="Freeform 345">
            <a:extLst>
              <a:ext uri="{FF2B5EF4-FFF2-40B4-BE49-F238E27FC236}">
                <a16:creationId xmlns:a16="http://schemas.microsoft.com/office/drawing/2014/main" id="{CD032E8E-3F3B-44F2-DEB1-3EAFA68A1D76}"/>
              </a:ext>
            </a:extLst>
          </p:cNvPr>
          <p:cNvSpPr>
            <a:spLocks/>
          </p:cNvSpPr>
          <p:nvPr/>
        </p:nvSpPr>
        <p:spPr bwMode="auto">
          <a:xfrm>
            <a:off x="4906074" y="1666685"/>
            <a:ext cx="2203450" cy="0"/>
          </a:xfrm>
          <a:custGeom>
            <a:avLst/>
            <a:gdLst>
              <a:gd name="T0" fmla="*/ 0 w 1388"/>
              <a:gd name="T1" fmla="*/ 348 w 1388"/>
              <a:gd name="T2" fmla="*/ 695 w 1388"/>
              <a:gd name="T3" fmla="*/ 1041 w 1388"/>
              <a:gd name="T4" fmla="*/ 1388 w 138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388">
                <a:moveTo>
                  <a:pt x="0" y="0"/>
                </a:moveTo>
                <a:lnTo>
                  <a:pt x="348" y="0"/>
                </a:lnTo>
                <a:lnTo>
                  <a:pt x="695" y="0"/>
                </a:lnTo>
                <a:lnTo>
                  <a:pt x="1041" y="0"/>
                </a:lnTo>
                <a:lnTo>
                  <a:pt x="138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17" name="Freeform 346">
            <a:extLst>
              <a:ext uri="{FF2B5EF4-FFF2-40B4-BE49-F238E27FC236}">
                <a16:creationId xmlns:a16="http://schemas.microsoft.com/office/drawing/2014/main" id="{19A2DE72-B0CA-3757-D27B-6D0EA2E93170}"/>
              </a:ext>
            </a:extLst>
          </p:cNvPr>
          <p:cNvSpPr>
            <a:spLocks/>
          </p:cNvSpPr>
          <p:nvPr/>
        </p:nvSpPr>
        <p:spPr bwMode="auto">
          <a:xfrm>
            <a:off x="7109524" y="1666685"/>
            <a:ext cx="0" cy="2709863"/>
          </a:xfrm>
          <a:custGeom>
            <a:avLst/>
            <a:gdLst>
              <a:gd name="T0" fmla="*/ 0 h 1707"/>
              <a:gd name="T1" fmla="*/ 569 h 1707"/>
              <a:gd name="T2" fmla="*/ 1140 h 1707"/>
              <a:gd name="T3" fmla="*/ 1707 h 170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707">
                <a:moveTo>
                  <a:pt x="0" y="0"/>
                </a:moveTo>
                <a:lnTo>
                  <a:pt x="0" y="569"/>
                </a:lnTo>
                <a:lnTo>
                  <a:pt x="0" y="1140"/>
                </a:lnTo>
                <a:lnTo>
                  <a:pt x="0" y="1707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18" name="Rectangle 381">
            <a:extLst>
              <a:ext uri="{FF2B5EF4-FFF2-40B4-BE49-F238E27FC236}">
                <a16:creationId xmlns:a16="http://schemas.microsoft.com/office/drawing/2014/main" id="{FEED03EF-5AE1-1C1F-9D78-C7B476C92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227" y="1609024"/>
            <a:ext cx="554038" cy="903288"/>
          </a:xfrm>
          <a:prstGeom prst="rect">
            <a:avLst/>
          </a:prstGeom>
          <a:solidFill>
            <a:srgbClr val="DDED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19" name="Rectangle 382">
            <a:extLst>
              <a:ext uri="{FF2B5EF4-FFF2-40B4-BE49-F238E27FC236}">
                <a16:creationId xmlns:a16="http://schemas.microsoft.com/office/drawing/2014/main" id="{77720868-8778-5B2A-C226-0BE3BB0C1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777" y="1609024"/>
            <a:ext cx="552450" cy="903288"/>
          </a:xfrm>
          <a:prstGeom prst="rect">
            <a:avLst/>
          </a:prstGeom>
          <a:solidFill>
            <a:srgbClr val="DDED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20" name="Freeform 383">
            <a:extLst>
              <a:ext uri="{FF2B5EF4-FFF2-40B4-BE49-F238E27FC236}">
                <a16:creationId xmlns:a16="http://schemas.microsoft.com/office/drawing/2014/main" id="{3C69FD47-3889-43BE-A6F2-39F9A459C2D9}"/>
              </a:ext>
            </a:extLst>
          </p:cNvPr>
          <p:cNvSpPr>
            <a:spLocks/>
          </p:cNvSpPr>
          <p:nvPr/>
        </p:nvSpPr>
        <p:spPr bwMode="auto">
          <a:xfrm>
            <a:off x="8333777" y="1609024"/>
            <a:ext cx="552450" cy="903288"/>
          </a:xfrm>
          <a:custGeom>
            <a:avLst/>
            <a:gdLst>
              <a:gd name="T0" fmla="*/ 348 w 348"/>
              <a:gd name="T1" fmla="*/ 569 h 569"/>
              <a:gd name="T2" fmla="*/ 0 w 348"/>
              <a:gd name="T3" fmla="*/ 569 h 569"/>
              <a:gd name="T4" fmla="*/ 0 w 348"/>
              <a:gd name="T5" fmla="*/ 0 h 569"/>
              <a:gd name="T6" fmla="*/ 348 w 348"/>
              <a:gd name="T7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569">
                <a:moveTo>
                  <a:pt x="348" y="569"/>
                </a:moveTo>
                <a:lnTo>
                  <a:pt x="0" y="569"/>
                </a:lnTo>
                <a:lnTo>
                  <a:pt x="0" y="0"/>
                </a:lnTo>
                <a:lnTo>
                  <a:pt x="348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21" name="Rectangle 384">
            <a:extLst>
              <a:ext uri="{FF2B5EF4-FFF2-40B4-BE49-F238E27FC236}">
                <a16:creationId xmlns:a16="http://schemas.microsoft.com/office/drawing/2014/main" id="{0BE3D11F-C367-DA4D-61AF-F5B5469EE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227" y="1609024"/>
            <a:ext cx="554038" cy="9032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22" name="Rectangle 458">
            <a:extLst>
              <a:ext uri="{FF2B5EF4-FFF2-40B4-BE49-F238E27FC236}">
                <a16:creationId xmlns:a16="http://schemas.microsoft.com/office/drawing/2014/main" id="{26F60D4B-D442-0FE2-94E7-8F19E4B0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007" y="3089982"/>
            <a:ext cx="1106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0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3" name="Rectangle 459">
            <a:extLst>
              <a:ext uri="{FF2B5EF4-FFF2-40B4-BE49-F238E27FC236}">
                <a16:creationId xmlns:a16="http://schemas.microsoft.com/office/drawing/2014/main" id="{D8E9978E-2E90-1EBA-B6B0-B6608F12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049" y="3089982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20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4" name="Rectangle 460">
            <a:extLst>
              <a:ext uri="{FF2B5EF4-FFF2-40B4-BE49-F238E27FC236}">
                <a16:creationId xmlns:a16="http://schemas.microsoft.com/office/drawing/2014/main" id="{54C6E42D-43B5-73F4-E1CA-45355072C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917" y="3089982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10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5" name="Rectangle 461">
            <a:extLst>
              <a:ext uri="{FF2B5EF4-FFF2-40B4-BE49-F238E27FC236}">
                <a16:creationId xmlns:a16="http://schemas.microsoft.com/office/drawing/2014/main" id="{D51B223D-01CC-ED6A-C51A-CF1AE88C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376" y="2125473"/>
            <a:ext cx="1106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</a:t>
            </a: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6" name="Rectangle 462">
            <a:extLst>
              <a:ext uri="{FF2B5EF4-FFF2-40B4-BE49-F238E27FC236}">
                <a16:creationId xmlns:a16="http://schemas.microsoft.com/office/drawing/2014/main" id="{EF9F25A2-4E11-5596-39CE-510E999D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264" y="3892360"/>
            <a:ext cx="1106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3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7" name="Rectangle 463">
            <a:extLst>
              <a:ext uri="{FF2B5EF4-FFF2-40B4-BE49-F238E27FC236}">
                <a16:creationId xmlns:a16="http://schemas.microsoft.com/office/drawing/2014/main" id="{9D863909-011C-27E5-7C8B-B549BDB95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164" y="3019906"/>
            <a:ext cx="1106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3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8" name="Rectangle 464">
            <a:extLst>
              <a:ext uri="{FF2B5EF4-FFF2-40B4-BE49-F238E27FC236}">
                <a16:creationId xmlns:a16="http://schemas.microsoft.com/office/drawing/2014/main" id="{0966BD50-5418-5BC8-2B57-F33FC768B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862" y="1362749"/>
            <a:ext cx="1106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2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9" name="Rectangle 465">
            <a:extLst>
              <a:ext uri="{FF2B5EF4-FFF2-40B4-BE49-F238E27FC236}">
                <a16:creationId xmlns:a16="http://schemas.microsoft.com/office/drawing/2014/main" id="{9E12EA8B-63CE-E7BF-111F-F27DB3389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745" y="4666647"/>
            <a:ext cx="2439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4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0" name="Rectangle 466">
            <a:extLst>
              <a:ext uri="{FF2B5EF4-FFF2-40B4-BE49-F238E27FC236}">
                <a16:creationId xmlns:a16="http://schemas.microsoft.com/office/drawing/2014/main" id="{4068443F-AE71-45BC-8F1D-F4C8C720388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42992" y="1644461"/>
            <a:ext cx="8623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1" name="Rectangle 467">
            <a:extLst>
              <a:ext uri="{FF2B5EF4-FFF2-40B4-BE49-F238E27FC236}">
                <a16:creationId xmlns:a16="http://schemas.microsoft.com/office/drawing/2014/main" id="{4CCF1ACE-5A00-04B0-FFF6-7A7B334F3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510" y="1447521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50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2" name="Rectangle 476">
            <a:extLst>
              <a:ext uri="{FF2B5EF4-FFF2-40B4-BE49-F238E27FC236}">
                <a16:creationId xmlns:a16="http://schemas.microsoft.com/office/drawing/2014/main" id="{DEF67655-84C8-B446-AD38-10BE81585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942" y="3089982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11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3" name="Rectangle 477">
            <a:extLst>
              <a:ext uri="{FF2B5EF4-FFF2-40B4-BE49-F238E27FC236}">
                <a16:creationId xmlns:a16="http://schemas.microsoft.com/office/drawing/2014/main" id="{A2B67E96-5DAC-6FFA-57B8-46C921546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536" y="2985595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11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4" name="Rectangle 478">
            <a:extLst>
              <a:ext uri="{FF2B5EF4-FFF2-40B4-BE49-F238E27FC236}">
                <a16:creationId xmlns:a16="http://schemas.microsoft.com/office/drawing/2014/main" id="{0B9A07BD-A874-4D11-13F9-6FE12D604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738" y="2765245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21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5" name="Freeform 491">
            <a:extLst>
              <a:ext uri="{FF2B5EF4-FFF2-40B4-BE49-F238E27FC236}">
                <a16:creationId xmlns:a16="http://schemas.microsoft.com/office/drawing/2014/main" id="{05085AEA-D7B5-379B-738B-638C0BFBE2F1}"/>
              </a:ext>
            </a:extLst>
          </p:cNvPr>
          <p:cNvSpPr>
            <a:spLocks/>
          </p:cNvSpPr>
          <p:nvPr/>
        </p:nvSpPr>
        <p:spPr bwMode="auto">
          <a:xfrm>
            <a:off x="4450461" y="1858773"/>
            <a:ext cx="0" cy="2705100"/>
          </a:xfrm>
          <a:custGeom>
            <a:avLst/>
            <a:gdLst>
              <a:gd name="T0" fmla="*/ 0 h 1704"/>
              <a:gd name="T1" fmla="*/ 1704 h 1704"/>
              <a:gd name="T2" fmla="*/ 0 h 170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704">
                <a:moveTo>
                  <a:pt x="0" y="0"/>
                </a:moveTo>
                <a:lnTo>
                  <a:pt x="0" y="17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36" name="Line 492">
            <a:extLst>
              <a:ext uri="{FF2B5EF4-FFF2-40B4-BE49-F238E27FC236}">
                <a16:creationId xmlns:a16="http://schemas.microsoft.com/office/drawing/2014/main" id="{0E30263B-7991-F31A-9BFC-CEAD9A4D7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0461" y="1858773"/>
            <a:ext cx="0" cy="27051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37" name="Freeform 496">
            <a:extLst>
              <a:ext uri="{FF2B5EF4-FFF2-40B4-BE49-F238E27FC236}">
                <a16:creationId xmlns:a16="http://schemas.microsoft.com/office/drawing/2014/main" id="{6D634712-9746-4FB4-1680-90B361F292A4}"/>
              </a:ext>
            </a:extLst>
          </p:cNvPr>
          <p:cNvSpPr>
            <a:spLocks/>
          </p:cNvSpPr>
          <p:nvPr/>
        </p:nvSpPr>
        <p:spPr bwMode="auto">
          <a:xfrm>
            <a:off x="4453636" y="1419035"/>
            <a:ext cx="522288" cy="393700"/>
          </a:xfrm>
          <a:custGeom>
            <a:avLst/>
            <a:gdLst>
              <a:gd name="T0" fmla="*/ 329 w 329"/>
              <a:gd name="T1" fmla="*/ 0 h 248"/>
              <a:gd name="T2" fmla="*/ 0 w 329"/>
              <a:gd name="T3" fmla="*/ 248 h 248"/>
              <a:gd name="T4" fmla="*/ 329 w 329"/>
              <a:gd name="T5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" h="248">
                <a:moveTo>
                  <a:pt x="329" y="0"/>
                </a:moveTo>
                <a:lnTo>
                  <a:pt x="0" y="248"/>
                </a:lnTo>
                <a:lnTo>
                  <a:pt x="3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38" name="Line 497">
            <a:extLst>
              <a:ext uri="{FF2B5EF4-FFF2-40B4-BE49-F238E27FC236}">
                <a16:creationId xmlns:a16="http://schemas.microsoft.com/office/drawing/2014/main" id="{0DEC3438-1E94-53F6-A0CF-3A2FFF5685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3636" y="1419035"/>
            <a:ext cx="522288" cy="3937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39" name="Rectangle 506">
            <a:extLst>
              <a:ext uri="{FF2B5EF4-FFF2-40B4-BE49-F238E27FC236}">
                <a16:creationId xmlns:a16="http://schemas.microsoft.com/office/drawing/2014/main" id="{03B858D6-2569-D14F-331B-F89B3E288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227" y="2512312"/>
            <a:ext cx="554038" cy="903288"/>
          </a:xfrm>
          <a:prstGeom prst="rect">
            <a:avLst/>
          </a:prstGeom>
          <a:solidFill>
            <a:srgbClr val="DDED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40" name="Rectangle 507">
            <a:extLst>
              <a:ext uri="{FF2B5EF4-FFF2-40B4-BE49-F238E27FC236}">
                <a16:creationId xmlns:a16="http://schemas.microsoft.com/office/drawing/2014/main" id="{E78FCA1F-2232-747B-C2F7-70BEA7911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777" y="2512312"/>
            <a:ext cx="552450" cy="903288"/>
          </a:xfrm>
          <a:prstGeom prst="rect">
            <a:avLst/>
          </a:prstGeom>
          <a:solidFill>
            <a:srgbClr val="DDED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41" name="Freeform 508">
            <a:extLst>
              <a:ext uri="{FF2B5EF4-FFF2-40B4-BE49-F238E27FC236}">
                <a16:creationId xmlns:a16="http://schemas.microsoft.com/office/drawing/2014/main" id="{1D0981B1-486B-C11F-212D-7290522EF7F4}"/>
              </a:ext>
            </a:extLst>
          </p:cNvPr>
          <p:cNvSpPr>
            <a:spLocks/>
          </p:cNvSpPr>
          <p:nvPr/>
        </p:nvSpPr>
        <p:spPr bwMode="auto">
          <a:xfrm>
            <a:off x="8333777" y="2512312"/>
            <a:ext cx="552450" cy="903288"/>
          </a:xfrm>
          <a:custGeom>
            <a:avLst/>
            <a:gdLst>
              <a:gd name="T0" fmla="*/ 348 w 348"/>
              <a:gd name="T1" fmla="*/ 569 h 569"/>
              <a:gd name="T2" fmla="*/ 0 w 348"/>
              <a:gd name="T3" fmla="*/ 569 h 569"/>
              <a:gd name="T4" fmla="*/ 0 w 348"/>
              <a:gd name="T5" fmla="*/ 0 h 569"/>
              <a:gd name="T6" fmla="*/ 348 w 348"/>
              <a:gd name="T7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569">
                <a:moveTo>
                  <a:pt x="348" y="569"/>
                </a:moveTo>
                <a:lnTo>
                  <a:pt x="0" y="569"/>
                </a:lnTo>
                <a:lnTo>
                  <a:pt x="0" y="0"/>
                </a:lnTo>
                <a:lnTo>
                  <a:pt x="348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42" name="Rectangle 509">
            <a:extLst>
              <a:ext uri="{FF2B5EF4-FFF2-40B4-BE49-F238E27FC236}">
                <a16:creationId xmlns:a16="http://schemas.microsoft.com/office/drawing/2014/main" id="{4F5012D3-2437-70EA-2439-95520B91C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227" y="2512312"/>
            <a:ext cx="554038" cy="9032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43" name="Rectangle 510">
            <a:extLst>
              <a:ext uri="{FF2B5EF4-FFF2-40B4-BE49-F238E27FC236}">
                <a16:creationId xmlns:a16="http://schemas.microsoft.com/office/drawing/2014/main" id="{F2EE1AA1-6BFA-BA62-74EF-7A848B77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227" y="3399724"/>
            <a:ext cx="554038" cy="900113"/>
          </a:xfrm>
          <a:prstGeom prst="rect">
            <a:avLst/>
          </a:prstGeom>
          <a:solidFill>
            <a:srgbClr val="DDED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44" name="Rectangle 511">
            <a:extLst>
              <a:ext uri="{FF2B5EF4-FFF2-40B4-BE49-F238E27FC236}">
                <a16:creationId xmlns:a16="http://schemas.microsoft.com/office/drawing/2014/main" id="{F10B90B9-2804-BD4D-9AC1-BB0A3E02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777" y="3399724"/>
            <a:ext cx="552450" cy="900113"/>
          </a:xfrm>
          <a:prstGeom prst="rect">
            <a:avLst/>
          </a:prstGeom>
          <a:solidFill>
            <a:srgbClr val="DDED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45" name="Freeform 512">
            <a:extLst>
              <a:ext uri="{FF2B5EF4-FFF2-40B4-BE49-F238E27FC236}">
                <a16:creationId xmlns:a16="http://schemas.microsoft.com/office/drawing/2014/main" id="{3A8D56DC-4F9A-7751-D6BF-48E0A5C47823}"/>
              </a:ext>
            </a:extLst>
          </p:cNvPr>
          <p:cNvSpPr>
            <a:spLocks/>
          </p:cNvSpPr>
          <p:nvPr/>
        </p:nvSpPr>
        <p:spPr bwMode="auto">
          <a:xfrm>
            <a:off x="8333777" y="3399724"/>
            <a:ext cx="552450" cy="900113"/>
          </a:xfrm>
          <a:custGeom>
            <a:avLst/>
            <a:gdLst>
              <a:gd name="T0" fmla="*/ 348 w 348"/>
              <a:gd name="T1" fmla="*/ 567 h 567"/>
              <a:gd name="T2" fmla="*/ 0 w 348"/>
              <a:gd name="T3" fmla="*/ 567 h 567"/>
              <a:gd name="T4" fmla="*/ 0 w 348"/>
              <a:gd name="T5" fmla="*/ 0 h 567"/>
              <a:gd name="T6" fmla="*/ 348 w 348"/>
              <a:gd name="T7" fmla="*/ 0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567">
                <a:moveTo>
                  <a:pt x="348" y="567"/>
                </a:moveTo>
                <a:lnTo>
                  <a:pt x="0" y="567"/>
                </a:lnTo>
                <a:lnTo>
                  <a:pt x="0" y="0"/>
                </a:lnTo>
                <a:lnTo>
                  <a:pt x="348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46" name="Rectangle 513">
            <a:extLst>
              <a:ext uri="{FF2B5EF4-FFF2-40B4-BE49-F238E27FC236}">
                <a16:creationId xmlns:a16="http://schemas.microsoft.com/office/drawing/2014/main" id="{B8242105-232E-B426-9EB2-DAF4E48B1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227" y="3399724"/>
            <a:ext cx="554038" cy="900113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47" name="Rectangle 514">
            <a:extLst>
              <a:ext uri="{FF2B5EF4-FFF2-40B4-BE49-F238E27FC236}">
                <a16:creationId xmlns:a16="http://schemas.microsoft.com/office/drawing/2014/main" id="{4C201DED-8244-E631-573C-C258CC8BF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842" y="6059298"/>
            <a:ext cx="536575" cy="550863"/>
          </a:xfrm>
          <a:prstGeom prst="rect">
            <a:avLst/>
          </a:pr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48" name="Rectangle 515">
            <a:extLst>
              <a:ext uri="{FF2B5EF4-FFF2-40B4-BE49-F238E27FC236}">
                <a16:creationId xmlns:a16="http://schemas.microsoft.com/office/drawing/2014/main" id="{1C8357B7-0C8B-545F-13FF-D1CED16AE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842" y="5506848"/>
            <a:ext cx="536575" cy="552450"/>
          </a:xfrm>
          <a:prstGeom prst="rect">
            <a:avLst/>
          </a:pr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49" name="Freeform 516">
            <a:extLst>
              <a:ext uri="{FF2B5EF4-FFF2-40B4-BE49-F238E27FC236}">
                <a16:creationId xmlns:a16="http://schemas.microsoft.com/office/drawing/2014/main" id="{769115C5-894D-99CA-2DDB-A749A937CD47}"/>
              </a:ext>
            </a:extLst>
          </p:cNvPr>
          <p:cNvSpPr>
            <a:spLocks/>
          </p:cNvSpPr>
          <p:nvPr/>
        </p:nvSpPr>
        <p:spPr bwMode="auto">
          <a:xfrm>
            <a:off x="5729842" y="5506848"/>
            <a:ext cx="536575" cy="552450"/>
          </a:xfrm>
          <a:custGeom>
            <a:avLst/>
            <a:gdLst>
              <a:gd name="T0" fmla="*/ 0 w 338"/>
              <a:gd name="T1" fmla="*/ 348 h 348"/>
              <a:gd name="T2" fmla="*/ 0 w 338"/>
              <a:gd name="T3" fmla="*/ 0 h 348"/>
              <a:gd name="T4" fmla="*/ 338 w 338"/>
              <a:gd name="T5" fmla="*/ 0 h 348"/>
              <a:gd name="T6" fmla="*/ 338 w 338"/>
              <a:gd name="T7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48">
                <a:moveTo>
                  <a:pt x="0" y="348"/>
                </a:moveTo>
                <a:lnTo>
                  <a:pt x="0" y="0"/>
                </a:lnTo>
                <a:lnTo>
                  <a:pt x="338" y="0"/>
                </a:lnTo>
                <a:lnTo>
                  <a:pt x="338" y="348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50" name="Rectangle 517">
            <a:extLst>
              <a:ext uri="{FF2B5EF4-FFF2-40B4-BE49-F238E27FC236}">
                <a16:creationId xmlns:a16="http://schemas.microsoft.com/office/drawing/2014/main" id="{2EFF264A-6DD8-DC95-2612-EACED63B3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842" y="6059298"/>
            <a:ext cx="536575" cy="550863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51" name="Rectangle 518">
            <a:extLst>
              <a:ext uri="{FF2B5EF4-FFF2-40B4-BE49-F238E27FC236}">
                <a16:creationId xmlns:a16="http://schemas.microsoft.com/office/drawing/2014/main" id="{C91E43E8-A9BE-B598-B55D-7EFB1D352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680" y="6059298"/>
            <a:ext cx="538163" cy="550863"/>
          </a:xfrm>
          <a:prstGeom prst="rect">
            <a:avLst/>
          </a:pr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52" name="Rectangle 519">
            <a:extLst>
              <a:ext uri="{FF2B5EF4-FFF2-40B4-BE49-F238E27FC236}">
                <a16:creationId xmlns:a16="http://schemas.microsoft.com/office/drawing/2014/main" id="{47D538FE-6AA9-BC7D-50B0-0F0775FB0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680" y="5506848"/>
            <a:ext cx="538163" cy="552450"/>
          </a:xfrm>
          <a:prstGeom prst="rect">
            <a:avLst/>
          </a:pr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53" name="Freeform 520">
            <a:extLst>
              <a:ext uri="{FF2B5EF4-FFF2-40B4-BE49-F238E27FC236}">
                <a16:creationId xmlns:a16="http://schemas.microsoft.com/office/drawing/2014/main" id="{F94A6934-EAB5-7B61-008E-55879BAA0F5E}"/>
              </a:ext>
            </a:extLst>
          </p:cNvPr>
          <p:cNvSpPr>
            <a:spLocks/>
          </p:cNvSpPr>
          <p:nvPr/>
        </p:nvSpPr>
        <p:spPr bwMode="auto">
          <a:xfrm>
            <a:off x="5191680" y="5506848"/>
            <a:ext cx="538163" cy="552450"/>
          </a:xfrm>
          <a:custGeom>
            <a:avLst/>
            <a:gdLst>
              <a:gd name="T0" fmla="*/ 0 w 339"/>
              <a:gd name="T1" fmla="*/ 348 h 348"/>
              <a:gd name="T2" fmla="*/ 0 w 339"/>
              <a:gd name="T3" fmla="*/ 0 h 348"/>
              <a:gd name="T4" fmla="*/ 339 w 339"/>
              <a:gd name="T5" fmla="*/ 0 h 348"/>
              <a:gd name="T6" fmla="*/ 339 w 339"/>
              <a:gd name="T7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48">
                <a:moveTo>
                  <a:pt x="0" y="348"/>
                </a:moveTo>
                <a:lnTo>
                  <a:pt x="0" y="0"/>
                </a:lnTo>
                <a:lnTo>
                  <a:pt x="339" y="0"/>
                </a:lnTo>
                <a:lnTo>
                  <a:pt x="339" y="348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54" name="Rectangle 521">
            <a:extLst>
              <a:ext uri="{FF2B5EF4-FFF2-40B4-BE49-F238E27FC236}">
                <a16:creationId xmlns:a16="http://schemas.microsoft.com/office/drawing/2014/main" id="{A0E2F363-677E-EAA9-2731-AA181E481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680" y="6059298"/>
            <a:ext cx="538163" cy="550863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55" name="Rectangle 522">
            <a:extLst>
              <a:ext uri="{FF2B5EF4-FFF2-40B4-BE49-F238E27FC236}">
                <a16:creationId xmlns:a16="http://schemas.microsoft.com/office/drawing/2014/main" id="{EE062101-7A5C-9C4F-2DF8-358BB853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630" y="6059298"/>
            <a:ext cx="536575" cy="550863"/>
          </a:xfrm>
          <a:prstGeom prst="rect">
            <a:avLst/>
          </a:pr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56" name="Rectangle 523">
            <a:extLst>
              <a:ext uri="{FF2B5EF4-FFF2-40B4-BE49-F238E27FC236}">
                <a16:creationId xmlns:a16="http://schemas.microsoft.com/office/drawing/2014/main" id="{8C5FD0F6-870F-32C6-404A-87B9B7F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630" y="5506848"/>
            <a:ext cx="536575" cy="552450"/>
          </a:xfrm>
          <a:prstGeom prst="rect">
            <a:avLst/>
          </a:pr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57" name="Freeform 524">
            <a:extLst>
              <a:ext uri="{FF2B5EF4-FFF2-40B4-BE49-F238E27FC236}">
                <a16:creationId xmlns:a16="http://schemas.microsoft.com/office/drawing/2014/main" id="{20914BB7-1173-C114-43AC-FE18F2C846D2}"/>
              </a:ext>
            </a:extLst>
          </p:cNvPr>
          <p:cNvSpPr>
            <a:spLocks/>
          </p:cNvSpPr>
          <p:nvPr/>
        </p:nvSpPr>
        <p:spPr bwMode="auto">
          <a:xfrm>
            <a:off x="4664630" y="5506848"/>
            <a:ext cx="536575" cy="552450"/>
          </a:xfrm>
          <a:custGeom>
            <a:avLst/>
            <a:gdLst>
              <a:gd name="T0" fmla="*/ 0 w 338"/>
              <a:gd name="T1" fmla="*/ 348 h 348"/>
              <a:gd name="T2" fmla="*/ 0 w 338"/>
              <a:gd name="T3" fmla="*/ 0 h 348"/>
              <a:gd name="T4" fmla="*/ 338 w 338"/>
              <a:gd name="T5" fmla="*/ 0 h 348"/>
              <a:gd name="T6" fmla="*/ 338 w 338"/>
              <a:gd name="T7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48">
                <a:moveTo>
                  <a:pt x="0" y="348"/>
                </a:moveTo>
                <a:lnTo>
                  <a:pt x="0" y="0"/>
                </a:lnTo>
                <a:lnTo>
                  <a:pt x="338" y="0"/>
                </a:lnTo>
                <a:lnTo>
                  <a:pt x="338" y="348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58" name="Rectangle 525">
            <a:extLst>
              <a:ext uri="{FF2B5EF4-FFF2-40B4-BE49-F238E27FC236}">
                <a16:creationId xmlns:a16="http://schemas.microsoft.com/office/drawing/2014/main" id="{7F35CEC9-5035-7D98-610F-8E3591D4C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630" y="6059298"/>
            <a:ext cx="536575" cy="550863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59" name="Rectangle 526">
            <a:extLst>
              <a:ext uri="{FF2B5EF4-FFF2-40B4-BE49-F238E27FC236}">
                <a16:creationId xmlns:a16="http://schemas.microsoft.com/office/drawing/2014/main" id="{3B5BEA3A-8326-1EB8-091E-3183B0776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482" y="6059298"/>
            <a:ext cx="538163" cy="550863"/>
          </a:xfrm>
          <a:prstGeom prst="rect">
            <a:avLst/>
          </a:pr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60" name="Rectangle 527">
            <a:extLst>
              <a:ext uri="{FF2B5EF4-FFF2-40B4-BE49-F238E27FC236}">
                <a16:creationId xmlns:a16="http://schemas.microsoft.com/office/drawing/2014/main" id="{30912731-0B1B-5AB5-3444-E2FCF842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482" y="5506848"/>
            <a:ext cx="538163" cy="552450"/>
          </a:xfrm>
          <a:prstGeom prst="rect">
            <a:avLst/>
          </a:prstGeom>
          <a:solidFill>
            <a:srgbClr val="FCE1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61" name="Freeform 528">
            <a:extLst>
              <a:ext uri="{FF2B5EF4-FFF2-40B4-BE49-F238E27FC236}">
                <a16:creationId xmlns:a16="http://schemas.microsoft.com/office/drawing/2014/main" id="{F0D82701-5D36-A896-611A-66A884E14083}"/>
              </a:ext>
            </a:extLst>
          </p:cNvPr>
          <p:cNvSpPr>
            <a:spLocks/>
          </p:cNvSpPr>
          <p:nvPr/>
        </p:nvSpPr>
        <p:spPr bwMode="auto">
          <a:xfrm>
            <a:off x="6263585" y="5506848"/>
            <a:ext cx="538163" cy="552450"/>
          </a:xfrm>
          <a:custGeom>
            <a:avLst/>
            <a:gdLst>
              <a:gd name="T0" fmla="*/ 0 w 339"/>
              <a:gd name="T1" fmla="*/ 348 h 348"/>
              <a:gd name="T2" fmla="*/ 0 w 339"/>
              <a:gd name="T3" fmla="*/ 0 h 348"/>
              <a:gd name="T4" fmla="*/ 339 w 339"/>
              <a:gd name="T5" fmla="*/ 0 h 348"/>
              <a:gd name="T6" fmla="*/ 339 w 339"/>
              <a:gd name="T7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48">
                <a:moveTo>
                  <a:pt x="0" y="348"/>
                </a:moveTo>
                <a:lnTo>
                  <a:pt x="0" y="0"/>
                </a:lnTo>
                <a:lnTo>
                  <a:pt x="339" y="0"/>
                </a:lnTo>
                <a:lnTo>
                  <a:pt x="339" y="348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62" name="Rectangle 529">
            <a:extLst>
              <a:ext uri="{FF2B5EF4-FFF2-40B4-BE49-F238E27FC236}">
                <a16:creationId xmlns:a16="http://schemas.microsoft.com/office/drawing/2014/main" id="{839E13FF-E00A-2232-1D4D-3723D58CC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585" y="6059298"/>
            <a:ext cx="538163" cy="550863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700"/>
          </a:p>
        </p:txBody>
      </p:sp>
      <p:sp>
        <p:nvSpPr>
          <p:cNvPr id="363" name="Rectangle 530">
            <a:extLst>
              <a:ext uri="{FF2B5EF4-FFF2-40B4-BE49-F238E27FC236}">
                <a16:creationId xmlns:a16="http://schemas.microsoft.com/office/drawing/2014/main" id="{C28C3E99-7F7A-56F2-46BB-8664BEF21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728" y="6203924"/>
            <a:ext cx="1106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0</a:t>
            </a: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4" name="Rectangle 531">
            <a:extLst>
              <a:ext uri="{FF2B5EF4-FFF2-40B4-BE49-F238E27FC236}">
                <a16:creationId xmlns:a16="http://schemas.microsoft.com/office/drawing/2014/main" id="{CDFE7255-17C3-9CEF-C84B-6816782C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027" y="6203924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20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5" name="Rectangle 532">
            <a:extLst>
              <a:ext uri="{FF2B5EF4-FFF2-40B4-BE49-F238E27FC236}">
                <a16:creationId xmlns:a16="http://schemas.microsoft.com/office/drawing/2014/main" id="{C8F6B1B2-60CC-1DCC-FE5C-383A4195D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7553" y="6203924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10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6" name="Rectangle 533">
            <a:extLst>
              <a:ext uri="{FF2B5EF4-FFF2-40B4-BE49-F238E27FC236}">
                <a16:creationId xmlns:a16="http://schemas.microsoft.com/office/drawing/2014/main" id="{F2F1C9FA-C4A7-3FB5-84AA-44DBF281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73" y="6203924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11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7" name="Rectangle 534">
            <a:extLst>
              <a:ext uri="{FF2B5EF4-FFF2-40B4-BE49-F238E27FC236}">
                <a16:creationId xmlns:a16="http://schemas.microsoft.com/office/drawing/2014/main" id="{A93EF164-C832-0FCB-5B0D-99F74A9E0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059" y="5650079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21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8" name="Rectangle 535">
            <a:extLst>
              <a:ext uri="{FF2B5EF4-FFF2-40B4-BE49-F238E27FC236}">
                <a16:creationId xmlns:a16="http://schemas.microsoft.com/office/drawing/2014/main" id="{31893801-4741-C322-6DB1-FC8CB526F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433" y="2826356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10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9" name="Rectangle 536">
            <a:extLst>
              <a:ext uri="{FF2B5EF4-FFF2-40B4-BE49-F238E27FC236}">
                <a16:creationId xmlns:a16="http://schemas.microsoft.com/office/drawing/2014/main" id="{6999C5DC-8801-57CA-4C85-A8CD970B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280" y="1916836"/>
            <a:ext cx="1106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70" name="Rectangle 537">
            <a:extLst>
              <a:ext uri="{FF2B5EF4-FFF2-40B4-BE49-F238E27FC236}">
                <a16:creationId xmlns:a16="http://schemas.microsoft.com/office/drawing/2014/main" id="{FC618458-4730-16C1-C658-A5B381EE3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168" y="3683724"/>
            <a:ext cx="1106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3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71" name="Rectangle 538">
            <a:extLst>
              <a:ext uri="{FF2B5EF4-FFF2-40B4-BE49-F238E27FC236}">
                <a16:creationId xmlns:a16="http://schemas.microsoft.com/office/drawing/2014/main" id="{0956DA3C-7973-503E-CF01-A8F5BCF3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876" y="1911260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50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6E101024-CE37-642D-853B-496A482BACCF}"/>
              </a:ext>
            </a:extLst>
          </p:cNvPr>
          <p:cNvSpPr/>
          <p:nvPr/>
        </p:nvSpPr>
        <p:spPr>
          <a:xfrm>
            <a:off x="7628539" y="2765245"/>
            <a:ext cx="251286" cy="308834"/>
          </a:xfrm>
          <a:prstGeom prst="rightArrow">
            <a:avLst/>
          </a:prstGeom>
          <a:solidFill>
            <a:srgbClr val="DEEE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70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13C222A2-DA43-A64D-1429-377E4E595F7F}"/>
              </a:ext>
            </a:extLst>
          </p:cNvPr>
          <p:cNvSpPr/>
          <p:nvPr/>
        </p:nvSpPr>
        <p:spPr>
          <a:xfrm rot="5400000">
            <a:off x="5587956" y="5105004"/>
            <a:ext cx="251286" cy="308834"/>
          </a:xfrm>
          <a:prstGeom prst="rightArrow">
            <a:avLst/>
          </a:prstGeom>
          <a:solidFill>
            <a:srgbClr val="FCE2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700"/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6CA55C7-D442-73A7-97DF-142EB33D6A75}"/>
              </a:ext>
            </a:extLst>
          </p:cNvPr>
          <p:cNvCxnSpPr>
            <a:cxnSpLocks/>
          </p:cNvCxnSpPr>
          <p:nvPr/>
        </p:nvCxnSpPr>
        <p:spPr>
          <a:xfrm>
            <a:off x="4621911" y="4664748"/>
            <a:ext cx="21877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CBB9F4C7-5350-6AFF-5DB1-709BEF8D3E12}"/>
              </a:ext>
            </a:extLst>
          </p:cNvPr>
          <p:cNvCxnSpPr>
            <a:cxnSpLocks/>
          </p:cNvCxnSpPr>
          <p:nvPr/>
        </p:nvCxnSpPr>
        <p:spPr>
          <a:xfrm>
            <a:off x="4535926" y="1868237"/>
            <a:ext cx="1" cy="27051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77CF08A8-419B-6A6B-71D2-12CDB3C81482}"/>
              </a:ext>
            </a:extLst>
          </p:cNvPr>
          <p:cNvCxnSpPr>
            <a:cxnSpLocks/>
          </p:cNvCxnSpPr>
          <p:nvPr/>
        </p:nvCxnSpPr>
        <p:spPr>
          <a:xfrm flipH="1">
            <a:off x="4577720" y="1441273"/>
            <a:ext cx="484050" cy="3499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465">
            <a:extLst>
              <a:ext uri="{FF2B5EF4-FFF2-40B4-BE49-F238E27FC236}">
                <a16:creationId xmlns:a16="http://schemas.microsoft.com/office/drawing/2014/main" id="{ACAE272A-5DEE-FB20-35DA-C005C4C8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745" y="6769767"/>
            <a:ext cx="2439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4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D90FE858-47BE-5344-51C6-5E00070270E8}"/>
              </a:ext>
            </a:extLst>
          </p:cNvPr>
          <p:cNvCxnSpPr>
            <a:cxnSpLocks/>
          </p:cNvCxnSpPr>
          <p:nvPr/>
        </p:nvCxnSpPr>
        <p:spPr>
          <a:xfrm>
            <a:off x="4621911" y="6767868"/>
            <a:ext cx="21877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C47C1023-6EC9-241F-F126-DBC2B962D1BD}"/>
              </a:ext>
            </a:extLst>
          </p:cNvPr>
          <p:cNvCxnSpPr>
            <a:cxnSpLocks/>
          </p:cNvCxnSpPr>
          <p:nvPr/>
        </p:nvCxnSpPr>
        <p:spPr>
          <a:xfrm>
            <a:off x="4537727" y="5506848"/>
            <a:ext cx="0" cy="11033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angle 464">
            <a:extLst>
              <a:ext uri="{FF2B5EF4-FFF2-40B4-BE49-F238E27FC236}">
                <a16:creationId xmlns:a16="http://schemas.microsoft.com/office/drawing/2014/main" id="{A15D2A5B-2B4A-AD32-13FE-76E667A1F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054" y="5947812"/>
            <a:ext cx="1106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2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1" name="Rectangle 463">
            <a:extLst>
              <a:ext uri="{FF2B5EF4-FFF2-40B4-BE49-F238E27FC236}">
                <a16:creationId xmlns:a16="http://schemas.microsoft.com/office/drawing/2014/main" id="{F5FDF96F-4E9C-1341-C04C-1CEFE358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540" y="2787993"/>
            <a:ext cx="1106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3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AD5C9BF-1D46-DC63-212B-9DFE9A05C1D1}"/>
              </a:ext>
            </a:extLst>
          </p:cNvPr>
          <p:cNvCxnSpPr>
            <a:cxnSpLocks/>
          </p:cNvCxnSpPr>
          <p:nvPr/>
        </p:nvCxnSpPr>
        <p:spPr>
          <a:xfrm>
            <a:off x="8245777" y="1612205"/>
            <a:ext cx="1" cy="27051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2B338A79-25E2-127B-37F4-FE6883E7862C}"/>
              </a:ext>
            </a:extLst>
          </p:cNvPr>
          <p:cNvCxnSpPr>
            <a:cxnSpLocks/>
          </p:cNvCxnSpPr>
          <p:nvPr/>
        </p:nvCxnSpPr>
        <p:spPr>
          <a:xfrm>
            <a:off x="8333777" y="4420846"/>
            <a:ext cx="11190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 464">
            <a:extLst>
              <a:ext uri="{FF2B5EF4-FFF2-40B4-BE49-F238E27FC236}">
                <a16:creationId xmlns:a16="http://schemas.microsoft.com/office/drawing/2014/main" id="{5B6F0AD7-18D1-7F6A-2DC2-2DF89B648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923" y="4455066"/>
            <a:ext cx="1106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2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5" name="Rectangle 535">
            <a:extLst>
              <a:ext uri="{FF2B5EF4-FFF2-40B4-BE49-F238E27FC236}">
                <a16:creationId xmlns:a16="http://schemas.microsoft.com/office/drawing/2014/main" id="{EE3EC525-2E1F-224A-5EFC-155104AC7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876" y="2814164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15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6" name="Rectangle 535">
            <a:extLst>
              <a:ext uri="{FF2B5EF4-FFF2-40B4-BE49-F238E27FC236}">
                <a16:creationId xmlns:a16="http://schemas.microsoft.com/office/drawing/2014/main" id="{D83BCA16-91A9-D56E-1B77-EB4231D60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876" y="3688940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17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7" name="Rectangle 534">
            <a:extLst>
              <a:ext uri="{FF2B5EF4-FFF2-40B4-BE49-F238E27FC236}">
                <a16:creationId xmlns:a16="http://schemas.microsoft.com/office/drawing/2014/main" id="{2AA9F24C-57AD-8BAB-C716-11ACC2570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371" y="5647031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15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8" name="Rectangle 534">
            <a:extLst>
              <a:ext uri="{FF2B5EF4-FFF2-40B4-BE49-F238E27FC236}">
                <a16:creationId xmlns:a16="http://schemas.microsoft.com/office/drawing/2014/main" id="{FA521109-3CB6-7E47-8DE7-4512BD83C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307" y="5647031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13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9" name="Rectangle 534">
            <a:extLst>
              <a:ext uri="{FF2B5EF4-FFF2-40B4-BE49-F238E27FC236}">
                <a16:creationId xmlns:a16="http://schemas.microsoft.com/office/drawing/2014/main" id="{9264ED81-92B6-0FB7-D918-26316AD70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763" y="5643983"/>
            <a:ext cx="2212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12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9307B4-FD1D-8210-B5ED-AF1A1726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3644"/>
              </p:ext>
            </p:extLst>
          </p:nvPr>
        </p:nvGraphicFramePr>
        <p:xfrm>
          <a:off x="10562108" y="2676761"/>
          <a:ext cx="2282772" cy="1820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93">
                  <a:extLst>
                    <a:ext uri="{9D8B030D-6E8A-4147-A177-3AD203B41FA5}">
                      <a16:colId xmlns:a16="http://schemas.microsoft.com/office/drawing/2014/main" val="2707236461"/>
                    </a:ext>
                  </a:extLst>
                </a:gridCol>
                <a:gridCol w="570693">
                  <a:extLst>
                    <a:ext uri="{9D8B030D-6E8A-4147-A177-3AD203B41FA5}">
                      <a16:colId xmlns:a16="http://schemas.microsoft.com/office/drawing/2014/main" val="4224527136"/>
                    </a:ext>
                  </a:extLst>
                </a:gridCol>
                <a:gridCol w="570693">
                  <a:extLst>
                    <a:ext uri="{9D8B030D-6E8A-4147-A177-3AD203B41FA5}">
                      <a16:colId xmlns:a16="http://schemas.microsoft.com/office/drawing/2014/main" val="1670545389"/>
                    </a:ext>
                  </a:extLst>
                </a:gridCol>
                <a:gridCol w="570693">
                  <a:extLst>
                    <a:ext uri="{9D8B030D-6E8A-4147-A177-3AD203B41FA5}">
                      <a16:colId xmlns:a16="http://schemas.microsoft.com/office/drawing/2014/main" val="2466139580"/>
                    </a:ext>
                  </a:extLst>
                </a:gridCol>
              </a:tblGrid>
              <a:tr h="606875"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 dirty="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extLst>
                  <a:ext uri="{0D108BD9-81ED-4DB2-BD59-A6C34878D82A}">
                    <a16:rowId xmlns:a16="http://schemas.microsoft.com/office/drawing/2014/main" val="225731133"/>
                  </a:ext>
                </a:extLst>
              </a:tr>
              <a:tr h="606875"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extLst>
                  <a:ext uri="{0D108BD9-81ED-4DB2-BD59-A6C34878D82A}">
                    <a16:rowId xmlns:a16="http://schemas.microsoft.com/office/drawing/2014/main" val="2418594944"/>
                  </a:ext>
                </a:extLst>
              </a:tr>
              <a:tr h="606875"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 dirty="0"/>
                    </a:p>
                  </a:txBody>
                  <a:tcPr marL="53520" marR="53520" marT="26760" marB="26760"/>
                </a:tc>
                <a:extLst>
                  <a:ext uri="{0D108BD9-81ED-4DB2-BD59-A6C34878D82A}">
                    <a16:rowId xmlns:a16="http://schemas.microsoft.com/office/drawing/2014/main" val="199211296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EBA75D-6A1E-5490-5EE9-E1935B102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13396"/>
              </p:ext>
            </p:extLst>
          </p:nvPr>
        </p:nvGraphicFramePr>
        <p:xfrm>
          <a:off x="13230088" y="2131741"/>
          <a:ext cx="2282772" cy="300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93">
                  <a:extLst>
                    <a:ext uri="{9D8B030D-6E8A-4147-A177-3AD203B41FA5}">
                      <a16:colId xmlns:a16="http://schemas.microsoft.com/office/drawing/2014/main" val="2707236461"/>
                    </a:ext>
                  </a:extLst>
                </a:gridCol>
                <a:gridCol w="570693">
                  <a:extLst>
                    <a:ext uri="{9D8B030D-6E8A-4147-A177-3AD203B41FA5}">
                      <a16:colId xmlns:a16="http://schemas.microsoft.com/office/drawing/2014/main" val="4224527136"/>
                    </a:ext>
                  </a:extLst>
                </a:gridCol>
                <a:gridCol w="570693">
                  <a:extLst>
                    <a:ext uri="{9D8B030D-6E8A-4147-A177-3AD203B41FA5}">
                      <a16:colId xmlns:a16="http://schemas.microsoft.com/office/drawing/2014/main" val="1670545389"/>
                    </a:ext>
                  </a:extLst>
                </a:gridCol>
                <a:gridCol w="570693">
                  <a:extLst>
                    <a:ext uri="{9D8B030D-6E8A-4147-A177-3AD203B41FA5}">
                      <a16:colId xmlns:a16="http://schemas.microsoft.com/office/drawing/2014/main" val="2466139580"/>
                    </a:ext>
                  </a:extLst>
                </a:gridCol>
              </a:tblGrid>
              <a:tr h="1000160">
                <a:tc>
                  <a:txBody>
                    <a:bodyPr/>
                    <a:lstStyle/>
                    <a:p>
                      <a:endParaRPr lang="en-DE" sz="1800" dirty="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 dirty="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extLst>
                  <a:ext uri="{0D108BD9-81ED-4DB2-BD59-A6C34878D82A}">
                    <a16:rowId xmlns:a16="http://schemas.microsoft.com/office/drawing/2014/main" val="225731133"/>
                  </a:ext>
                </a:extLst>
              </a:tr>
              <a:tr h="1000160"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extLst>
                  <a:ext uri="{0D108BD9-81ED-4DB2-BD59-A6C34878D82A}">
                    <a16:rowId xmlns:a16="http://schemas.microsoft.com/office/drawing/2014/main" val="2418594944"/>
                  </a:ext>
                </a:extLst>
              </a:tr>
              <a:tr h="1000160"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/>
                    </a:p>
                  </a:txBody>
                  <a:tcPr marL="53520" marR="53520" marT="26760" marB="26760"/>
                </a:tc>
                <a:tc>
                  <a:txBody>
                    <a:bodyPr/>
                    <a:lstStyle/>
                    <a:p>
                      <a:endParaRPr lang="en-DE" sz="1800" dirty="0"/>
                    </a:p>
                  </a:txBody>
                  <a:tcPr marL="53520" marR="53520" marT="26760" marB="26760"/>
                </a:tc>
                <a:extLst>
                  <a:ext uri="{0D108BD9-81ED-4DB2-BD59-A6C34878D82A}">
                    <a16:rowId xmlns:a16="http://schemas.microsoft.com/office/drawing/2014/main" val="199211296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0C16EF9-E793-9E4B-ACF9-82EE6A051231}"/>
              </a:ext>
            </a:extLst>
          </p:cNvPr>
          <p:cNvSpPr txBox="1"/>
          <p:nvPr/>
        </p:nvSpPr>
        <p:spPr>
          <a:xfrm>
            <a:off x="11039530" y="1526535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pixel space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154D14-3B68-C2E5-BB00-BD757DA2B647}"/>
              </a:ext>
            </a:extLst>
          </p:cNvPr>
          <p:cNvSpPr txBox="1"/>
          <p:nvPr/>
        </p:nvSpPr>
        <p:spPr>
          <a:xfrm>
            <a:off x="13654731" y="1526535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physical space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46840-A67F-B74C-8A90-1FEF6D55970C}"/>
              </a:ext>
            </a:extLst>
          </p:cNvPr>
          <p:cNvSpPr txBox="1"/>
          <p:nvPr/>
        </p:nvSpPr>
        <p:spPr>
          <a:xfrm>
            <a:off x="12473716" y="673865"/>
            <a:ext cx="1319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Anisotropy</a:t>
            </a:r>
            <a:endParaRPr lang="en-DE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16401-81D3-72B9-CF9C-7C023675298B}"/>
              </a:ext>
            </a:extLst>
          </p:cNvPr>
          <p:cNvSpPr txBox="1"/>
          <p:nvPr/>
        </p:nvSpPr>
        <p:spPr>
          <a:xfrm>
            <a:off x="6216594" y="623957"/>
            <a:ext cx="1682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Volume slicing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11621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25474"/>
              </p:ext>
            </p:extLst>
          </p:nvPr>
        </p:nvGraphicFramePr>
        <p:xfrm>
          <a:off x="8056231" y="10232408"/>
          <a:ext cx="1187852" cy="1183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963">
                  <a:extLst>
                    <a:ext uri="{9D8B030D-6E8A-4147-A177-3AD203B41FA5}">
                      <a16:colId xmlns:a16="http://schemas.microsoft.com/office/drawing/2014/main" val="2262704903"/>
                    </a:ext>
                  </a:extLst>
                </a:gridCol>
                <a:gridCol w="296963">
                  <a:extLst>
                    <a:ext uri="{9D8B030D-6E8A-4147-A177-3AD203B41FA5}">
                      <a16:colId xmlns:a16="http://schemas.microsoft.com/office/drawing/2014/main" val="2634017450"/>
                    </a:ext>
                  </a:extLst>
                </a:gridCol>
                <a:gridCol w="296963">
                  <a:extLst>
                    <a:ext uri="{9D8B030D-6E8A-4147-A177-3AD203B41FA5}">
                      <a16:colId xmlns:a16="http://schemas.microsoft.com/office/drawing/2014/main" val="839240707"/>
                    </a:ext>
                  </a:extLst>
                </a:gridCol>
                <a:gridCol w="296963">
                  <a:extLst>
                    <a:ext uri="{9D8B030D-6E8A-4147-A177-3AD203B41FA5}">
                      <a16:colId xmlns:a16="http://schemas.microsoft.com/office/drawing/2014/main" val="1283120085"/>
                    </a:ext>
                  </a:extLst>
                </a:gridCol>
              </a:tblGrid>
              <a:tr h="29597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05479"/>
                  </a:ext>
                </a:extLst>
              </a:tr>
              <a:tr h="2959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3745"/>
                  </a:ext>
                </a:extLst>
              </a:tr>
              <a:tr h="2959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68935"/>
                  </a:ext>
                </a:extLst>
              </a:tr>
              <a:tr h="2959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7296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41063"/>
              </p:ext>
            </p:extLst>
          </p:nvPr>
        </p:nvGraphicFramePr>
        <p:xfrm>
          <a:off x="10453651" y="10420735"/>
          <a:ext cx="1909840" cy="780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460">
                  <a:extLst>
                    <a:ext uri="{9D8B030D-6E8A-4147-A177-3AD203B41FA5}">
                      <a16:colId xmlns:a16="http://schemas.microsoft.com/office/drawing/2014/main" val="2262704903"/>
                    </a:ext>
                  </a:extLst>
                </a:gridCol>
                <a:gridCol w="477460">
                  <a:extLst>
                    <a:ext uri="{9D8B030D-6E8A-4147-A177-3AD203B41FA5}">
                      <a16:colId xmlns:a16="http://schemas.microsoft.com/office/drawing/2014/main" val="2634017450"/>
                    </a:ext>
                  </a:extLst>
                </a:gridCol>
                <a:gridCol w="477460">
                  <a:extLst>
                    <a:ext uri="{9D8B030D-6E8A-4147-A177-3AD203B41FA5}">
                      <a16:colId xmlns:a16="http://schemas.microsoft.com/office/drawing/2014/main" val="839240707"/>
                    </a:ext>
                  </a:extLst>
                </a:gridCol>
                <a:gridCol w="477460">
                  <a:extLst>
                    <a:ext uri="{9D8B030D-6E8A-4147-A177-3AD203B41FA5}">
                      <a16:colId xmlns:a16="http://schemas.microsoft.com/office/drawing/2014/main" val="1283120085"/>
                    </a:ext>
                  </a:extLst>
                </a:gridCol>
              </a:tblGrid>
              <a:tr h="1951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05479"/>
                  </a:ext>
                </a:extLst>
              </a:tr>
              <a:tr h="1951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3745"/>
                  </a:ext>
                </a:extLst>
              </a:tr>
              <a:tr h="1951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68935"/>
                  </a:ext>
                </a:extLst>
              </a:tr>
              <a:tr h="1951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72963"/>
                  </a:ext>
                </a:extLst>
              </a:tr>
            </a:tbl>
          </a:graphicData>
        </a:graphic>
      </p:graphicFrame>
      <p:grpSp>
        <p:nvGrpSpPr>
          <p:cNvPr id="978" name="Group 977"/>
          <p:cNvGrpSpPr/>
          <p:nvPr/>
        </p:nvGrpSpPr>
        <p:grpSpPr>
          <a:xfrm>
            <a:off x="8764584" y="830081"/>
            <a:ext cx="1297695" cy="1480464"/>
            <a:chOff x="-68483" y="667203"/>
            <a:chExt cx="575586" cy="902256"/>
          </a:xfrm>
        </p:grpSpPr>
        <p:sp>
          <p:nvSpPr>
            <p:cNvPr id="4" name="Rectangle 3"/>
            <p:cNvSpPr/>
            <p:nvPr/>
          </p:nvSpPr>
          <p:spPr>
            <a:xfrm>
              <a:off x="163207" y="1068227"/>
              <a:ext cx="343896" cy="34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1" rIns="152400" bIns="762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600" dirty="0"/>
                <a:t>v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3206" y="1363130"/>
              <a:ext cx="128834" cy="206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X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68483" y="1090365"/>
              <a:ext cx="125990" cy="206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Y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78" y="667203"/>
              <a:ext cx="252293" cy="206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Pixel</a:t>
              </a:r>
              <a:endParaRPr lang="en-US" sz="1600" dirty="0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8704758" y="3062678"/>
            <a:ext cx="1490523" cy="1638205"/>
            <a:chOff x="-1759381" y="2047577"/>
            <a:chExt cx="703857" cy="1069530"/>
          </a:xfrm>
        </p:grpSpPr>
        <p:sp>
          <p:nvSpPr>
            <p:cNvPr id="6" name="Cube 5"/>
            <p:cNvSpPr/>
            <p:nvPr/>
          </p:nvSpPr>
          <p:spPr>
            <a:xfrm>
              <a:off x="-1514533" y="2487563"/>
              <a:ext cx="459009" cy="45900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1" rIns="152400" bIns="762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492584" y="2896076"/>
              <a:ext cx="137163" cy="221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X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93514" y="2309630"/>
              <a:ext cx="134135" cy="221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759381" y="2601723"/>
              <a:ext cx="132622" cy="221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Z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583142" y="2047577"/>
              <a:ext cx="297460" cy="221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Voxel</a:t>
              </a:r>
              <a:endParaRPr 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60228" y="9778087"/>
            <a:ext cx="24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Isotropic pixels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585626" y="9778087"/>
            <a:ext cx="1645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Anisotropic pixels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10188412" y="220045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5D image</a:t>
            </a:r>
            <a:endParaRPr lang="en-US" sz="1600" dirty="0"/>
          </a:p>
        </p:txBody>
      </p:sp>
      <p:sp>
        <p:nvSpPr>
          <p:cNvPr id="323" name="TextBox 322"/>
          <p:cNvSpPr txBox="1"/>
          <p:nvPr/>
        </p:nvSpPr>
        <p:spPr>
          <a:xfrm>
            <a:off x="6620709" y="2578509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3D image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6620709" y="176082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2D image</a:t>
            </a:r>
            <a:endParaRPr lang="en-US" sz="1600" dirty="0"/>
          </a:p>
        </p:txBody>
      </p:sp>
      <p:grpSp>
        <p:nvGrpSpPr>
          <p:cNvPr id="988" name="Group 987"/>
          <p:cNvGrpSpPr/>
          <p:nvPr/>
        </p:nvGrpSpPr>
        <p:grpSpPr>
          <a:xfrm>
            <a:off x="6900707" y="681779"/>
            <a:ext cx="1726855" cy="2470889"/>
            <a:chOff x="648595" y="330053"/>
            <a:chExt cx="1851308" cy="1761573"/>
          </a:xfrm>
        </p:grpSpPr>
        <p:grpSp>
          <p:nvGrpSpPr>
            <p:cNvPr id="342" name="Group 341"/>
            <p:cNvGrpSpPr/>
            <p:nvPr/>
          </p:nvGrpSpPr>
          <p:grpSpPr>
            <a:xfrm>
              <a:off x="1121953" y="370268"/>
              <a:ext cx="1377949" cy="1388535"/>
              <a:chOff x="1239047" y="1487866"/>
              <a:chExt cx="1033462" cy="1041401"/>
            </a:xfrm>
            <a:solidFill>
              <a:schemeClr val="bg1"/>
            </a:solidFill>
          </p:grpSpPr>
          <p:sp>
            <p:nvSpPr>
              <p:cNvPr id="267" name="Rectangle 148"/>
              <p:cNvSpPr>
                <a:spLocks noChangeArrowheads="1"/>
              </p:cNvSpPr>
              <p:nvPr/>
            </p:nvSpPr>
            <p:spPr bwMode="auto">
              <a:xfrm>
                <a:off x="1239047" y="2267329"/>
                <a:ext cx="257175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8" name="Rectangle 149"/>
              <p:cNvSpPr>
                <a:spLocks noChangeArrowheads="1"/>
              </p:cNvSpPr>
              <p:nvPr/>
            </p:nvSpPr>
            <p:spPr bwMode="auto">
              <a:xfrm>
                <a:off x="1496220" y="2267329"/>
                <a:ext cx="260350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9" name="Rectangle 150"/>
              <p:cNvSpPr>
                <a:spLocks noChangeArrowheads="1"/>
              </p:cNvSpPr>
              <p:nvPr/>
            </p:nvSpPr>
            <p:spPr bwMode="auto">
              <a:xfrm>
                <a:off x="1756570" y="2267329"/>
                <a:ext cx="258763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0" name="Rectangle 151"/>
              <p:cNvSpPr>
                <a:spLocks noChangeArrowheads="1"/>
              </p:cNvSpPr>
              <p:nvPr/>
            </p:nvSpPr>
            <p:spPr bwMode="auto">
              <a:xfrm>
                <a:off x="2015334" y="2267329"/>
                <a:ext cx="257175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1" name="Rectangle 152"/>
              <p:cNvSpPr>
                <a:spLocks noChangeArrowheads="1"/>
              </p:cNvSpPr>
              <p:nvPr/>
            </p:nvSpPr>
            <p:spPr bwMode="auto">
              <a:xfrm>
                <a:off x="1239047" y="2008567"/>
                <a:ext cx="257175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2" name="Rectangle 153"/>
              <p:cNvSpPr>
                <a:spLocks noChangeArrowheads="1"/>
              </p:cNvSpPr>
              <p:nvPr/>
            </p:nvSpPr>
            <p:spPr bwMode="auto">
              <a:xfrm>
                <a:off x="1496220" y="2008567"/>
                <a:ext cx="260350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3" name="Rectangle 154"/>
              <p:cNvSpPr>
                <a:spLocks noChangeArrowheads="1"/>
              </p:cNvSpPr>
              <p:nvPr/>
            </p:nvSpPr>
            <p:spPr bwMode="auto">
              <a:xfrm>
                <a:off x="1756570" y="2008567"/>
                <a:ext cx="258763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4" name="Rectangle 155"/>
              <p:cNvSpPr>
                <a:spLocks noChangeArrowheads="1"/>
              </p:cNvSpPr>
              <p:nvPr/>
            </p:nvSpPr>
            <p:spPr bwMode="auto">
              <a:xfrm>
                <a:off x="2015334" y="2008567"/>
                <a:ext cx="257175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5" name="Rectangle 156"/>
              <p:cNvSpPr>
                <a:spLocks noChangeArrowheads="1"/>
              </p:cNvSpPr>
              <p:nvPr/>
            </p:nvSpPr>
            <p:spPr bwMode="auto">
              <a:xfrm>
                <a:off x="1239047" y="1749806"/>
                <a:ext cx="257175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6" name="Rectangle 157"/>
              <p:cNvSpPr>
                <a:spLocks noChangeArrowheads="1"/>
              </p:cNvSpPr>
              <p:nvPr/>
            </p:nvSpPr>
            <p:spPr bwMode="auto">
              <a:xfrm>
                <a:off x="1496220" y="1749806"/>
                <a:ext cx="260350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7" name="Rectangle 158"/>
              <p:cNvSpPr>
                <a:spLocks noChangeArrowheads="1"/>
              </p:cNvSpPr>
              <p:nvPr/>
            </p:nvSpPr>
            <p:spPr bwMode="auto">
              <a:xfrm>
                <a:off x="1756570" y="1749806"/>
                <a:ext cx="258763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8" name="Rectangle 159"/>
              <p:cNvSpPr>
                <a:spLocks noChangeArrowheads="1"/>
              </p:cNvSpPr>
              <p:nvPr/>
            </p:nvSpPr>
            <p:spPr bwMode="auto">
              <a:xfrm>
                <a:off x="2015334" y="1749806"/>
                <a:ext cx="257175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9" name="Rectangle 160"/>
              <p:cNvSpPr>
                <a:spLocks noChangeArrowheads="1"/>
              </p:cNvSpPr>
              <p:nvPr/>
            </p:nvSpPr>
            <p:spPr bwMode="auto">
              <a:xfrm>
                <a:off x="1239047" y="1487866"/>
                <a:ext cx="257175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80" name="Rectangle 161"/>
              <p:cNvSpPr>
                <a:spLocks noChangeArrowheads="1"/>
              </p:cNvSpPr>
              <p:nvPr/>
            </p:nvSpPr>
            <p:spPr bwMode="auto">
              <a:xfrm>
                <a:off x="1496220" y="1487866"/>
                <a:ext cx="260350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81" name="Rectangle 162"/>
              <p:cNvSpPr>
                <a:spLocks noChangeArrowheads="1"/>
              </p:cNvSpPr>
              <p:nvPr/>
            </p:nvSpPr>
            <p:spPr bwMode="auto">
              <a:xfrm>
                <a:off x="1756570" y="1487866"/>
                <a:ext cx="258763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82" name="Rectangle 163"/>
              <p:cNvSpPr>
                <a:spLocks noChangeArrowheads="1"/>
              </p:cNvSpPr>
              <p:nvPr/>
            </p:nvSpPr>
            <p:spPr bwMode="auto">
              <a:xfrm>
                <a:off x="2015334" y="1487866"/>
                <a:ext cx="257175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326" name="TextBox 325"/>
            <p:cNvSpPr txBox="1"/>
            <p:nvPr/>
          </p:nvSpPr>
          <p:spPr>
            <a:xfrm>
              <a:off x="1594241" y="1850260"/>
              <a:ext cx="311397" cy="24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X</a:t>
              </a:r>
              <a:endParaRPr lang="en-US" sz="1600" dirty="0"/>
            </a:p>
          </p:txBody>
        </p:sp>
        <p:cxnSp>
          <p:nvCxnSpPr>
            <p:cNvPr id="327" name="Straight Arrow Connector 326"/>
            <p:cNvCxnSpPr/>
            <p:nvPr/>
          </p:nvCxnSpPr>
          <p:spPr>
            <a:xfrm>
              <a:off x="1075782" y="1867657"/>
              <a:ext cx="14241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 flipV="1">
              <a:off x="1002355" y="330053"/>
              <a:ext cx="0" cy="14287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TextBox 331"/>
            <p:cNvSpPr txBox="1"/>
            <p:nvPr/>
          </p:nvSpPr>
          <p:spPr>
            <a:xfrm>
              <a:off x="648595" y="904030"/>
              <a:ext cx="304523" cy="24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Y</a:t>
              </a:r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93" y="5563087"/>
            <a:ext cx="5749855" cy="3273117"/>
          </a:xfrm>
          <a:prstGeom prst="rect">
            <a:avLst/>
          </a:prstGeom>
        </p:spPr>
      </p:pic>
      <p:sp>
        <p:nvSpPr>
          <p:cNvPr id="301" name="TextBox 300"/>
          <p:cNvSpPr txBox="1"/>
          <p:nvPr/>
        </p:nvSpPr>
        <p:spPr>
          <a:xfrm>
            <a:off x="6620709" y="5441768"/>
            <a:ext cx="2898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Slicing a multidimensional image</a:t>
            </a:r>
            <a:endParaRPr lang="en-US" sz="1600" dirty="0"/>
          </a:p>
        </p:txBody>
      </p:sp>
      <p:grpSp>
        <p:nvGrpSpPr>
          <p:cNvPr id="987" name="Group 986"/>
          <p:cNvGrpSpPr/>
          <p:nvPr/>
        </p:nvGrpSpPr>
        <p:grpSpPr>
          <a:xfrm>
            <a:off x="6853723" y="3085436"/>
            <a:ext cx="1738534" cy="2578540"/>
            <a:chOff x="341113" y="2552612"/>
            <a:chExt cx="1863829" cy="1877474"/>
          </a:xfrm>
        </p:grpSpPr>
        <p:sp>
          <p:nvSpPr>
            <p:cNvPr id="333" name="TextBox 332"/>
            <p:cNvSpPr txBox="1"/>
            <p:nvPr/>
          </p:nvSpPr>
          <p:spPr>
            <a:xfrm>
              <a:off x="1171954" y="4183580"/>
              <a:ext cx="311398" cy="24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X</a:t>
              </a:r>
              <a:endParaRPr lang="en-US" sz="1600" dirty="0"/>
            </a:p>
          </p:txBody>
        </p:sp>
        <p:grpSp>
          <p:nvGrpSpPr>
            <p:cNvPr id="986" name="Group 985"/>
            <p:cNvGrpSpPr/>
            <p:nvPr/>
          </p:nvGrpSpPr>
          <p:grpSpPr>
            <a:xfrm>
              <a:off x="341113" y="2552612"/>
              <a:ext cx="1863829" cy="1630968"/>
              <a:chOff x="341113" y="2552612"/>
              <a:chExt cx="1863829" cy="1630968"/>
            </a:xfrm>
          </p:grpSpPr>
          <p:cxnSp>
            <p:nvCxnSpPr>
              <p:cNvPr id="334" name="Straight Arrow Connector 333"/>
              <p:cNvCxnSpPr/>
              <p:nvPr/>
            </p:nvCxnSpPr>
            <p:spPr>
              <a:xfrm>
                <a:off x="770884" y="4183580"/>
                <a:ext cx="108172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671095" y="3047519"/>
                <a:ext cx="2875" cy="104524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/>
              <p:nvPr/>
            </p:nvCxnSpPr>
            <p:spPr>
              <a:xfrm flipV="1">
                <a:off x="673970" y="2612137"/>
                <a:ext cx="373733" cy="38006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TextBox 340"/>
              <p:cNvSpPr txBox="1"/>
              <p:nvPr/>
            </p:nvSpPr>
            <p:spPr>
              <a:xfrm>
                <a:off x="635156" y="2552612"/>
                <a:ext cx="284052" cy="24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600" dirty="0"/>
                  <a:t>Y</a:t>
                </a:r>
                <a:endParaRPr lang="en-US" sz="1600" dirty="0"/>
              </a:p>
            </p:txBody>
          </p:sp>
          <p:sp>
            <p:nvSpPr>
              <p:cNvPr id="976" name="TextBox 975"/>
              <p:cNvSpPr txBox="1"/>
              <p:nvPr/>
            </p:nvSpPr>
            <p:spPr>
              <a:xfrm>
                <a:off x="341113" y="3397433"/>
                <a:ext cx="301086" cy="246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/>
                  <a:t>Z</a:t>
                </a:r>
                <a:endParaRPr lang="en-US" sz="1600" dirty="0"/>
              </a:p>
            </p:txBody>
          </p:sp>
          <p:pic>
            <p:nvPicPr>
              <p:cNvPr id="981" name="Picture 98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948" y="2666191"/>
                <a:ext cx="1443994" cy="1436400"/>
              </a:xfrm>
              <a:prstGeom prst="rect">
                <a:avLst/>
              </a:prstGeom>
            </p:spPr>
          </p:pic>
        </p:grpSp>
      </p:grpSp>
      <p:grpSp>
        <p:nvGrpSpPr>
          <p:cNvPr id="1323" name="Group 1322"/>
          <p:cNvGrpSpPr/>
          <p:nvPr/>
        </p:nvGrpSpPr>
        <p:grpSpPr>
          <a:xfrm>
            <a:off x="9798403" y="887569"/>
            <a:ext cx="4459085" cy="5366474"/>
            <a:chOff x="3418043" y="629696"/>
            <a:chExt cx="4564376" cy="3543030"/>
          </a:xfrm>
        </p:grpSpPr>
        <p:pic>
          <p:nvPicPr>
            <p:cNvPr id="1315" name="Picture 13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7177" y="787283"/>
              <a:ext cx="1435599" cy="1428000"/>
            </a:xfrm>
            <a:prstGeom prst="rect">
              <a:avLst/>
            </a:prstGeom>
          </p:spPr>
        </p:pic>
        <p:grpSp>
          <p:nvGrpSpPr>
            <p:cNvPr id="1016" name="Group 1015"/>
            <p:cNvGrpSpPr/>
            <p:nvPr/>
          </p:nvGrpSpPr>
          <p:grpSpPr>
            <a:xfrm>
              <a:off x="4546510" y="629696"/>
              <a:ext cx="1863829" cy="1854487"/>
              <a:chOff x="341113" y="2552612"/>
              <a:chExt cx="1863829" cy="1854487"/>
            </a:xfrm>
          </p:grpSpPr>
          <p:sp>
            <p:nvSpPr>
              <p:cNvPr id="1017" name="TextBox 1016"/>
              <p:cNvSpPr txBox="1"/>
              <p:nvPr/>
            </p:nvSpPr>
            <p:spPr>
              <a:xfrm>
                <a:off x="1171954" y="4183580"/>
                <a:ext cx="297323" cy="223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/>
                  <a:t>X</a:t>
                </a:r>
                <a:endParaRPr lang="en-US" sz="1600" dirty="0"/>
              </a:p>
            </p:txBody>
          </p:sp>
          <p:grpSp>
            <p:nvGrpSpPr>
              <p:cNvPr id="1018" name="Group 1017"/>
              <p:cNvGrpSpPr/>
              <p:nvPr/>
            </p:nvGrpSpPr>
            <p:grpSpPr>
              <a:xfrm>
                <a:off x="341113" y="2552612"/>
                <a:ext cx="1863829" cy="1630968"/>
                <a:chOff x="341113" y="2552612"/>
                <a:chExt cx="1863829" cy="1630968"/>
              </a:xfrm>
            </p:grpSpPr>
            <p:cxnSp>
              <p:nvCxnSpPr>
                <p:cNvPr id="1019" name="Straight Arrow Connector 1018"/>
                <p:cNvCxnSpPr/>
                <p:nvPr/>
              </p:nvCxnSpPr>
              <p:spPr>
                <a:xfrm>
                  <a:off x="770884" y="4183580"/>
                  <a:ext cx="108172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0" name="Straight Arrow Connector 1019"/>
                <p:cNvCxnSpPr/>
                <p:nvPr/>
              </p:nvCxnSpPr>
              <p:spPr>
                <a:xfrm flipV="1">
                  <a:off x="671095" y="3047519"/>
                  <a:ext cx="2875" cy="104524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Straight Arrow Connector 1020"/>
                <p:cNvCxnSpPr/>
                <p:nvPr/>
              </p:nvCxnSpPr>
              <p:spPr>
                <a:xfrm flipV="1">
                  <a:off x="673970" y="2612137"/>
                  <a:ext cx="373733" cy="38006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22" name="TextBox 1021"/>
                <p:cNvSpPr txBox="1"/>
                <p:nvPr/>
              </p:nvSpPr>
              <p:spPr>
                <a:xfrm>
                  <a:off x="635156" y="2552612"/>
                  <a:ext cx="284052" cy="223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600" dirty="0"/>
                    <a:t>Y</a:t>
                  </a:r>
                  <a:endParaRPr lang="en-US" sz="1600" dirty="0"/>
                </a:p>
              </p:txBody>
            </p:sp>
            <p:sp>
              <p:nvSpPr>
                <p:cNvPr id="1023" name="TextBox 1022"/>
                <p:cNvSpPr txBox="1"/>
                <p:nvPr/>
              </p:nvSpPr>
              <p:spPr>
                <a:xfrm>
                  <a:off x="341113" y="3397433"/>
                  <a:ext cx="287478" cy="22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dirty="0"/>
                    <a:t>Z</a:t>
                  </a:r>
                  <a:endParaRPr lang="en-US" sz="1600" dirty="0"/>
                </a:p>
              </p:txBody>
            </p:sp>
            <p:pic>
              <p:nvPicPr>
                <p:cNvPr id="1024" name="Picture 10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948" y="2666191"/>
                  <a:ext cx="1443994" cy="1436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98" name="Group 997"/>
            <p:cNvGrpSpPr/>
            <p:nvPr/>
          </p:nvGrpSpPr>
          <p:grpSpPr>
            <a:xfrm>
              <a:off x="3982182" y="1278212"/>
              <a:ext cx="1863829" cy="1854487"/>
              <a:chOff x="341113" y="2552612"/>
              <a:chExt cx="1863829" cy="1854487"/>
            </a:xfrm>
          </p:grpSpPr>
          <p:sp>
            <p:nvSpPr>
              <p:cNvPr id="999" name="TextBox 998"/>
              <p:cNvSpPr txBox="1"/>
              <p:nvPr/>
            </p:nvSpPr>
            <p:spPr>
              <a:xfrm>
                <a:off x="1171954" y="4183580"/>
                <a:ext cx="297323" cy="223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/>
                  <a:t>X</a:t>
                </a:r>
                <a:endParaRPr lang="en-US" sz="1600" dirty="0"/>
              </a:p>
            </p:txBody>
          </p:sp>
          <p:grpSp>
            <p:nvGrpSpPr>
              <p:cNvPr id="1000" name="Group 999"/>
              <p:cNvGrpSpPr/>
              <p:nvPr/>
            </p:nvGrpSpPr>
            <p:grpSpPr>
              <a:xfrm>
                <a:off x="341113" y="2552612"/>
                <a:ext cx="1863829" cy="1630968"/>
                <a:chOff x="341113" y="2552612"/>
                <a:chExt cx="1863829" cy="1630968"/>
              </a:xfrm>
            </p:grpSpPr>
            <p:cxnSp>
              <p:nvCxnSpPr>
                <p:cNvPr id="1001" name="Straight Arrow Connector 1000"/>
                <p:cNvCxnSpPr/>
                <p:nvPr/>
              </p:nvCxnSpPr>
              <p:spPr>
                <a:xfrm>
                  <a:off x="770884" y="4183580"/>
                  <a:ext cx="108172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Straight Arrow Connector 1001"/>
                <p:cNvCxnSpPr/>
                <p:nvPr/>
              </p:nvCxnSpPr>
              <p:spPr>
                <a:xfrm flipV="1">
                  <a:off x="671095" y="3047519"/>
                  <a:ext cx="2875" cy="104524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Straight Arrow Connector 1002"/>
                <p:cNvCxnSpPr/>
                <p:nvPr/>
              </p:nvCxnSpPr>
              <p:spPr>
                <a:xfrm flipV="1">
                  <a:off x="673970" y="2612137"/>
                  <a:ext cx="373733" cy="38006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04" name="TextBox 1003"/>
                <p:cNvSpPr txBox="1"/>
                <p:nvPr/>
              </p:nvSpPr>
              <p:spPr>
                <a:xfrm>
                  <a:off x="635156" y="2552612"/>
                  <a:ext cx="284052" cy="223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600" dirty="0"/>
                    <a:t>Y</a:t>
                  </a:r>
                  <a:endParaRPr lang="en-US" sz="1600" dirty="0"/>
                </a:p>
              </p:txBody>
            </p:sp>
            <p:sp>
              <p:nvSpPr>
                <p:cNvPr id="1005" name="TextBox 1004"/>
                <p:cNvSpPr txBox="1"/>
                <p:nvPr/>
              </p:nvSpPr>
              <p:spPr>
                <a:xfrm>
                  <a:off x="341113" y="3397433"/>
                  <a:ext cx="287478" cy="22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dirty="0"/>
                    <a:t>Z</a:t>
                  </a:r>
                  <a:endParaRPr lang="en-US" sz="1600" dirty="0"/>
                </a:p>
              </p:txBody>
            </p:sp>
            <p:pic>
              <p:nvPicPr>
                <p:cNvPr id="1006" name="Picture 100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948" y="2666191"/>
                  <a:ext cx="1443994" cy="1436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89" name="Group 988"/>
            <p:cNvGrpSpPr/>
            <p:nvPr/>
          </p:nvGrpSpPr>
          <p:grpSpPr>
            <a:xfrm>
              <a:off x="3418043" y="1980443"/>
              <a:ext cx="1863829" cy="1854487"/>
              <a:chOff x="341113" y="2552612"/>
              <a:chExt cx="1863829" cy="1854487"/>
            </a:xfrm>
          </p:grpSpPr>
          <p:sp>
            <p:nvSpPr>
              <p:cNvPr id="990" name="TextBox 989"/>
              <p:cNvSpPr txBox="1"/>
              <p:nvPr/>
            </p:nvSpPr>
            <p:spPr>
              <a:xfrm>
                <a:off x="1171954" y="4183580"/>
                <a:ext cx="297323" cy="223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/>
                  <a:t>X</a:t>
                </a:r>
                <a:endParaRPr lang="en-US" sz="1600" dirty="0"/>
              </a:p>
            </p:txBody>
          </p:sp>
          <p:grpSp>
            <p:nvGrpSpPr>
              <p:cNvPr id="991" name="Group 990"/>
              <p:cNvGrpSpPr/>
              <p:nvPr/>
            </p:nvGrpSpPr>
            <p:grpSpPr>
              <a:xfrm>
                <a:off x="341113" y="2552612"/>
                <a:ext cx="1863829" cy="1630968"/>
                <a:chOff x="341113" y="2552612"/>
                <a:chExt cx="1863829" cy="1630968"/>
              </a:xfrm>
            </p:grpSpPr>
            <p:cxnSp>
              <p:nvCxnSpPr>
                <p:cNvPr id="992" name="Straight Arrow Connector 991"/>
                <p:cNvCxnSpPr/>
                <p:nvPr/>
              </p:nvCxnSpPr>
              <p:spPr>
                <a:xfrm>
                  <a:off x="770884" y="4183580"/>
                  <a:ext cx="108172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Arrow Connector 992"/>
                <p:cNvCxnSpPr/>
                <p:nvPr/>
              </p:nvCxnSpPr>
              <p:spPr>
                <a:xfrm flipV="1">
                  <a:off x="671095" y="3047519"/>
                  <a:ext cx="2875" cy="104524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Straight Arrow Connector 993"/>
                <p:cNvCxnSpPr/>
                <p:nvPr/>
              </p:nvCxnSpPr>
              <p:spPr>
                <a:xfrm flipV="1">
                  <a:off x="673970" y="2612137"/>
                  <a:ext cx="373733" cy="38006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95" name="TextBox 994"/>
                <p:cNvSpPr txBox="1"/>
                <p:nvPr/>
              </p:nvSpPr>
              <p:spPr>
                <a:xfrm>
                  <a:off x="635156" y="2552612"/>
                  <a:ext cx="284052" cy="223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600" dirty="0"/>
                    <a:t>Y</a:t>
                  </a:r>
                  <a:endParaRPr lang="en-US" sz="1600" dirty="0"/>
                </a:p>
              </p:txBody>
            </p:sp>
            <p:sp>
              <p:nvSpPr>
                <p:cNvPr id="996" name="TextBox 995"/>
                <p:cNvSpPr txBox="1"/>
                <p:nvPr/>
              </p:nvSpPr>
              <p:spPr>
                <a:xfrm>
                  <a:off x="341113" y="3397433"/>
                  <a:ext cx="287478" cy="22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dirty="0"/>
                    <a:t>Z</a:t>
                  </a:r>
                  <a:endParaRPr lang="en-US" sz="1600" dirty="0"/>
                </a:p>
              </p:txBody>
            </p:sp>
            <p:pic>
              <p:nvPicPr>
                <p:cNvPr id="997" name="Picture 99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948" y="2666191"/>
                  <a:ext cx="1443994" cy="14364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14" name="Picture 13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5390" y="1427370"/>
              <a:ext cx="1435599" cy="1428000"/>
            </a:xfrm>
            <a:prstGeom prst="rect">
              <a:avLst/>
            </a:prstGeom>
          </p:spPr>
        </p:pic>
        <p:pic>
          <p:nvPicPr>
            <p:cNvPr id="1313" name="Picture 13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8727" y="2092596"/>
              <a:ext cx="1435599" cy="1428000"/>
            </a:xfrm>
            <a:prstGeom prst="rect">
              <a:avLst/>
            </a:prstGeom>
          </p:spPr>
        </p:pic>
        <p:sp>
          <p:nvSpPr>
            <p:cNvPr id="1316" name="TextBox 1315"/>
            <p:cNvSpPr txBox="1"/>
            <p:nvPr/>
          </p:nvSpPr>
          <p:spPr>
            <a:xfrm>
              <a:off x="4520579" y="3949207"/>
              <a:ext cx="1238692" cy="223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/>
                <a:t>Channels</a:t>
              </a:r>
              <a:endParaRPr lang="en-US" sz="1600" dirty="0"/>
            </a:p>
          </p:txBody>
        </p:sp>
        <p:cxnSp>
          <p:nvCxnSpPr>
            <p:cNvPr id="1317" name="Straight Arrow Connector 1316"/>
            <p:cNvCxnSpPr/>
            <p:nvPr/>
          </p:nvCxnSpPr>
          <p:spPr>
            <a:xfrm>
              <a:off x="3839894" y="3983076"/>
              <a:ext cx="2454226" cy="3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/>
            <p:nvPr/>
          </p:nvCxnSpPr>
          <p:spPr>
            <a:xfrm flipV="1">
              <a:off x="6377798" y="1944019"/>
              <a:ext cx="1604621" cy="1697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0" name="TextBox 1319"/>
            <p:cNvSpPr txBox="1"/>
            <p:nvPr/>
          </p:nvSpPr>
          <p:spPr>
            <a:xfrm>
              <a:off x="7181410" y="2783075"/>
              <a:ext cx="658285" cy="223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/>
                <a:t>Time</a:t>
              </a:r>
              <a:endParaRPr lang="en-US" sz="1600" dirty="0"/>
            </a:p>
          </p:txBody>
        </p:sp>
      </p:grpSp>
      <p:sp>
        <p:nvSpPr>
          <p:cNvPr id="1324" name="TextBox 1323"/>
          <p:cNvSpPr txBox="1"/>
          <p:nvPr/>
        </p:nvSpPr>
        <p:spPr>
          <a:xfrm>
            <a:off x="6620708" y="9088186"/>
            <a:ext cx="4126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Pixels and voxels can be isotropic or anisotropic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159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A1C86D-007C-0299-7A25-222BD0AB7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"/>
          <a:stretch/>
        </p:blipFill>
        <p:spPr>
          <a:xfrm>
            <a:off x="22928366" y="-604161"/>
            <a:ext cx="6546596" cy="5301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70988F-1564-064B-B719-53CE7422DA25}"/>
              </a:ext>
            </a:extLst>
          </p:cNvPr>
          <p:cNvSpPr txBox="1"/>
          <p:nvPr/>
        </p:nvSpPr>
        <p:spPr>
          <a:xfrm>
            <a:off x="22653971" y="-1912178"/>
            <a:ext cx="4901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dirty="0"/>
              <a:t>Rotating dimensions (reslicing)</a:t>
            </a:r>
          </a:p>
          <a:p>
            <a:pPr algn="ctr"/>
            <a:r>
              <a:rPr lang="en-NL" sz="2800" dirty="0"/>
              <a:t>(N-D image to N-D image)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647FCA-6DAE-E07D-BC16-232DE2B4B2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/>
          <a:stretch/>
        </p:blipFill>
        <p:spPr>
          <a:xfrm>
            <a:off x="21802943" y="7189460"/>
            <a:ext cx="3301620" cy="27276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9B0141-C100-BF22-6469-87A35CEC18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60" y="2854901"/>
            <a:ext cx="10372776" cy="5907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E13547E-B28B-B2E0-96AB-27C66BF1FF5C}"/>
              </a:ext>
            </a:extLst>
          </p:cNvPr>
          <p:cNvGrpSpPr/>
          <p:nvPr/>
        </p:nvGrpSpPr>
        <p:grpSpPr>
          <a:xfrm>
            <a:off x="1973078" y="2046789"/>
            <a:ext cx="15734777" cy="5934726"/>
            <a:chOff x="1273582" y="2959931"/>
            <a:chExt cx="12012314" cy="45285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3F01F4-D39C-894C-4D7B-84694AF2E338}"/>
                </a:ext>
              </a:extLst>
            </p:cNvPr>
            <p:cNvSpPr txBox="1"/>
            <p:nvPr/>
          </p:nvSpPr>
          <p:spPr>
            <a:xfrm>
              <a:off x="1939718" y="2959931"/>
              <a:ext cx="4901184" cy="728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2800" dirty="0"/>
                <a:t>Subsetting</a:t>
              </a:r>
            </a:p>
            <a:p>
              <a:pPr algn="ctr"/>
              <a:r>
                <a:rPr lang="en-NL" sz="2800" dirty="0"/>
                <a:t>(3D image to smaller 3D image)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5CAEE1-A7CE-5C9C-B134-E04EE0F3B88B}"/>
                </a:ext>
              </a:extLst>
            </p:cNvPr>
            <p:cNvSpPr txBox="1"/>
            <p:nvPr/>
          </p:nvSpPr>
          <p:spPr>
            <a:xfrm>
              <a:off x="8384712" y="2959931"/>
              <a:ext cx="4901184" cy="728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2800" dirty="0"/>
                <a:t>Slicing</a:t>
              </a:r>
            </a:p>
            <a:p>
              <a:pPr algn="ctr"/>
              <a:r>
                <a:rPr lang="en-NL" sz="2800" dirty="0"/>
                <a:t>(3D image to 2D slice)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1682A34-FEAA-98E6-8047-5E0D8E839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3582" y="4381260"/>
              <a:ext cx="5830328" cy="3107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83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2227</TotalTime>
  <Words>113</Words>
  <Application>Microsoft Macintosh PowerPoint</Application>
  <PresentationFormat>Custom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Christian Tischer</cp:lastModifiedBy>
  <cp:revision>23</cp:revision>
  <dcterms:created xsi:type="dcterms:W3CDTF">2022-01-15T13:08:38Z</dcterms:created>
  <dcterms:modified xsi:type="dcterms:W3CDTF">2024-02-21T06:33:53Z</dcterms:modified>
</cp:coreProperties>
</file>