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4"/>
    <p:restoredTop sz="94640"/>
  </p:normalViewPr>
  <p:slideViewPr>
    <p:cSldViewPr snapToGrid="0" snapToObjects="1">
      <p:cViewPr varScale="1">
        <p:scale>
          <a:sx n="99" d="100"/>
          <a:sy n="99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88B0-9E10-2F41-BD21-3DFE58BB4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E8F43-4ACA-6442-9F95-C8CC625A6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3B719-0EF2-BB4F-93CC-C09D4202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BB2E-52ED-DC49-AA62-8BD5FA6B87D6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A104-ACC6-1249-870C-DA9D9DE6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0D54-461E-A544-8A85-0B8088A9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30F2-709F-A94D-9263-AF8C63A36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51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AAD3-E92D-2D49-9D64-1F350A3A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DAD52-6E6F-984F-8DCF-DB14E319B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69AA-ABA6-414A-8963-BFCC7153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BB2E-52ED-DC49-AA62-8BD5FA6B87D6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FD755-A37A-394D-B10A-A570A07E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9698-594E-E24A-A79C-5CE475C0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30F2-709F-A94D-9263-AF8C63A36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06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E8F74-AEE4-5A49-94E0-3D2391F23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83FE0-627A-6A4B-BF79-06FD3E940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D6AC-36BF-1B4E-83AD-1DFECEEA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BB2E-52ED-DC49-AA62-8BD5FA6B87D6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C12B4-59E9-6848-A88B-A058D73A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59BF-8987-144A-BAD7-E9A83CC2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30F2-709F-A94D-9263-AF8C63A36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73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322A-FA93-D146-8F3C-E8D04F66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715E-6C92-294A-AAD0-92CD0D56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73C34-3164-BD42-AF62-2378F938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BB2E-52ED-DC49-AA62-8BD5FA6B87D6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CE80E-EF4A-FE4B-A205-C4EE8518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AD2A-CAC9-2C4A-8117-4A0521F3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30F2-709F-A94D-9263-AF8C63A36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96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57B-19C9-7647-99B7-C73C6F0C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495C7-7BCE-A84D-821D-B8A6EB9D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858DA-3C15-3D4F-92C5-A1E7DDB0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BB2E-52ED-DC49-AA62-8BD5FA6B87D6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5848-8E46-8541-AAF0-F33BFA8F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B8962-54CF-1648-8F01-4B78A310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30F2-709F-A94D-9263-AF8C63A36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7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6C6D-AF75-544E-AE80-C133B0F5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1D78-F7EF-5443-8589-E666C3F09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6FB19-4BE3-D34C-8C8B-D6272938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34AA0-F3D0-6040-8DAD-924FBDAB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BB2E-52ED-DC49-AA62-8BD5FA6B87D6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60AF9-0842-B942-B30D-240A035C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E94EC-9308-794E-9648-2A348537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30F2-709F-A94D-9263-AF8C63A36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3401-2981-5940-B795-1FDA7009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8E8CC-7452-A946-8384-23A82154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BAC88-D0FC-5146-8017-3A8658CF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5C63-D600-BE4F-BA2C-006F0E022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CCCA0-2EC1-ED4B-9A4E-C2E1B226D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96C4B-519A-874E-9EDF-72BFFB33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BB2E-52ED-DC49-AA62-8BD5FA6B87D6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04163-B03C-E64E-AEC1-A2938812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6DB5A-C44C-F447-B335-1E434A2C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30F2-709F-A94D-9263-AF8C63A36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51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DD02-A1B5-8E40-B90F-306C6EF3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D2095-103D-8040-9531-E078E587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BB2E-52ED-DC49-AA62-8BD5FA6B87D6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43FE0-1E5C-0545-AE7D-7AA9799E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7F9A-04EF-A749-83BD-D7A240DA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30F2-709F-A94D-9263-AF8C63A36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0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D92EE-D2BD-A74F-8C8D-B83DECB2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BB2E-52ED-DC49-AA62-8BD5FA6B87D6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384D4-B8E5-2D49-A14D-361E4577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F7AD3-7371-E245-8F1D-2A09FB6A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30F2-709F-A94D-9263-AF8C63A36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8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0C01-AEF6-4F4F-B1FB-DDCE9EC2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C0D3-0601-9243-B8FF-EAA2D65B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A84AE-84DD-0749-A336-7BCF3CEED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EABC-1CA3-BD4F-882E-52762287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BB2E-52ED-DC49-AA62-8BD5FA6B87D6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B8268-05C6-5F44-932D-6BE66FCB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58AFF-2276-4F41-957B-AE9C2577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30F2-709F-A94D-9263-AF8C63A36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34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DCF4-1026-2043-8868-BFA06337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974D8-6A7A-6C4F-BB31-31C970FE3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61C48-110A-E546-A227-666EBF6A5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65B57-4E83-914C-8E1B-6D3B5D80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BB2E-52ED-DC49-AA62-8BD5FA6B87D6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501C7-3FC4-C543-9E9B-4AF0FFF9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4B9E-ABEB-4A43-BEEF-03A9ACEB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30F2-709F-A94D-9263-AF8C63A36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87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B2E44-A9E3-BE4B-B516-D4F831DE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83FE4-D469-9B49-BE94-D7EFE489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B536-BF6A-C14B-A916-05681DAA4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BB2E-52ED-DC49-AA62-8BD5FA6B87D6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C6035-C2E7-F043-90C0-A4BF1E4DE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29DC-C355-084C-8B0D-A9BCD6958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30F2-709F-A94D-9263-AF8C63A36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83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D3FA-9520-644A-8BB1-60299164B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workflow_golgi_per_cell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9ECDB-40D7-0244-AB51-CF1186B08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3F151-6E78-F146-8A3D-0EC16C2D78B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59" y="515155"/>
            <a:ext cx="1872011" cy="2018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034F3-969F-7541-8FBD-CAB0F7C707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59" y="3338773"/>
            <a:ext cx="1872011" cy="2018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58C93-0B1C-C544-9D2E-A942DC946A8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20368" y="515155"/>
            <a:ext cx="1872011" cy="2018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4A99D0-D565-2342-BD8B-E4434CD0CD8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26968" y="515155"/>
            <a:ext cx="1872011" cy="2018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7994E-4A5E-8E42-ABA7-02C118D4D4A9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20368" y="3338773"/>
            <a:ext cx="1872011" cy="2018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831CC7-EB30-F248-88F1-7A0477174C2C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67951" y="515155"/>
            <a:ext cx="1872011" cy="2018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B13815-D211-D243-8646-F033ED727B77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67951" y="3338773"/>
            <a:ext cx="1872011" cy="20188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F94560-0C64-F343-9BEF-29A4CF1B394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776385" y="1184501"/>
            <a:ext cx="2204679" cy="17453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A48D10-1B8C-5C4C-9946-CDA323322102}"/>
              </a:ext>
            </a:extLst>
          </p:cNvPr>
          <p:cNvCxnSpPr>
            <a:cxnSpLocks/>
          </p:cNvCxnSpPr>
          <p:nvPr/>
        </p:nvCxnSpPr>
        <p:spPr>
          <a:xfrm flipV="1">
            <a:off x="6310032" y="2304332"/>
            <a:ext cx="3206574" cy="2034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26EA8C-ABEA-524C-AF9D-591D10CE9E59}"/>
              </a:ext>
            </a:extLst>
          </p:cNvPr>
          <p:cNvCxnSpPr>
            <a:cxnSpLocks/>
          </p:cNvCxnSpPr>
          <p:nvPr/>
        </p:nvCxnSpPr>
        <p:spPr>
          <a:xfrm>
            <a:off x="6310035" y="4515282"/>
            <a:ext cx="2006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347B14-E32F-0C4A-96D5-1DF2F294AB9B}"/>
              </a:ext>
            </a:extLst>
          </p:cNvPr>
          <p:cNvCxnSpPr>
            <a:cxnSpLocks/>
          </p:cNvCxnSpPr>
          <p:nvPr/>
        </p:nvCxnSpPr>
        <p:spPr>
          <a:xfrm>
            <a:off x="8378266" y="1436680"/>
            <a:ext cx="1138341" cy="568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D48DC9B6-3987-B342-A8EF-9E87DFFCE451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604924" y="3355444"/>
            <a:ext cx="3422308" cy="20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6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workflow_golgi_per_cell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workflow_golgi_per_cel</dc:title>
  <dc:creator>Christian Tischer</dc:creator>
  <cp:lastModifiedBy>Christian Tischer</cp:lastModifiedBy>
  <cp:revision>5</cp:revision>
  <dcterms:created xsi:type="dcterms:W3CDTF">2022-04-08T10:55:27Z</dcterms:created>
  <dcterms:modified xsi:type="dcterms:W3CDTF">2022-04-08T11:12:50Z</dcterms:modified>
</cp:coreProperties>
</file>