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3F9D75-4917-4D49-8CF3-9CE4945E57A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86607D-1191-417C-8D08-B2E2583E310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1ADB62-97ED-42D6-9D0E-C12084A7FC4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541C9E9-E743-4BA1-8C18-74D43F1D0A5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25E678C-47D9-4F01-8800-1D6D786EC2C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534E4E-7799-4E38-BA86-1E3CCF8A001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A9AAE4-38BC-4A8B-9181-8313FDDABFF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859A619-64CD-433B-A20E-0B707342A00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07889F-42E3-4B38-B95F-BBAA5C361B5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F3AFA1-346F-4854-A4F8-AA5F3E6A0C1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B280D8-EAD5-4180-BD2E-61B1485332B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DAE8FF-277B-48A7-B667-1B3D5B41244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819E4D7-8C33-409D-9ED8-071A671E7F7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74114D-E84D-483F-A82F-AF9BD931CBC3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CBAA56-D851-47C7-99CB-DE74CF96BD19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0F6048-C9A0-4C2A-8D08-C962F0EB25E7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D89DA8-1094-482B-8A4C-CC2727822999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5F2FB6-86BA-403D-97F5-9FD99D4C3CD5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CAE35E-FE38-443F-A633-5916700FD3DC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E872DC-B123-4A10-A7A8-C3F506B684A5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0E8480-795A-471E-9C65-420BBE58D70C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683DA5-7E36-4F48-909F-B8E02D2F2693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84EA9A-612A-4BE1-AB70-A212057D97D6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8176ED-2D72-409E-9B7D-BC5019E0EFFF}" type="slidenum">
              <a:rPr b="0" lang="en-GB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4;p13"/>
          <p:cNvSpPr/>
          <p:nvPr/>
        </p:nvSpPr>
        <p:spPr>
          <a:xfrm>
            <a:off x="455040" y="281880"/>
            <a:ext cx="3412440" cy="2437200"/>
          </a:xfrm>
          <a:prstGeom prst="cloud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0" name="Google Shape;55;p13"/>
          <p:cNvGrpSpPr/>
          <p:nvPr/>
        </p:nvGrpSpPr>
        <p:grpSpPr>
          <a:xfrm>
            <a:off x="870480" y="574200"/>
            <a:ext cx="2437200" cy="1700280"/>
            <a:chOff x="870480" y="574200"/>
            <a:chExt cx="2437200" cy="1700280"/>
          </a:xfrm>
        </p:grpSpPr>
        <p:sp>
          <p:nvSpPr>
            <p:cNvPr id="41" name="Google Shape;56;p13"/>
            <p:cNvSpPr/>
            <p:nvPr/>
          </p:nvSpPr>
          <p:spPr>
            <a:xfrm>
              <a:off x="1639800" y="574200"/>
              <a:ext cx="824400" cy="433800"/>
            </a:xfrm>
            <a:prstGeom prst="rect">
              <a:avLst/>
            </a:prstGeom>
            <a:solidFill>
              <a:srgbClr val="d9ead3"/>
            </a:soli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900" strike="noStrike" u="none">
                  <a:solidFill>
                    <a:schemeClr val="dk2"/>
                  </a:solidFill>
                  <a:uFillTx/>
                  <a:latin typeface="Arial"/>
                  <a:ea typeface="Arial"/>
                </a:rPr>
                <a:t>Tools</a:t>
              </a:r>
              <a:br>
                <a:rPr sz="900"/>
              </a:br>
              <a:r>
                <a:rPr b="1" lang="en-GB" sz="900" strike="noStrike" u="none">
                  <a:solidFill>
                    <a:schemeClr val="dk2"/>
                  </a:solidFill>
                  <a:uFillTx/>
                  <a:latin typeface="Arial"/>
                  <a:ea typeface="Arial"/>
                </a:rPr>
                <a:t>Containers</a:t>
              </a:r>
              <a:endParaRPr b="0" lang="en-US" sz="9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Google Shape;57;p13"/>
            <p:cNvSpPr/>
            <p:nvPr/>
          </p:nvSpPr>
          <p:spPr>
            <a:xfrm>
              <a:off x="870480" y="1495440"/>
              <a:ext cx="1003680" cy="779040"/>
            </a:xfrm>
            <a:prstGeom prst="ellipse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Apptainer/</a:t>
              </a:r>
              <a:br>
                <a:rPr sz="800"/>
              </a:br>
              <a:r>
                <a:rPr b="1" lang="en-GB" sz="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Singularity</a:t>
              </a:r>
              <a:endParaRPr b="0" lang="en-US" sz="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Google Shape;58;p13"/>
            <p:cNvSpPr/>
            <p:nvPr/>
          </p:nvSpPr>
          <p:spPr>
            <a:xfrm>
              <a:off x="2282400" y="1495440"/>
              <a:ext cx="1003680" cy="779040"/>
            </a:xfrm>
            <a:prstGeom prst="ellipse">
              <a:avLst/>
            </a:prstGeom>
            <a:solidFill>
              <a:srgbClr val="76a5af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9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Docker</a:t>
              </a:r>
              <a:endParaRPr b="0" lang="en-US" sz="9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cxnSp>
          <p:nvCxnSpPr>
            <p:cNvPr id="44" name="Google Shape;59;p13"/>
            <p:cNvCxnSpPr>
              <a:stCxn id="41" idx="2"/>
              <a:endCxn id="43" idx="0"/>
            </p:cNvCxnSpPr>
            <p:nvPr/>
          </p:nvCxnSpPr>
          <p:spPr>
            <a:xfrm flipH="1" rot="16200000">
              <a:off x="2180520" y="891720"/>
              <a:ext cx="487800" cy="720360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  <p:cxnSp>
          <p:nvCxnSpPr>
            <p:cNvPr id="45" name="Google Shape;60;p13"/>
            <p:cNvCxnSpPr>
              <a:stCxn id="41" idx="2"/>
              <a:endCxn id="42" idx="0"/>
            </p:cNvCxnSpPr>
            <p:nvPr/>
          </p:nvCxnSpPr>
          <p:spPr>
            <a:xfrm rot="5400000">
              <a:off x="1474560" y="905760"/>
              <a:ext cx="487800" cy="692280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595959"/>
              </a:solidFill>
              <a:round/>
              <a:tailEnd len="med" type="triangle" w="med"/>
            </a:ln>
          </p:spPr>
        </p:cxnSp>
      </p:grpSp>
      <p:sp>
        <p:nvSpPr>
          <p:cNvPr id="46" name="Google Shape;61;p13"/>
          <p:cNvSpPr/>
          <p:nvPr/>
        </p:nvSpPr>
        <p:spPr>
          <a:xfrm>
            <a:off x="4646160" y="510480"/>
            <a:ext cx="4053600" cy="2609640"/>
          </a:xfrm>
          <a:prstGeom prst="cloud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Google Shape;62;p13"/>
          <p:cNvSpPr/>
          <p:nvPr/>
        </p:nvSpPr>
        <p:spPr>
          <a:xfrm>
            <a:off x="6120000" y="802800"/>
            <a:ext cx="824400" cy="433800"/>
          </a:xfrm>
          <a:prstGeom prst="rect">
            <a:avLst/>
          </a:prstGeom>
          <a:solidFill>
            <a:srgbClr val="fff2cc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9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Batch</a:t>
            </a:r>
            <a:br>
              <a:rPr sz="900"/>
            </a:br>
            <a:r>
              <a:rPr b="1" lang="en-GB" sz="9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analysis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Google Shape;63;p13"/>
          <p:cNvSpPr/>
          <p:nvPr/>
        </p:nvSpPr>
        <p:spPr>
          <a:xfrm>
            <a:off x="6037920" y="1658880"/>
            <a:ext cx="1003680" cy="77940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Nextflow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Google Shape;64;p13"/>
          <p:cNvSpPr/>
          <p:nvPr/>
        </p:nvSpPr>
        <p:spPr>
          <a:xfrm>
            <a:off x="4941720" y="1670040"/>
            <a:ext cx="1003680" cy="779400"/>
          </a:xfrm>
          <a:prstGeom prst="ellipse">
            <a:avLst/>
          </a:prstGeom>
          <a:solidFill>
            <a:srgbClr val="76a5a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9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Galaxy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0" name="Google Shape;65;p13"/>
          <p:cNvCxnSpPr>
            <a:stCxn id="47" idx="2"/>
            <a:endCxn id="49" idx="0"/>
          </p:cNvCxnSpPr>
          <p:nvPr/>
        </p:nvCxnSpPr>
        <p:spPr>
          <a:xfrm rot="5400000">
            <a:off x="5771160" y="909000"/>
            <a:ext cx="433800" cy="1089000"/>
          </a:xfrm>
          <a:prstGeom prst="bentConnector3">
            <a:avLst>
              <a:gd name="adj1" fmla="val 50083"/>
            </a:avLst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51" name="Google Shape;66;p13"/>
          <p:cNvCxnSpPr>
            <a:stCxn id="47" idx="2"/>
            <a:endCxn id="48" idx="0"/>
          </p:cNvCxnSpPr>
          <p:nvPr/>
        </p:nvCxnSpPr>
        <p:spPr>
          <a:xfrm flipH="1" rot="16200000">
            <a:off x="6324840" y="1443600"/>
            <a:ext cx="422640" cy="7920"/>
          </a:xfrm>
          <a:prstGeom prst="bentConnector3">
            <a:avLst>
              <a:gd name="adj1" fmla="val 50127"/>
            </a:avLst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52" name="Google Shape;67;p13"/>
          <p:cNvSpPr/>
          <p:nvPr/>
        </p:nvSpPr>
        <p:spPr>
          <a:xfrm>
            <a:off x="7133760" y="1658880"/>
            <a:ext cx="1104840" cy="77940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Others</a:t>
            </a:r>
            <a:br>
              <a:rPr sz="800"/>
            </a:br>
            <a:r>
              <a:rPr b="1" lang="en-GB" sz="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(snakemake etc)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3" name="Google Shape;68;p13"/>
          <p:cNvCxnSpPr>
            <a:stCxn id="47" idx="2"/>
            <a:endCxn id="52" idx="0"/>
          </p:cNvCxnSpPr>
          <p:nvPr/>
        </p:nvCxnSpPr>
        <p:spPr>
          <a:xfrm flipH="1" rot="16200000">
            <a:off x="6898320" y="870480"/>
            <a:ext cx="422640" cy="1154520"/>
          </a:xfrm>
          <a:prstGeom prst="bentConnector3">
            <a:avLst>
              <a:gd name="adj1" fmla="val 50127"/>
            </a:avLst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73;p14"/>
          <p:cNvSpPr/>
          <p:nvPr/>
        </p:nvSpPr>
        <p:spPr>
          <a:xfrm>
            <a:off x="2609280" y="1106280"/>
            <a:ext cx="4053600" cy="2609640"/>
          </a:xfrm>
          <a:prstGeom prst="cloud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Google Shape;74;p14"/>
          <p:cNvSpPr/>
          <p:nvPr/>
        </p:nvSpPr>
        <p:spPr>
          <a:xfrm>
            <a:off x="4083120" y="1398600"/>
            <a:ext cx="824400" cy="433800"/>
          </a:xfrm>
          <a:prstGeom prst="rect">
            <a:avLst/>
          </a:prstGeom>
          <a:solidFill>
            <a:srgbClr val="fff2cc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9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Interactive</a:t>
            </a:r>
            <a:br>
              <a:rPr sz="900"/>
            </a:br>
            <a:r>
              <a:rPr b="1" lang="en-GB" sz="9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analysis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75;p14"/>
          <p:cNvSpPr/>
          <p:nvPr/>
        </p:nvSpPr>
        <p:spPr>
          <a:xfrm>
            <a:off x="5053320" y="2319840"/>
            <a:ext cx="1003680" cy="779400"/>
          </a:xfrm>
          <a:prstGeom prst="ellipse">
            <a:avLst/>
          </a:prstGeom>
          <a:solidFill>
            <a:srgbClr val="76a5a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Virtual Desktops</a:t>
            </a:r>
            <a:endParaRPr b="0" lang="en-US" sz="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Google Shape;76;p14"/>
          <p:cNvSpPr/>
          <p:nvPr/>
        </p:nvSpPr>
        <p:spPr>
          <a:xfrm>
            <a:off x="3993480" y="2387520"/>
            <a:ext cx="1003680" cy="779400"/>
          </a:xfrm>
          <a:prstGeom prst="ellipse">
            <a:avLst/>
          </a:prstGeom>
          <a:solidFill>
            <a:srgbClr val="76a5a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9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Galaxy ITs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8" name="Google Shape;77;p14"/>
          <p:cNvCxnSpPr>
            <a:stCxn id="55" idx="2"/>
            <a:endCxn id="57" idx="0"/>
          </p:cNvCxnSpPr>
          <p:nvPr/>
        </p:nvCxnSpPr>
        <p:spPr>
          <a:xfrm rot="16200000">
            <a:off x="4217760" y="2109960"/>
            <a:ext cx="555480" cy="360"/>
          </a:xfrm>
          <a:prstGeom prst="bentConnector2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59" name="Google Shape;78;p14"/>
          <p:cNvCxnSpPr>
            <a:stCxn id="55" idx="2"/>
            <a:endCxn id="56" idx="0"/>
          </p:cNvCxnSpPr>
          <p:nvPr/>
        </p:nvCxnSpPr>
        <p:spPr>
          <a:xfrm flipH="1" rot="16200000">
            <a:off x="4781520" y="1546200"/>
            <a:ext cx="487800" cy="1060200"/>
          </a:xfrm>
          <a:prstGeom prst="bentConnector3">
            <a:avLst>
              <a:gd name="adj1" fmla="val 50073"/>
            </a:avLst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60" name="Google Shape;79;p14"/>
          <p:cNvSpPr/>
          <p:nvPr/>
        </p:nvSpPr>
        <p:spPr>
          <a:xfrm>
            <a:off x="2832480" y="2319840"/>
            <a:ext cx="1104840" cy="77940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Comp. notebooks</a:t>
            </a:r>
            <a:br>
              <a:rPr sz="800"/>
            </a:br>
            <a:r>
              <a:rPr b="1" lang="en-GB" sz="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(Jupyter, Co-lab)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1" name="Google Shape;80;p14"/>
          <p:cNvCxnSpPr>
            <a:stCxn id="55" idx="2"/>
            <a:endCxn id="60" idx="0"/>
          </p:cNvCxnSpPr>
          <p:nvPr/>
        </p:nvCxnSpPr>
        <p:spPr>
          <a:xfrm rot="5400000">
            <a:off x="3696480" y="1521000"/>
            <a:ext cx="487800" cy="1110600"/>
          </a:xfrm>
          <a:prstGeom prst="bentConnector3">
            <a:avLst>
              <a:gd name="adj1" fmla="val 50073"/>
            </a:avLst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85;p15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4847040" cy="4838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LibreOffice/24.8.5.2$Linux_X86_64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2025-03-11T11:42:50Z</dcterms:modified>
  <cp:revision>1</cp:revision>
  <dc:subject/>
  <dc:title/>
</cp:coreProperties>
</file>