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8C70-FCF2-D552-06D8-2CF73222C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AB797-579D-C916-0DC1-CBD352447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A116-4B9F-156B-AB97-E1F0AFF8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E0FC-0357-5808-82A3-0053A619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2003-D04A-DCEA-2116-33EB7D1F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006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E39D-96BE-8014-610D-DA665518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FEBF2-3039-956A-6C5C-F1D557036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E8BF-F4B7-083B-077E-E0A840FF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9E5F9-6F33-DFAB-306F-EBFDEC2B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01B4-2EC3-5CD0-72CA-95478DB5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94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0A567-6498-F0BF-1B6A-A345F6B93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FAEDB-0E70-2F25-30D6-324373AA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C121-5866-6DBF-AAC5-C943E26E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6DAA-D2D1-96F8-620E-0CE6BE66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BFE9-55CF-2E93-EEA2-4AFC98DD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8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D721-E9B9-7E73-E71A-B2A8F1C3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7A2-9962-EAF1-0985-244280FA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3214-0086-D5DA-22F3-6931B5D1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C8A4-CA1B-D587-0CB2-77FEEB8C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4360-CCD9-F3E0-7779-1F56ECDE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57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208A-511B-36F3-2E7F-B0004405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92F8-581E-0D9F-EAA9-0E13ED40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ADB5-C74D-BB58-26B0-E80CFC51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48F2-FBD2-D5DE-0B70-A8333C7B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8724-4767-3FE4-8C1E-DBCFBD7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33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EC2E-4BAD-3A03-5D6B-60667AF2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95A0-C45B-0F88-8E24-3C891B58B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C76F8-18D8-EA96-FA04-08EDBE9A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F0404-AB9A-C9D1-D2EF-1CA3A1DE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18185-3374-858B-C19D-67D6DB67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35AEC-C82B-97D7-F4D3-89611DA9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88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481F-48C5-C266-DFAB-4929EA8F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5596-2F89-D044-5A43-E31D539D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CD6F6-6758-D065-6AC2-AF916157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0465B-A2D2-6A12-917D-75AEFFFE4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9DE8B-73B8-BE65-BB4D-2FD161952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2F472-BC56-CBB6-4C39-2E7F219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2BA7-DF50-B982-71D2-9A5ADA80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EECA3-2E15-7ACE-6861-8CDB9A2C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48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CDD1-BB91-1DA6-2331-26EE203B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7C73-4F43-DC88-157C-DD4A4E34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3A738-DFFD-BDC2-73DA-AE1A5ACA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A6A43-8EEE-AA7B-38E7-FE312150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63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7202F-6605-2CBC-400F-7EDC84C8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0FAAB-1097-B40F-0039-B53F94A8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6FE59-E34F-4C2D-F5FD-E57A8B00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3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2D67-62A2-5ECD-EC28-62B611F9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65E4-FDC5-DF18-4202-0792B461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55E0E-C9B9-9FFF-2D4F-7DD60482B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7A9D-6331-0433-B4E9-83515387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B4A6-1065-D8D1-AC9A-98DDFCE5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1316-54B9-99E8-51FE-8E8620D6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31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6E5A-B65A-2A1C-AA20-F96823CD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2193E-47C4-7F51-9DC6-B57C66C5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7BE3-34F4-EF4D-BF28-6F03068F2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342FB-2778-83F9-3B03-DDBB2AC2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1B761-E085-B73C-7F8C-D58219D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1EEE9-4CD0-C61F-8C6C-D03FD5E1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92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37B86-4D0C-43D0-C9EA-EB275E0B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A5B4-17A2-DFB4-E01D-274674CCA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EC668-7231-6DCD-F031-87580F0B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18AA-ABE3-2A37-4934-F8529513C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2CCB-2BE0-65DA-C8D8-4C47DD467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379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D9BD-B66C-CD24-33AC-53803D7A8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Filter statistical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32AD8-7F1B-2702-0EF5-6AE861484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835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07A7F-A70A-03DD-8FC4-B574D7DB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09092" y="122465"/>
            <a:ext cx="9773815" cy="661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Filter statistical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Tischer</dc:creator>
  <cp:lastModifiedBy>Christian Tischer</cp:lastModifiedBy>
  <cp:revision>2</cp:revision>
  <dcterms:created xsi:type="dcterms:W3CDTF">2025-05-11T11:32:15Z</dcterms:created>
  <dcterms:modified xsi:type="dcterms:W3CDTF">2025-05-11T12:23:48Z</dcterms:modified>
</cp:coreProperties>
</file>