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6"/>
  </p:normalViewPr>
  <p:slideViewPr>
    <p:cSldViewPr snapToGrid="0" snapToObjects="1">
      <p:cViewPr varScale="1">
        <p:scale>
          <a:sx n="103" d="100"/>
          <a:sy n="103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1AF9-3723-6544-A3C0-AE0B811B3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BB1E5-C2F2-8B40-B574-D077BBB0A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3F232-0DBC-AB4F-8222-0F7AD839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D69C-E6A3-B946-89C9-181AAC8C17BF}" type="datetimeFigureOut">
              <a:rPr lang="de-DE" smtClean="0"/>
              <a:t>10.04.21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1A444-CAE2-5C40-8D37-B19AF1B8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69EC1-EAC2-7C45-95EB-A345C85C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2B3C-A7E9-0945-9E6F-2BD8493A8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3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E9A9-25B0-2D4F-B272-6C86A322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93840-E4E7-ED42-9999-687AFEF5A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0F3F8-8F3E-DE40-97AF-7F47621A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D69C-E6A3-B946-89C9-181AAC8C17BF}" type="datetimeFigureOut">
              <a:rPr lang="de-DE" smtClean="0"/>
              <a:t>10.04.21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F8858-895C-8D4A-A188-39E84534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99359-A4E5-AA41-AB81-3DB4076E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2B3C-A7E9-0945-9E6F-2BD8493A8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14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9E056-1CFB-4E4E-B698-4DC415E00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64B24-B7F1-6D44-B130-B8BD188EF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DDBD9-F1F5-664A-9F5F-8F994EEF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D69C-E6A3-B946-89C9-181AAC8C17BF}" type="datetimeFigureOut">
              <a:rPr lang="de-DE" smtClean="0"/>
              <a:t>10.04.21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B612F-D8E6-4748-AE42-03A8F05F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15A06-8B91-3E4D-A0C6-0B89CBB4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2B3C-A7E9-0945-9E6F-2BD8493A8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17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A344-3B74-0D49-83BF-B727B6F8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A2C5F-E819-F543-B1AB-A95FAC4EC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4E47A-F184-5D45-A5E6-4556035B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D69C-E6A3-B946-89C9-181AAC8C17BF}" type="datetimeFigureOut">
              <a:rPr lang="de-DE" smtClean="0"/>
              <a:t>10.04.21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CD85A-CF1C-5B4B-932B-74662E6E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7725A-1129-AB44-B33E-A9C20C43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2B3C-A7E9-0945-9E6F-2BD8493A8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69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94CA-FF57-CA48-9D16-6302E010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EC670-DAB5-BD4F-8405-1C3825F7D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26B24-B92E-EC40-A96A-DE7F53F5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D69C-E6A3-B946-89C9-181AAC8C17BF}" type="datetimeFigureOut">
              <a:rPr lang="de-DE" smtClean="0"/>
              <a:t>10.04.21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99FD4-E181-6646-90E7-88ED89CD9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6AFD-F3C0-7545-B67E-E146879E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2B3C-A7E9-0945-9E6F-2BD8493A8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81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EC4-BD03-444F-AC77-C80E8C3C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D633-80F4-6D44-9CE6-BBAA255BB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695C2-9F19-5540-AAE1-4B98AA74A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B8C2-9FA3-6A4F-803E-FB02F9B7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D69C-E6A3-B946-89C9-181AAC8C17BF}" type="datetimeFigureOut">
              <a:rPr lang="de-DE" smtClean="0"/>
              <a:t>10.04.21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A85A9-0FE3-994A-8836-ECB113C8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C0FC2-FF78-5646-BEE3-9861AD79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2B3C-A7E9-0945-9E6F-2BD8493A8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28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E92D-57D3-4D45-B6CC-F8993127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E79DA-6C98-0B48-B386-DD55B4A6D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FD67C-5231-6441-825A-D663DF67E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E4694-D566-6F4B-AE4F-86DE5A23F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5F895-98AF-5F4A-9FD6-FB9571739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C4845-EC32-1B44-B255-04A25DEC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D69C-E6A3-B946-89C9-181AAC8C17BF}" type="datetimeFigureOut">
              <a:rPr lang="de-DE" smtClean="0"/>
              <a:t>10.04.21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832932-EA41-8047-A8C2-12896A38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B2531-12BC-A547-93B2-56B1B476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2B3C-A7E9-0945-9E6F-2BD8493A8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7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9CFE-0664-C849-AEF0-6869C9BB3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D4E7D-24F6-464D-96ED-77B22DC9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D69C-E6A3-B946-89C9-181AAC8C17BF}" type="datetimeFigureOut">
              <a:rPr lang="de-DE" smtClean="0"/>
              <a:t>10.04.21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94577-8C7E-B04C-9399-783E3FCE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0674D-8E3E-454F-96FD-D5170DE4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2B3C-A7E9-0945-9E6F-2BD8493A8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28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63424-0573-DF4C-947F-B5369918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D69C-E6A3-B946-89C9-181AAC8C17BF}" type="datetimeFigureOut">
              <a:rPr lang="de-DE" smtClean="0"/>
              <a:t>10.04.21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AF1E8-F7C3-094D-8375-2B8959FA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CAAFB-BADA-7E46-B67E-1EC60ABF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2B3C-A7E9-0945-9E6F-2BD8493A8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62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4B4A-1502-A449-A206-033DB294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F6082-6E56-E147-B9B5-B1617F4FB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EA8F3-4D8D-2A49-85CD-CD0E1BD42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7A97C-54AE-4D45-A5E0-DC598A3A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D69C-E6A3-B946-89C9-181AAC8C17BF}" type="datetimeFigureOut">
              <a:rPr lang="de-DE" smtClean="0"/>
              <a:t>10.04.21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97D58-C912-DE4F-A9E8-8129114E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69C80-F2BD-3443-8C47-85A012DC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2B3C-A7E9-0945-9E6F-2BD8493A8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46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0ACC-8A66-ED4B-A266-96C76461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CBBA6-E9F3-AC45-A41D-BA86CBF04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07CD9-6FF6-1040-AC53-125CA08EA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28DE6-E5AD-6448-939B-C799AF5B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D69C-E6A3-B946-89C9-181AAC8C17BF}" type="datetimeFigureOut">
              <a:rPr lang="de-DE" smtClean="0"/>
              <a:t>10.04.21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8A3BF-E7FC-8C42-A33E-065645AC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C5D7-8D10-3047-BCF8-C684B104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2B3C-A7E9-0945-9E6F-2BD8493A8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03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99A83-5AB2-4846-AF13-B87697C6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4D446-D807-EE43-98A5-CF9818350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0F6AD-C058-374A-835C-8DF9C392C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D69C-E6A3-B946-89C9-181AAC8C17BF}" type="datetimeFigureOut">
              <a:rPr lang="de-DE" smtClean="0"/>
              <a:t>10.04.21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EBF9C-42EC-4B4D-8F67-67B558181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28C8D-A196-9844-A544-6412C0FB6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2B3C-A7E9-0945-9E6F-2BD8493A8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62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7871-6A32-9F41-9FEA-54569EB8D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Chunked</a:t>
            </a:r>
            <a:r>
              <a:rPr lang="de-DE" dirty="0"/>
              <a:t> pyramidal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storage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96565-425C-D64F-B06D-287CF7B94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chunked_image_storage.ijm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104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FBB844-D3CE-934E-BE3E-34C3F6F4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103" y="1124465"/>
            <a:ext cx="3251200" cy="325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BB3FD3-0963-3F43-B86F-A7242999D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421" y="1124465"/>
            <a:ext cx="3251200" cy="3251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B7BA9-CFCE-5E48-94E8-71029A7EAB05}"/>
              </a:ext>
            </a:extLst>
          </p:cNvPr>
          <p:cNvSpPr/>
          <p:nvPr/>
        </p:nvSpPr>
        <p:spPr>
          <a:xfrm>
            <a:off x="2555103" y="1124465"/>
            <a:ext cx="3251200" cy="3251200"/>
          </a:xfrm>
          <a:prstGeom prst="rect">
            <a:avLst/>
          </a:prstGeom>
          <a:solidFill>
            <a:srgbClr val="FFC00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9CE022-8C20-9B40-B701-019879FCC069}"/>
              </a:ext>
            </a:extLst>
          </p:cNvPr>
          <p:cNvSpPr/>
          <p:nvPr/>
        </p:nvSpPr>
        <p:spPr>
          <a:xfrm>
            <a:off x="7690022" y="1454438"/>
            <a:ext cx="972066" cy="955130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386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11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Chunked pyramidal image storage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Chunked pyramidal image storage</dc:title>
  <dc:creator>Microsoft Office User</dc:creator>
  <cp:lastModifiedBy>Microsoft Office User</cp:lastModifiedBy>
  <cp:revision>5</cp:revision>
  <dcterms:created xsi:type="dcterms:W3CDTF">2021-04-10T11:12:11Z</dcterms:created>
  <dcterms:modified xsi:type="dcterms:W3CDTF">2021-04-11T11:41:40Z</dcterms:modified>
</cp:coreProperties>
</file>