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808001"/>
    <a:srgbClr val="FF00FF"/>
    <a:srgbClr val="0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6"/>
  </p:normalViewPr>
  <p:slideViewPr>
    <p:cSldViewPr snapToGrid="0" snapToObjects="1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34A5-A82E-734A-B5E6-6732E33FE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F7CD7-F507-934C-8C64-C428FEE5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0ED9C-89A5-4944-92C4-C92C97C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C644-5FE1-4647-A873-78828260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E210-80EB-DB42-BC5A-3E4E8C955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980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C12C-7CD9-AF40-ACCF-225AB38E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E32AB-4A61-CD4D-B911-0E64E5B6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1E2-0591-B945-A71A-A294EB103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2493-3BA0-8547-86F3-CACD2D8B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7B9F-D4B2-EA4B-B8C0-E767DD7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8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C05A2-FBBB-0C44-A92F-4DAE81719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8661D-A423-E543-84EC-F7CE6E44C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5B200-760C-2B47-983D-DE6BF756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8D5A-937C-CC42-A637-269BBE7A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903EB-7278-6149-9EBA-7A830D87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095-51ED-1544-9629-28B4EAE3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11E1-866A-2744-A96E-1FAC59A6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EDC1-9A66-2544-9C39-B0B57E22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AB60-B85E-BA40-8B32-5B36F4A4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8A0EC-085E-B349-A281-4E203C8D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5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4FC5-07F4-E540-BD9A-7FBAA616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3325-C9A2-7A4C-9F55-C627579BF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73CB-691D-244E-A1F6-A2C0B66F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A36FE-3F82-F048-82D3-E55DDA1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4F774-A4DD-124E-8CF7-8F4B8C08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49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8850-E6C7-2E4F-B93F-844A9992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8EC0-9B6E-C448-9B86-00B23F68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44BD8-822D-8A48-832B-8382201D7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05424-84D2-D14B-B702-8B871E85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DC7F6-9CDB-EE4C-89AE-295223A6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4BE7A-95D1-B146-B372-197B1276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30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A0CA-C1E0-084D-AAD4-47B7AD4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F1DA9-517B-4A4A-A926-D5F63CAF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C4B89-8AD9-E344-8EAF-1DA58AE92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6D4FE-CF0C-B147-B612-5ED6D5AE9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53093-F22F-5945-B08F-73F95E22F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BF376-8793-7149-B25B-EC7903D2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C3E-0A63-6E42-8703-D7F277AF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CDBE1-4A38-9349-B437-265B980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42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2B20-70AC-BE40-BE9A-06DA072F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A94D9-16CE-A144-8051-B44BF397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1B73B-897F-9645-8426-D816ABE6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7038C-EA11-9C4E-BB03-456449FC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43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A22A9-477F-A847-B414-1FD00EB45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9AC37-CA07-F547-BDE5-905701B9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8E207-BC6A-8246-9077-F840BE00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8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4457-8EAA-1D4E-BC50-97FAF585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88BA5-9A74-7B4F-AE80-67838CF4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0E769-E5CA-9B4D-9AE7-D7D13E7F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5E930-802C-E644-9ECE-5DED1239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6B2C-C3EB-8C40-8DFD-569BC08F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EFAC3-A6D6-F245-ABA7-5DE6F49C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340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F211-8DE7-E94B-B7E0-BB90CFD1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0041A-7DAC-DB4A-B1ED-7124041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15625-6CB3-C74D-AD38-98C8FEF8B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81D3-8325-5149-8287-20DE4A63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F1DDA-4DE4-7844-84EA-D6472485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D2E39-3522-4142-89AD-A2DD62F7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6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10234-5087-954F-84CC-46858324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2632-3977-5E40-8EFC-671AF5A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D2673-20A0-FA46-A667-FD24C83A6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4F48-5AC2-ED47-9644-5F9E688EC8A9}" type="datetimeFigureOut">
              <a:rPr lang="de-DE" smtClean="0"/>
              <a:t>16.09.24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FCC4B-5D5B-C448-A2BB-8EE53716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1A37-CBCB-DB43-B8BB-EE79F89F6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4E0AA-C27A-6847-A606-D07BD58BCD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13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951D4-3332-1547-B132-BB4FCF351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Image File Formats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B83B7-1F21-E243-A7C8-E65E5EB26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57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225A4-EDE9-094D-8695-5C92DE4C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04" y="3578035"/>
            <a:ext cx="7112276" cy="3402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74945-C0A7-DD42-A689-AE3935D7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140" y="318052"/>
            <a:ext cx="3488741" cy="3643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B5A246-1080-CB4B-86B7-19A3F4734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778" y="576469"/>
            <a:ext cx="4642482" cy="3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115CA4-F504-D4F7-DEB3-4A4F108A82ED}"/>
              </a:ext>
            </a:extLst>
          </p:cNvPr>
          <p:cNvSpPr txBox="1"/>
          <p:nvPr/>
        </p:nvSpPr>
        <p:spPr>
          <a:xfrm>
            <a:off x="1610879" y="1262206"/>
            <a:ext cx="999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011100...1001010010100010</a:t>
            </a:r>
            <a:r>
              <a:rPr lang="en-DE" sz="1400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en-D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00001000</a:t>
            </a:r>
            <a:r>
              <a:rPr lang="en-DE" sz="14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en-D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DE" sz="14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00001010</a:t>
            </a:r>
            <a:r>
              <a:rPr lang="en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EC0688-8FD3-73F7-BE17-B9E889F00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90462"/>
              </p:ext>
            </p:extLst>
          </p:nvPr>
        </p:nvGraphicFramePr>
        <p:xfrm>
          <a:off x="5247312" y="2961529"/>
          <a:ext cx="2101444" cy="1543575"/>
        </p:xfrm>
        <a:graphic>
          <a:graphicData uri="http://schemas.openxmlformats.org/drawingml/2006/table">
            <a:tbl>
              <a:tblPr/>
              <a:tblGrid>
                <a:gridCol w="525361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525361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8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514525"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E391A-AEA5-77C5-42B9-74970F0D0BC9}"/>
              </a:ext>
            </a:extLst>
          </p:cNvPr>
          <p:cNvCxnSpPr>
            <a:cxnSpLocks/>
          </p:cNvCxnSpPr>
          <p:nvPr/>
        </p:nvCxnSpPr>
        <p:spPr>
          <a:xfrm>
            <a:off x="4363673" y="889233"/>
            <a:ext cx="0" cy="998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A1C703-C25B-5E66-E37B-FA55F76553D8}"/>
              </a:ext>
            </a:extLst>
          </p:cNvPr>
          <p:cNvSpPr txBox="1"/>
          <p:nvPr/>
        </p:nvSpPr>
        <p:spPr>
          <a:xfrm>
            <a:off x="1872651" y="1729266"/>
            <a:ext cx="29342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Pixel d</a:t>
            </a:r>
            <a:r>
              <a:rPr lang="en-DE" dirty="0"/>
              <a:t>ata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Data type (bit-depth)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Image d</a:t>
            </a:r>
            <a:r>
              <a:rPr lang="en-DE" dirty="0"/>
              <a:t>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Compression</a:t>
            </a:r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Pixel physical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Microscope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D25340-5D88-CC17-DE6C-5DE35B3C89D2}"/>
              </a:ext>
            </a:extLst>
          </p:cNvPr>
          <p:cNvSpPr txBox="1"/>
          <p:nvPr/>
        </p:nvSpPr>
        <p:spPr>
          <a:xfrm>
            <a:off x="6325460" y="81794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C42F14-2DF0-FBB0-8143-DFC3881AA522}"/>
              </a:ext>
            </a:extLst>
          </p:cNvPr>
          <p:cNvCxnSpPr>
            <a:cxnSpLocks/>
          </p:cNvCxnSpPr>
          <p:nvPr/>
        </p:nvCxnSpPr>
        <p:spPr>
          <a:xfrm flipV="1">
            <a:off x="3691156" y="1729266"/>
            <a:ext cx="654341" cy="211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F93447-A444-6170-E75A-F7255D65D3AF}"/>
              </a:ext>
            </a:extLst>
          </p:cNvPr>
          <p:cNvCxnSpPr>
            <a:cxnSpLocks/>
          </p:cNvCxnSpPr>
          <p:nvPr/>
        </p:nvCxnSpPr>
        <p:spPr>
          <a:xfrm flipV="1">
            <a:off x="4321097" y="1606492"/>
            <a:ext cx="2101444" cy="562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53600C-776F-D19B-89A8-1A40805CC355}"/>
              </a:ext>
            </a:extLst>
          </p:cNvPr>
          <p:cNvSpPr txBox="1"/>
          <p:nvPr/>
        </p:nvSpPr>
        <p:spPr>
          <a:xfrm>
            <a:off x="2467415" y="815839"/>
            <a:ext cx="109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3921E-E477-3769-B6C3-85244D05CFFF}"/>
              </a:ext>
            </a:extLst>
          </p:cNvPr>
          <p:cNvSpPr txBox="1"/>
          <p:nvPr/>
        </p:nvSpPr>
        <p:spPr>
          <a:xfrm>
            <a:off x="5894007" y="2531718"/>
            <a:ext cx="95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Width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D3038-3A1B-897A-E63E-FE937EB76EDE}"/>
              </a:ext>
            </a:extLst>
          </p:cNvPr>
          <p:cNvSpPr txBox="1"/>
          <p:nvPr/>
        </p:nvSpPr>
        <p:spPr>
          <a:xfrm rot="16200000">
            <a:off x="4406423" y="3430088"/>
            <a:ext cx="95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Height</a:t>
            </a:r>
            <a:endParaRPr lang="en-DE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DB12F8-339F-0A2F-A059-A2B7FE19CBA3}"/>
              </a:ext>
            </a:extLst>
          </p:cNvPr>
          <p:cNvCxnSpPr>
            <a:cxnSpLocks/>
          </p:cNvCxnSpPr>
          <p:nvPr/>
        </p:nvCxnSpPr>
        <p:spPr>
          <a:xfrm>
            <a:off x="4043494" y="2531718"/>
            <a:ext cx="685581" cy="897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AB8E7D-AEBF-D782-96BA-65ED56E43564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179266" y="2485346"/>
            <a:ext cx="1714741" cy="231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276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42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Image File Formats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File Formats</dc:title>
  <dc:creator>Microsoft Office User</dc:creator>
  <cp:lastModifiedBy>Christian Tischer</cp:lastModifiedBy>
  <cp:revision>7</cp:revision>
  <dcterms:created xsi:type="dcterms:W3CDTF">2022-01-03T14:41:52Z</dcterms:created>
  <dcterms:modified xsi:type="dcterms:W3CDTF">2024-09-16T16:06:27Z</dcterms:modified>
</cp:coreProperties>
</file>