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808001"/>
    <a:srgbClr val="FF00FF"/>
    <a:srgbClr val="0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E34A5-A82E-734A-B5E6-6732E33FE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F7CD7-F507-934C-8C64-C428FEE55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0ED9C-89A5-4944-92C4-C92C97CEC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20.02.25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C644-5FE1-4647-A873-78828260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0E210-80EB-DB42-BC5A-3E4E8C95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80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BC12C-7CD9-AF40-ACCF-225AB38E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E32AB-4A61-CD4D-B911-0E64E5B61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ED1E2-0591-B945-A71A-A294EB10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20.02.25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82493-3BA0-8547-86F3-CACD2D8B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E7B9F-D4B2-EA4B-B8C0-E767DD7E0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84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2C05A2-FBBB-0C44-A92F-4DAE81719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8661D-A423-E543-84EC-F7CE6E44C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5B200-760C-2B47-983D-DE6BF756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20.02.25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68D5A-937C-CC42-A637-269BBE7AA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903EB-7278-6149-9EBA-7A830D87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94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31095-51ED-1544-9629-28B4EAE35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E11E1-866A-2744-A96E-1FAC59A68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BEDC1-9A66-2544-9C39-B0B57E228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20.02.25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BAB60-B85E-BA40-8B32-5B36F4A4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8A0EC-085E-B349-A281-4E203C8D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65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84FC5-07F4-E540-BD9A-7FBAA616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23325-C9A2-7A4C-9F55-C627579BF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D73CB-691D-244E-A1F6-A2C0B66F5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20.02.25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A36FE-3F82-F048-82D3-E55DDA15F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4F774-A4DD-124E-8CF7-8F4B8C087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9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D8850-E6C7-2E4F-B93F-844A9992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18EC0-9B6E-C448-9B86-00B23F683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44BD8-822D-8A48-832B-8382201D7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05424-84D2-D14B-B702-8B871E851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20.02.25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DC7F6-9CDB-EE4C-89AE-295223A6E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4BE7A-95D1-B146-B372-197B1276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302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6A0CA-C1E0-084D-AAD4-47B7AD457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F1DA9-517B-4A4A-A926-D5F63CAF3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C4B89-8AD9-E344-8EAF-1DA58AE92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A6D4FE-CF0C-B147-B612-5ED6D5AE9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A53093-F22F-5945-B08F-73F95E22F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CBF376-8793-7149-B25B-EC7903D2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20.02.25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FD6C3E-0A63-6E42-8703-D7F277AF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3CDBE1-4A38-9349-B437-265B9803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542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2B20-70AC-BE40-BE9A-06DA072F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5A94D9-16CE-A144-8051-B44BF3973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20.02.25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1B73B-897F-9645-8426-D816ABE6F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7038C-EA11-9C4E-BB03-456449FCC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43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DA22A9-477F-A847-B414-1FD00EB45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20.02.25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09AC37-CA07-F547-BDE5-905701B9A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8E207-BC6A-8246-9077-F840BE00E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8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4457-8EAA-1D4E-BC50-97FAF5854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88BA5-9A74-7B4F-AE80-67838CF46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0E769-E5CA-9B4D-9AE7-D7D13E7FA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5E930-802C-E644-9ECE-5DED1239E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20.02.25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56B2C-C3EB-8C40-8DFD-569BC08F7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EFAC3-A6D6-F245-ABA7-5DE6F49C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34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F211-8DE7-E94B-B7E0-BB90CFD1D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90041A-7DAC-DB4A-B1ED-71240411FC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15625-6CB3-C74D-AD38-98C8FEF8B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781D3-8325-5149-8287-20DE4A63D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20.02.25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F1DDA-4DE4-7844-84EA-D64724856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D2E39-3522-4142-89AD-A2DD62F78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666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B10234-5087-954F-84CC-468583246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2632-3977-5E40-8EFC-671AF5AFD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D2673-20A0-FA46-A667-FD24C83A6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C4F48-5AC2-ED47-9644-5F9E688EC8A9}" type="datetimeFigureOut">
              <a:rPr lang="de-DE" smtClean="0"/>
              <a:t>20.02.25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FCC4B-5D5B-C448-A2BB-8EE537160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91A37-CBCB-DB43-B8BB-EE79F89F6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131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blue-cloud-icon-simple-white-1296737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ken.wikiwijs.nl/103380/ICT_Basisvaardigheden_voor_EOA_leerlingen__Stedelijk_College_Eindhoven__OBB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951D4-3332-1547-B132-BB4FCF3514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Remote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access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B83B7-1F21-E243-A7C8-E65E5EB26D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8574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B74822-0795-A157-B999-CF2C9B906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05626" y="2496150"/>
            <a:ext cx="1844194" cy="18544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FEEFF4-9B9F-4F8E-BBFE-B277D78A38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10727" b="12317"/>
          <a:stretch/>
        </p:blipFill>
        <p:spPr>
          <a:xfrm>
            <a:off x="4895850" y="4150756"/>
            <a:ext cx="2057400" cy="158329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465C50-9478-22BF-F545-FABB7C047DC3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>
            <a:off x="4449820" y="3423399"/>
            <a:ext cx="1474730" cy="72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F482B2C-35C0-1A40-30DC-EBD4864D920A}"/>
              </a:ext>
            </a:extLst>
          </p:cNvPr>
          <p:cNvSpPr txBox="1"/>
          <p:nvPr/>
        </p:nvSpPr>
        <p:spPr>
          <a:xfrm>
            <a:off x="4687331" y="3745388"/>
            <a:ext cx="57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http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07E732-9AD2-608B-CFC4-83D62720C47D}"/>
              </a:ext>
            </a:extLst>
          </p:cNvPr>
          <p:cNvSpPr txBox="1"/>
          <p:nvPr/>
        </p:nvSpPr>
        <p:spPr>
          <a:xfrm>
            <a:off x="5090825" y="323873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ftp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38A416-C363-FD45-4CB2-4EBC8A0B3581}"/>
              </a:ext>
            </a:extLst>
          </p:cNvPr>
          <p:cNvSpPr txBox="1"/>
          <p:nvPr/>
        </p:nvSpPr>
        <p:spPr>
          <a:xfrm>
            <a:off x="5479677" y="3550680"/>
            <a:ext cx="63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29418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6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Remote data access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File Formats</dc:title>
  <dc:creator>Microsoft Office User</dc:creator>
  <cp:lastModifiedBy>Christian Tischer</cp:lastModifiedBy>
  <cp:revision>13</cp:revision>
  <dcterms:created xsi:type="dcterms:W3CDTF">2022-01-03T14:41:52Z</dcterms:created>
  <dcterms:modified xsi:type="dcterms:W3CDTF">2025-02-20T10:27:19Z</dcterms:modified>
</cp:coreProperties>
</file>