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3" r:id="rId3"/>
    <p:sldId id="264" r:id="rId4"/>
    <p:sldId id="265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7"/>
    <p:restoredTop sz="94643"/>
  </p:normalViewPr>
  <p:slideViewPr>
    <p:cSldViewPr snapToGrid="0" snapToObjects="1">
      <p:cViewPr varScale="1">
        <p:scale>
          <a:sx n="124" d="100"/>
          <a:sy n="124" d="100"/>
        </p:scale>
        <p:origin x="2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FCDE8-9265-274C-B63C-E407950C8DE1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CA9BA-AA2F-3F49-BAEC-998B0713EED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052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396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4148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F3BA-B0B2-DA4A-9E2F-E7D397933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DE899-46D0-6A43-BA19-C96059A94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4908E-694B-0F4B-9FEA-E181A246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182D-5BED-B944-A380-818D6B28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5729-31E1-D94D-A8EF-70126A38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0136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E0C2-21DB-6541-B95E-AD70F61DA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68D06-0B12-0945-925E-7F93FCA68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3BBEE-2ADC-5D4F-8E51-B62D616D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D74-7AE8-1142-AB5F-070C2B5AD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0C936-7A27-104D-934A-356210D9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707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5C397-AA4F-B14E-BB15-75D7970CB9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617540-EE2E-6F49-9559-CFB4D6C76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DD546-D932-A244-863A-727EA78E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59D70-A1E4-814D-AB01-6570F99D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A20E4-70C2-C542-B247-B15EBEB9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2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1" cy="76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1" cy="455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t" anchorCtr="0"/>
          <a:lstStyle>
            <a:lvl1pPr marL="228600" lvl="0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457200" lvl="1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2pPr>
            <a:lvl3pPr marL="685800" lvl="2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3pPr>
            <a:lvl4pPr marL="914400" lvl="3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4pPr>
            <a:lvl5pPr marL="1143000" lvl="4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5pPr>
            <a:lvl6pPr marL="1371600" lvl="5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6pPr>
            <a:lvl7pPr marL="1600200" lvl="6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7pPr>
            <a:lvl8pPr marL="1828800" lvl="7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○"/>
              <a:defRPr/>
            </a:lvl8pPr>
            <a:lvl9pPr marL="2057400" lvl="8" indent="-2667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594419" y="6262398"/>
            <a:ext cx="433792" cy="43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75" tIns="243775" rIns="243775" bIns="2437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2600"/>
              <a:buFont typeface="Arial"/>
              <a:buNone/>
              <a:defRPr sz="1300">
                <a:solidFill>
                  <a:srgbClr val="ADADAD"/>
                </a:solidFill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68C0-711D-D343-A4D1-CD0636C7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E94BF-5829-6147-9CE4-53DC82D2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37F7E-0285-AB42-8693-85954F4DA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FEBE1-A046-B645-A3F3-9C14DDB3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914C8-6184-F440-9459-1CA11DB0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86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CDAB-9098-524D-B6F9-C33C616F3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63893-442F-B540-AC90-6064E7E3B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59522-BFC1-A240-AFFD-CA508A181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F06C-1B0A-904C-8FF7-BB2B18A3A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D9487-E46C-4844-A21A-F453199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63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54E9-7C54-2F46-9ED4-8934F6E62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2C11-D305-C34C-86D7-656B242212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42EB2-BC61-C348-A0EA-542E4E54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E0F50-983D-894D-BCD3-BC9D18A2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832F9-2045-C247-AAB7-5D9A0EBC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8F4BA-1673-3940-B725-B528D2EF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71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984AA-F600-FB42-A772-56A2BC50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68098-887C-0B4B-9DBD-0E49D7BA4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16710-4995-C844-AEC4-E21CEF3AC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89951-6857-B44A-AB69-B7C4D81A1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5A5B9-1FD7-A941-BCAE-88320429D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F04B-BC82-6B4D-853B-5AC33BDF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43FD09-3D47-0845-BB24-A75D1F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8CB4D-5C06-EC40-96DA-1683331D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1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1B8FD-D33E-9940-9A7C-67B6FD7B0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3BF750-A4EC-FC46-8B03-DFB5F4F4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C4A63-055F-2C40-BECD-B5525F5F0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02800-1FA1-A04F-B819-1BFE62E1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83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462695-3B69-9A4A-B987-537E57A3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157F23-3BFE-8B4C-8661-9D931977F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A51A7-02E8-E742-BA69-CD432F55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870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2FD0-442A-1849-965D-36F016A80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26CA-C0E8-944B-90C5-94152D509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0DE95-4F5A-FB4B-A658-16C19583A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EAD4E-8D0D-364E-B362-E39D1005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63AFB-50D3-8440-9081-9DDE1E38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A3D5C-DFDF-0E48-B20F-719A0659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56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C72-B1E8-0C44-A766-22F6E1EF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BEFFE5-C227-924E-941F-504CB8DDB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C68BF-1C8E-D74C-9885-B7FA5231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37E35-68FD-9749-AFAA-286ED06E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7C6D4-993F-864F-927E-B7B5B984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3304A-A66F-5048-96D6-0A972781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0162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D28423-CBDC-1A40-9BD6-0D37F868E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16470-80FA-EB43-A6D8-84EBAE97B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79434-A90F-1C4C-81F2-92D631E7D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B7DA0-53A4-8447-B8D4-5B08E7A75C15}" type="datetimeFigureOut">
              <a:rPr lang="de-DE" smtClean="0"/>
              <a:t>28.04.25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8BF7-F398-5440-B528-2B4F6DE01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F8591-EB41-8242-9C42-08BAA54CCE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1979-50B6-A341-BAFC-F5FD461808E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121853" y="365223"/>
            <a:ext cx="900175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4095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>
                <a:latin typeface="Courier New" panose="02070309020205020404" pitchFamily="49" charset="0"/>
                <a:cs typeface="Courier New" panose="02070309020205020404" pitchFamily="49" charset="0"/>
              </a:rPr>
              <a:t>24-bit RGB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11111111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00000000</a:t>
            </a: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01000000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de-D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e-D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64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6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4CEF-1C34-9842-98DA-B9793457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www.dspguide.com</a:t>
            </a:r>
            <a:r>
              <a:rPr lang="de-DE" dirty="0"/>
              <a:t>/ch4/3.htm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66BC36-9EEF-D340-9AE3-25818BC92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413" y="1727198"/>
            <a:ext cx="6232071" cy="472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C41-CEB7-234A-A5FF-4CA4E286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http://</a:t>
            </a:r>
            <a:r>
              <a:rPr lang="de-DE" dirty="0" err="1"/>
              <a:t>www.davdata.nl</a:t>
            </a:r>
            <a:r>
              <a:rPr lang="de-DE" dirty="0"/>
              <a:t>/</a:t>
            </a:r>
            <a:r>
              <a:rPr lang="de-DE" dirty="0" err="1"/>
              <a:t>math</a:t>
            </a:r>
            <a:r>
              <a:rPr lang="de-DE" dirty="0"/>
              <a:t>/</a:t>
            </a:r>
            <a:r>
              <a:rPr lang="de-DE" dirty="0" err="1"/>
              <a:t>floatingpoint.html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CFA1F-9E8A-F44E-AD9F-492016D1A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650" y="2725964"/>
            <a:ext cx="585470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3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2716081" y="129156"/>
            <a:ext cx="6804837" cy="763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888" tIns="121888" rIns="121888" bIns="121888" rtlCol="0" anchor="t" anchorCtr="0">
            <a:noAutofit/>
          </a:bodyPr>
          <a:lstStyle/>
          <a:p>
            <a:pPr algn="ctr">
              <a:buSzPts val="5800"/>
            </a:pPr>
            <a:r>
              <a:rPr lang="en-US" sz="3300" dirty="0"/>
              <a:t>Data types: more examples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A846E5-3D55-F441-907F-420B2B28B907}"/>
              </a:ext>
            </a:extLst>
          </p:cNvPr>
          <p:cNvSpPr txBox="1"/>
          <p:nvPr/>
        </p:nvSpPr>
        <p:spPr>
          <a:xfrm>
            <a:off x="2460900" y="1197430"/>
            <a:ext cx="900175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8-bit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 = 0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00000101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255 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1111111111111111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65535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1000000000000000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32768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1000111111111111 =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+ … 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11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+ 2</a:t>
            </a:r>
            <a:r>
              <a:rPr lang="de-DE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= 4095 + 32768 = 36863</a:t>
            </a:r>
          </a:p>
          <a:p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16-bit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signed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000000000000100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32-bit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floating</a:t>
            </a:r>
            <a:r>
              <a:rPr lang="de-DE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de-D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00000010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00000000000000000000010 = 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1.?</a:t>
            </a:r>
            <a:r>
              <a:rPr lang="de-DE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e-DE" baseline="30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35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212</Words>
  <Application>Microsoft Macintosh PowerPoint</Application>
  <PresentationFormat>Widescreen</PresentationFormat>
  <Paragraphs>43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PowerPoint Presentation</vt:lpstr>
      <vt:lpstr>http://www.dspguide.com/ch4/3.htm</vt:lpstr>
      <vt:lpstr>http://www.davdata.nl/math/floatingpoint.html</vt:lpstr>
      <vt:lpstr>Data types: more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Pixels / Voxels</dc:title>
  <dc:creator>Microsoft Office User</dc:creator>
  <cp:lastModifiedBy>Christian Tischer</cp:lastModifiedBy>
  <cp:revision>14</cp:revision>
  <dcterms:created xsi:type="dcterms:W3CDTF">2020-12-14T08:39:49Z</dcterms:created>
  <dcterms:modified xsi:type="dcterms:W3CDTF">2025-04-28T09:22:49Z</dcterms:modified>
</cp:coreProperties>
</file>