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00FF"/>
    <a:srgbClr val="00F3F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3"/>
  </p:normalViewPr>
  <p:slideViewPr>
    <p:cSldViewPr snapToGrid="0">
      <p:cViewPr>
        <p:scale>
          <a:sx n="95" d="100"/>
          <a:sy n="95" d="100"/>
        </p:scale>
        <p:origin x="552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513F7-021F-25FF-DB78-06FE4F75C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9B9C03-3025-C764-8464-EF9F56247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F8F3D-CDCA-91FC-44F5-49EDE345D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E76C-F93A-5949-8232-824D624C7244}" type="datetimeFigureOut">
              <a:rPr lang="en-DE" smtClean="0"/>
              <a:t>02.05.25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919AD-DFD7-457F-11A9-1B92FF14E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B23CC-C27A-0D15-8941-22859B667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BA11E-7ED5-5E41-8E5B-E546ACC531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33325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D659-CCDC-68B8-F4EB-2E3CB11C7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2221BF-6D58-0738-13D5-0006B895B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C3C08-BEB6-47E7-C76D-E3F5651AF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E76C-F93A-5949-8232-824D624C7244}" type="datetimeFigureOut">
              <a:rPr lang="en-DE" smtClean="0"/>
              <a:t>02.05.25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C31D6-F35F-0308-0CB5-4084A7E84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A198D-C7C5-38F9-6D19-6C0684012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BA11E-7ED5-5E41-8E5B-E546ACC531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620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4A6778-BB92-8384-0F4F-7EA5220488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BBCB8D-9696-9788-79BF-01D825894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0F67A-A3B2-C5E7-DFB1-1FF278E63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E76C-F93A-5949-8232-824D624C7244}" type="datetimeFigureOut">
              <a:rPr lang="en-DE" smtClean="0"/>
              <a:t>02.05.25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988F3-0329-88C8-43A2-0D4AEFD95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EE018-4B2B-A2AA-4328-C48DE965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BA11E-7ED5-5E41-8E5B-E546ACC531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92073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5F0D1-6584-C95D-1114-5BB1551A0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D9DD7-7E7A-F098-3737-483F60C63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83437-5E90-8A07-A35F-9534F16BB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E76C-F93A-5949-8232-824D624C7244}" type="datetimeFigureOut">
              <a:rPr lang="en-DE" smtClean="0"/>
              <a:t>02.05.25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2388D-EBCF-CDA8-CB2A-2C15E223D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411E9-E545-431F-017E-ABD415E2D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BA11E-7ED5-5E41-8E5B-E546ACC531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24323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C74B0-9320-3C93-EF62-AAD16F5CF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370B33-A4E9-04F0-C387-A133A14E9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DD01A-3F6F-C477-5F05-31F4C877A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E76C-F93A-5949-8232-824D624C7244}" type="datetimeFigureOut">
              <a:rPr lang="en-DE" smtClean="0"/>
              <a:t>02.05.25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A45E7-4D35-7765-2259-8C55C38C2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BF08D-8DD9-7F2F-6C33-6CF795876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BA11E-7ED5-5E41-8E5B-E546ACC531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1086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D9466-9765-AC63-B999-E5C9A210E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E861E-5349-21BF-DC78-D9A24EE49F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28F8F8-965C-6DAD-925A-BCEE576C8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CAF51-E0D1-A98B-1222-44FA1122E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E76C-F93A-5949-8232-824D624C7244}" type="datetimeFigureOut">
              <a:rPr lang="en-DE" smtClean="0"/>
              <a:t>02.05.25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EF1D8A-AA6C-E4B1-6440-2C6F655CD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432DC-CCFE-17E9-2B4C-5E419513A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BA11E-7ED5-5E41-8E5B-E546ACC531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30115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CD054-7699-0AB9-ACA1-D49E5EE69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AA67C-0BD7-9E1A-1AFF-76C865588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88CD20-D748-4F71-5188-BC55BC929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DE8668-4399-65A8-C23E-BE49A6D0D2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F69177-D181-0C56-08A8-2844A224F4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786281-0AB2-D6FA-1171-F88725873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E76C-F93A-5949-8232-824D624C7244}" type="datetimeFigureOut">
              <a:rPr lang="en-DE" smtClean="0"/>
              <a:t>02.05.25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E6E79E-FA35-73B4-8FB0-24C1685B8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7ACEE9-D7E5-A87F-4F1F-CD237C52C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BA11E-7ED5-5E41-8E5B-E546ACC531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04717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65B57-11B3-E31B-F94E-90EE8C730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58415E-DFAA-C87F-B402-F0994EDF4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E76C-F93A-5949-8232-824D624C7244}" type="datetimeFigureOut">
              <a:rPr lang="en-DE" smtClean="0"/>
              <a:t>02.05.25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C03CCB-C438-FAA5-2C77-B129319D0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76F571-C777-30E3-F597-D4979295F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BA11E-7ED5-5E41-8E5B-E546ACC531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79850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F2C0A2-302B-9100-37C5-4BB254E5E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E76C-F93A-5949-8232-824D624C7244}" type="datetimeFigureOut">
              <a:rPr lang="en-DE" smtClean="0"/>
              <a:t>02.05.25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EE4875-6907-3418-E9B3-08B1559A1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E3496-042B-A42A-75FA-A170AFC7F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BA11E-7ED5-5E41-8E5B-E546ACC531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6297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B57BF-59B4-AE97-C73D-756493A40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DFA82-F8C5-EC1E-CBA7-0A158525F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974AEB-BF54-B49C-5A15-614411F7D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9DB29-72B9-3626-135F-17B654C72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E76C-F93A-5949-8232-824D624C7244}" type="datetimeFigureOut">
              <a:rPr lang="en-DE" smtClean="0"/>
              <a:t>02.05.25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67995-4171-BB2F-8F18-880075288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6D16A7-A6FA-E57C-57FB-6F136113F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BA11E-7ED5-5E41-8E5B-E546ACC531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94256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ABF9D-1A9A-6122-96BF-B0D03DA8F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6D6E53-B15D-B301-6C8C-29BF47EBC4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363EA3-4C9B-9288-B226-4411C1BEE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530AB-7FBF-104E-38D1-96BBA107B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3E76C-F93A-5949-8232-824D624C7244}" type="datetimeFigureOut">
              <a:rPr lang="en-DE" smtClean="0"/>
              <a:t>02.05.25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E6F54-0CEA-FBDB-F106-70C12A6D4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E460A-1983-0DE4-B67B-4968CEF1E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BA11E-7ED5-5E41-8E5B-E546ACC531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48164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EFAC84-5D8D-10DF-1529-B70DCC6B8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794D2-8FE8-1629-E91E-6A1D1406C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46F43-BFC4-F060-2702-D4B2245812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3E76C-F93A-5949-8232-824D624C7244}" type="datetimeFigureOut">
              <a:rPr lang="en-DE" smtClean="0"/>
              <a:t>02.05.25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C641F-0054-0CBD-9A13-96B2ABA6F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16617-5CC9-0735-C5F8-021409C584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BA11E-7ED5-5E41-8E5B-E546ACC531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429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tiff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9CB90-2983-D90D-9B08-DA0176BAD5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</a:t>
            </a:r>
            <a:r>
              <a:rPr lang="en-DE" dirty="0"/>
              <a:t>ulti channel images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AB93A7-DC94-7B99-F3C4-9A63134E51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3273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6B8B5B3-394A-0739-1F6E-293CFD486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598" y="2425753"/>
            <a:ext cx="3821793" cy="38217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068737-650B-7467-E42E-563C22BB2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098" y="227292"/>
            <a:ext cx="2070100" cy="2070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7BFCE1-89BA-1244-A1A5-84260D57D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8098" y="2425753"/>
            <a:ext cx="2070100" cy="2070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B17D9E-456E-BD02-6FF7-86381C533B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8098" y="4624214"/>
            <a:ext cx="2070100" cy="20701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25ED7E9-99AA-4FF3-6A14-B6C681050230}"/>
              </a:ext>
            </a:extLst>
          </p:cNvPr>
          <p:cNvSpPr txBox="1"/>
          <p:nvPr/>
        </p:nvSpPr>
        <p:spPr>
          <a:xfrm>
            <a:off x="3026521" y="227292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Channel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08F974-950C-5CC5-89ED-B1700459BF42}"/>
              </a:ext>
            </a:extLst>
          </p:cNvPr>
          <p:cNvSpPr txBox="1"/>
          <p:nvPr/>
        </p:nvSpPr>
        <p:spPr>
          <a:xfrm>
            <a:off x="3002978" y="2361678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Channel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EECFD9-8D97-1157-0537-39CC3D6E7289}"/>
              </a:ext>
            </a:extLst>
          </p:cNvPr>
          <p:cNvSpPr txBox="1"/>
          <p:nvPr/>
        </p:nvSpPr>
        <p:spPr>
          <a:xfrm>
            <a:off x="3045675" y="4544429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Channel 3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E36E32E-78BF-01C9-EBF5-739694BEEB57}"/>
              </a:ext>
            </a:extLst>
          </p:cNvPr>
          <p:cNvGrpSpPr/>
          <p:nvPr/>
        </p:nvGrpSpPr>
        <p:grpSpPr>
          <a:xfrm>
            <a:off x="1156176" y="4288811"/>
            <a:ext cx="1357441" cy="532485"/>
            <a:chOff x="177794" y="3163330"/>
            <a:chExt cx="1357441" cy="532485"/>
          </a:xfrm>
          <a:solidFill>
            <a:schemeClr val="bg1"/>
          </a:solidFill>
        </p:grpSpPr>
        <p:sp>
          <p:nvSpPr>
            <p:cNvPr id="15" name="Cube 14">
              <a:extLst>
                <a:ext uri="{FF2B5EF4-FFF2-40B4-BE49-F238E27FC236}">
                  <a16:creationId xmlns:a16="http://schemas.microsoft.com/office/drawing/2014/main" id="{8956CD46-D8E9-B555-1C67-986953B85747}"/>
                </a:ext>
              </a:extLst>
            </p:cNvPr>
            <p:cNvSpPr/>
            <p:nvPr/>
          </p:nvSpPr>
          <p:spPr>
            <a:xfrm>
              <a:off x="344688" y="3163330"/>
              <a:ext cx="370702" cy="370702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6" name="Cube 15">
              <a:extLst>
                <a:ext uri="{FF2B5EF4-FFF2-40B4-BE49-F238E27FC236}">
                  <a16:creationId xmlns:a16="http://schemas.microsoft.com/office/drawing/2014/main" id="{7AC007F2-EE15-784E-79BA-897901051689}"/>
                </a:ext>
              </a:extLst>
            </p:cNvPr>
            <p:cNvSpPr/>
            <p:nvPr/>
          </p:nvSpPr>
          <p:spPr>
            <a:xfrm>
              <a:off x="616535" y="3163330"/>
              <a:ext cx="370702" cy="370702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7" name="Cube 16">
              <a:extLst>
                <a:ext uri="{FF2B5EF4-FFF2-40B4-BE49-F238E27FC236}">
                  <a16:creationId xmlns:a16="http://schemas.microsoft.com/office/drawing/2014/main" id="{8514D4DB-9E2C-83B6-03B6-A6A0E0CCA10D}"/>
                </a:ext>
              </a:extLst>
            </p:cNvPr>
            <p:cNvSpPr/>
            <p:nvPr/>
          </p:nvSpPr>
          <p:spPr>
            <a:xfrm>
              <a:off x="888382" y="3163330"/>
              <a:ext cx="370702" cy="370702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8" name="Cube 17">
              <a:extLst>
                <a:ext uri="{FF2B5EF4-FFF2-40B4-BE49-F238E27FC236}">
                  <a16:creationId xmlns:a16="http://schemas.microsoft.com/office/drawing/2014/main" id="{1D011D6D-8BFA-6853-D1D0-331BCA0B0D8E}"/>
                </a:ext>
              </a:extLst>
            </p:cNvPr>
            <p:cNvSpPr/>
            <p:nvPr/>
          </p:nvSpPr>
          <p:spPr>
            <a:xfrm>
              <a:off x="261435" y="3243649"/>
              <a:ext cx="370702" cy="370702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9" name="Cube 18">
              <a:extLst>
                <a:ext uri="{FF2B5EF4-FFF2-40B4-BE49-F238E27FC236}">
                  <a16:creationId xmlns:a16="http://schemas.microsoft.com/office/drawing/2014/main" id="{9A1885DF-817A-86CA-8619-577908811C94}"/>
                </a:ext>
              </a:extLst>
            </p:cNvPr>
            <p:cNvSpPr/>
            <p:nvPr/>
          </p:nvSpPr>
          <p:spPr>
            <a:xfrm>
              <a:off x="533282" y="3243649"/>
              <a:ext cx="370702" cy="370702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0" name="Cube 19">
              <a:extLst>
                <a:ext uri="{FF2B5EF4-FFF2-40B4-BE49-F238E27FC236}">
                  <a16:creationId xmlns:a16="http://schemas.microsoft.com/office/drawing/2014/main" id="{4E266336-0979-750E-836C-4A2C72E00D27}"/>
                </a:ext>
              </a:extLst>
            </p:cNvPr>
            <p:cNvSpPr/>
            <p:nvPr/>
          </p:nvSpPr>
          <p:spPr>
            <a:xfrm>
              <a:off x="811616" y="3243649"/>
              <a:ext cx="370702" cy="370702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1" name="Cube 20">
              <a:extLst>
                <a:ext uri="{FF2B5EF4-FFF2-40B4-BE49-F238E27FC236}">
                  <a16:creationId xmlns:a16="http://schemas.microsoft.com/office/drawing/2014/main" id="{0DBD2E71-08CE-1F86-333A-0C5451CE84BF}"/>
                </a:ext>
              </a:extLst>
            </p:cNvPr>
            <p:cNvSpPr/>
            <p:nvPr/>
          </p:nvSpPr>
          <p:spPr>
            <a:xfrm>
              <a:off x="177794" y="3323968"/>
              <a:ext cx="370702" cy="370702"/>
            </a:xfrm>
            <a:prstGeom prst="cub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2" name="Cube 21">
              <a:extLst>
                <a:ext uri="{FF2B5EF4-FFF2-40B4-BE49-F238E27FC236}">
                  <a16:creationId xmlns:a16="http://schemas.microsoft.com/office/drawing/2014/main" id="{BA217016-6E84-4315-2A79-DBA40387A84C}"/>
                </a:ext>
              </a:extLst>
            </p:cNvPr>
            <p:cNvSpPr/>
            <p:nvPr/>
          </p:nvSpPr>
          <p:spPr>
            <a:xfrm>
              <a:off x="458368" y="3323968"/>
              <a:ext cx="370702" cy="370702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3" name="Cube 22">
              <a:extLst>
                <a:ext uri="{FF2B5EF4-FFF2-40B4-BE49-F238E27FC236}">
                  <a16:creationId xmlns:a16="http://schemas.microsoft.com/office/drawing/2014/main" id="{8E0E7E13-A852-0599-3EBA-AC2BEE2E3360}"/>
                </a:ext>
              </a:extLst>
            </p:cNvPr>
            <p:cNvSpPr/>
            <p:nvPr/>
          </p:nvSpPr>
          <p:spPr>
            <a:xfrm>
              <a:off x="737090" y="3323968"/>
              <a:ext cx="370702" cy="370702"/>
            </a:xfrm>
            <a:prstGeom prst="cub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76" name="Cube 75">
              <a:extLst>
                <a:ext uri="{FF2B5EF4-FFF2-40B4-BE49-F238E27FC236}">
                  <a16:creationId xmlns:a16="http://schemas.microsoft.com/office/drawing/2014/main" id="{38F361E2-8E2E-BF19-D57A-A1E6975E1401}"/>
                </a:ext>
              </a:extLst>
            </p:cNvPr>
            <p:cNvSpPr/>
            <p:nvPr/>
          </p:nvSpPr>
          <p:spPr>
            <a:xfrm>
              <a:off x="1164533" y="3164475"/>
              <a:ext cx="370702" cy="370702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77" name="Cube 76">
              <a:extLst>
                <a:ext uri="{FF2B5EF4-FFF2-40B4-BE49-F238E27FC236}">
                  <a16:creationId xmlns:a16="http://schemas.microsoft.com/office/drawing/2014/main" id="{7136730D-E6AB-781D-A57B-27DB9A35EF2B}"/>
                </a:ext>
              </a:extLst>
            </p:cNvPr>
            <p:cNvSpPr/>
            <p:nvPr/>
          </p:nvSpPr>
          <p:spPr>
            <a:xfrm>
              <a:off x="1087767" y="3251669"/>
              <a:ext cx="370702" cy="370702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78" name="Cube 77">
              <a:extLst>
                <a:ext uri="{FF2B5EF4-FFF2-40B4-BE49-F238E27FC236}">
                  <a16:creationId xmlns:a16="http://schemas.microsoft.com/office/drawing/2014/main" id="{7D9EC64F-34FC-968A-8497-8D65371A26DD}"/>
                </a:ext>
              </a:extLst>
            </p:cNvPr>
            <p:cNvSpPr/>
            <p:nvPr/>
          </p:nvSpPr>
          <p:spPr>
            <a:xfrm>
              <a:off x="1013241" y="3325113"/>
              <a:ext cx="370702" cy="370702"/>
            </a:xfrm>
            <a:prstGeom prst="cub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57E46B0-1486-D2A3-CB05-BDB4686A6F2E}"/>
              </a:ext>
            </a:extLst>
          </p:cNvPr>
          <p:cNvGrpSpPr/>
          <p:nvPr/>
        </p:nvGrpSpPr>
        <p:grpSpPr>
          <a:xfrm>
            <a:off x="1156176" y="3925268"/>
            <a:ext cx="1357441" cy="532485"/>
            <a:chOff x="177794" y="3163330"/>
            <a:chExt cx="1357441" cy="532485"/>
          </a:xfrm>
          <a:solidFill>
            <a:schemeClr val="bg1"/>
          </a:solidFill>
        </p:grpSpPr>
        <p:sp>
          <p:nvSpPr>
            <p:cNvPr id="81" name="Cube 80">
              <a:extLst>
                <a:ext uri="{FF2B5EF4-FFF2-40B4-BE49-F238E27FC236}">
                  <a16:creationId xmlns:a16="http://schemas.microsoft.com/office/drawing/2014/main" id="{EE4300AC-A227-647B-E54F-3049066459C3}"/>
                </a:ext>
              </a:extLst>
            </p:cNvPr>
            <p:cNvSpPr/>
            <p:nvPr/>
          </p:nvSpPr>
          <p:spPr>
            <a:xfrm>
              <a:off x="344688" y="3163330"/>
              <a:ext cx="370702" cy="370702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82" name="Cube 81">
              <a:extLst>
                <a:ext uri="{FF2B5EF4-FFF2-40B4-BE49-F238E27FC236}">
                  <a16:creationId xmlns:a16="http://schemas.microsoft.com/office/drawing/2014/main" id="{C25F55A7-978C-351E-7E7A-E0A580DE9C59}"/>
                </a:ext>
              </a:extLst>
            </p:cNvPr>
            <p:cNvSpPr/>
            <p:nvPr/>
          </p:nvSpPr>
          <p:spPr>
            <a:xfrm>
              <a:off x="616535" y="3163330"/>
              <a:ext cx="370702" cy="370702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83" name="Cube 82">
              <a:extLst>
                <a:ext uri="{FF2B5EF4-FFF2-40B4-BE49-F238E27FC236}">
                  <a16:creationId xmlns:a16="http://schemas.microsoft.com/office/drawing/2014/main" id="{B2302773-1A8D-6CFF-C3F5-1789B0075DEC}"/>
                </a:ext>
              </a:extLst>
            </p:cNvPr>
            <p:cNvSpPr/>
            <p:nvPr/>
          </p:nvSpPr>
          <p:spPr>
            <a:xfrm>
              <a:off x="888382" y="3163330"/>
              <a:ext cx="370702" cy="370702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84" name="Cube 83">
              <a:extLst>
                <a:ext uri="{FF2B5EF4-FFF2-40B4-BE49-F238E27FC236}">
                  <a16:creationId xmlns:a16="http://schemas.microsoft.com/office/drawing/2014/main" id="{396B3DE7-2C31-8105-38C5-5062FBF57BFD}"/>
                </a:ext>
              </a:extLst>
            </p:cNvPr>
            <p:cNvSpPr/>
            <p:nvPr/>
          </p:nvSpPr>
          <p:spPr>
            <a:xfrm>
              <a:off x="261435" y="3243649"/>
              <a:ext cx="370702" cy="370702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85" name="Cube 84">
              <a:extLst>
                <a:ext uri="{FF2B5EF4-FFF2-40B4-BE49-F238E27FC236}">
                  <a16:creationId xmlns:a16="http://schemas.microsoft.com/office/drawing/2014/main" id="{A0DFF770-E02B-5B95-AA60-3AB16278B869}"/>
                </a:ext>
              </a:extLst>
            </p:cNvPr>
            <p:cNvSpPr/>
            <p:nvPr/>
          </p:nvSpPr>
          <p:spPr>
            <a:xfrm>
              <a:off x="533282" y="3243649"/>
              <a:ext cx="370702" cy="370702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86" name="Cube 85">
              <a:extLst>
                <a:ext uri="{FF2B5EF4-FFF2-40B4-BE49-F238E27FC236}">
                  <a16:creationId xmlns:a16="http://schemas.microsoft.com/office/drawing/2014/main" id="{6D602DCE-3AFD-B0A5-2836-212497D15202}"/>
                </a:ext>
              </a:extLst>
            </p:cNvPr>
            <p:cNvSpPr/>
            <p:nvPr/>
          </p:nvSpPr>
          <p:spPr>
            <a:xfrm>
              <a:off x="811616" y="3243649"/>
              <a:ext cx="370702" cy="370702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87" name="Cube 86">
              <a:extLst>
                <a:ext uri="{FF2B5EF4-FFF2-40B4-BE49-F238E27FC236}">
                  <a16:creationId xmlns:a16="http://schemas.microsoft.com/office/drawing/2014/main" id="{61523B44-59B2-D16C-FE5E-500507201638}"/>
                </a:ext>
              </a:extLst>
            </p:cNvPr>
            <p:cNvSpPr/>
            <p:nvPr/>
          </p:nvSpPr>
          <p:spPr>
            <a:xfrm>
              <a:off x="177794" y="3323968"/>
              <a:ext cx="370702" cy="370702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88" name="Cube 87">
              <a:extLst>
                <a:ext uri="{FF2B5EF4-FFF2-40B4-BE49-F238E27FC236}">
                  <a16:creationId xmlns:a16="http://schemas.microsoft.com/office/drawing/2014/main" id="{8EA49145-7E26-B32D-C0E0-144655DEEC4A}"/>
                </a:ext>
              </a:extLst>
            </p:cNvPr>
            <p:cNvSpPr/>
            <p:nvPr/>
          </p:nvSpPr>
          <p:spPr>
            <a:xfrm>
              <a:off x="458368" y="3323968"/>
              <a:ext cx="370702" cy="370702"/>
            </a:xfrm>
            <a:prstGeom prst="cub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89" name="Cube 88">
              <a:extLst>
                <a:ext uri="{FF2B5EF4-FFF2-40B4-BE49-F238E27FC236}">
                  <a16:creationId xmlns:a16="http://schemas.microsoft.com/office/drawing/2014/main" id="{82EEDB3A-107B-5286-987B-EE5A82F33651}"/>
                </a:ext>
              </a:extLst>
            </p:cNvPr>
            <p:cNvSpPr/>
            <p:nvPr/>
          </p:nvSpPr>
          <p:spPr>
            <a:xfrm>
              <a:off x="737090" y="3323968"/>
              <a:ext cx="370702" cy="370702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90" name="Cube 89">
              <a:extLst>
                <a:ext uri="{FF2B5EF4-FFF2-40B4-BE49-F238E27FC236}">
                  <a16:creationId xmlns:a16="http://schemas.microsoft.com/office/drawing/2014/main" id="{26E1ACB6-4995-28D3-A4E3-1EEE71DCE92E}"/>
                </a:ext>
              </a:extLst>
            </p:cNvPr>
            <p:cNvSpPr/>
            <p:nvPr/>
          </p:nvSpPr>
          <p:spPr>
            <a:xfrm>
              <a:off x="1164533" y="3164475"/>
              <a:ext cx="370702" cy="370702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91" name="Cube 90">
              <a:extLst>
                <a:ext uri="{FF2B5EF4-FFF2-40B4-BE49-F238E27FC236}">
                  <a16:creationId xmlns:a16="http://schemas.microsoft.com/office/drawing/2014/main" id="{A129323B-97A1-B692-BAD4-30A316D3F933}"/>
                </a:ext>
              </a:extLst>
            </p:cNvPr>
            <p:cNvSpPr/>
            <p:nvPr/>
          </p:nvSpPr>
          <p:spPr>
            <a:xfrm>
              <a:off x="1087767" y="3251669"/>
              <a:ext cx="370702" cy="370702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92" name="Cube 91">
              <a:extLst>
                <a:ext uri="{FF2B5EF4-FFF2-40B4-BE49-F238E27FC236}">
                  <a16:creationId xmlns:a16="http://schemas.microsoft.com/office/drawing/2014/main" id="{CD595EF4-C54C-C8C5-7BC9-CA4B93A721E8}"/>
                </a:ext>
              </a:extLst>
            </p:cNvPr>
            <p:cNvSpPr/>
            <p:nvPr/>
          </p:nvSpPr>
          <p:spPr>
            <a:xfrm>
              <a:off x="1013241" y="3325113"/>
              <a:ext cx="370702" cy="370702"/>
            </a:xfrm>
            <a:prstGeom prst="cub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66597B01-E101-C814-D0E4-CE46336D6154}"/>
              </a:ext>
            </a:extLst>
          </p:cNvPr>
          <p:cNvGrpSpPr/>
          <p:nvPr/>
        </p:nvGrpSpPr>
        <p:grpSpPr>
          <a:xfrm>
            <a:off x="1157063" y="3564089"/>
            <a:ext cx="1357441" cy="532485"/>
            <a:chOff x="177794" y="3163330"/>
            <a:chExt cx="1357441" cy="532485"/>
          </a:xfrm>
          <a:solidFill>
            <a:schemeClr val="bg1"/>
          </a:solidFill>
        </p:grpSpPr>
        <p:sp>
          <p:nvSpPr>
            <p:cNvPr id="94" name="Cube 93">
              <a:extLst>
                <a:ext uri="{FF2B5EF4-FFF2-40B4-BE49-F238E27FC236}">
                  <a16:creationId xmlns:a16="http://schemas.microsoft.com/office/drawing/2014/main" id="{B2A1AB5D-C4D9-6049-3D53-D69086DB8EC7}"/>
                </a:ext>
              </a:extLst>
            </p:cNvPr>
            <p:cNvSpPr/>
            <p:nvPr/>
          </p:nvSpPr>
          <p:spPr>
            <a:xfrm>
              <a:off x="344688" y="3163330"/>
              <a:ext cx="370702" cy="370702"/>
            </a:xfrm>
            <a:prstGeom prst="cub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95" name="Cube 94">
              <a:extLst>
                <a:ext uri="{FF2B5EF4-FFF2-40B4-BE49-F238E27FC236}">
                  <a16:creationId xmlns:a16="http://schemas.microsoft.com/office/drawing/2014/main" id="{AAB27762-8BC6-38A0-F77F-101BC276ED3B}"/>
                </a:ext>
              </a:extLst>
            </p:cNvPr>
            <p:cNvSpPr/>
            <p:nvPr/>
          </p:nvSpPr>
          <p:spPr>
            <a:xfrm>
              <a:off x="616535" y="3163330"/>
              <a:ext cx="370702" cy="370702"/>
            </a:xfrm>
            <a:prstGeom prst="cube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96" name="Cube 95">
              <a:extLst>
                <a:ext uri="{FF2B5EF4-FFF2-40B4-BE49-F238E27FC236}">
                  <a16:creationId xmlns:a16="http://schemas.microsoft.com/office/drawing/2014/main" id="{B0F7FE1D-52DB-C9CB-D8A9-DFA2FF72EEB7}"/>
                </a:ext>
              </a:extLst>
            </p:cNvPr>
            <p:cNvSpPr/>
            <p:nvPr/>
          </p:nvSpPr>
          <p:spPr>
            <a:xfrm>
              <a:off x="888382" y="3163330"/>
              <a:ext cx="370702" cy="370702"/>
            </a:xfrm>
            <a:prstGeom prst="cube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97" name="Cube 96">
              <a:extLst>
                <a:ext uri="{FF2B5EF4-FFF2-40B4-BE49-F238E27FC236}">
                  <a16:creationId xmlns:a16="http://schemas.microsoft.com/office/drawing/2014/main" id="{CC7AE5EC-EF14-5C05-DC63-AF2F903496C8}"/>
                </a:ext>
              </a:extLst>
            </p:cNvPr>
            <p:cNvSpPr/>
            <p:nvPr/>
          </p:nvSpPr>
          <p:spPr>
            <a:xfrm>
              <a:off x="261435" y="3243649"/>
              <a:ext cx="370702" cy="370702"/>
            </a:xfrm>
            <a:prstGeom prst="cube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98" name="Cube 97">
              <a:extLst>
                <a:ext uri="{FF2B5EF4-FFF2-40B4-BE49-F238E27FC236}">
                  <a16:creationId xmlns:a16="http://schemas.microsoft.com/office/drawing/2014/main" id="{5892BECC-5281-D056-F146-64503E586805}"/>
                </a:ext>
              </a:extLst>
            </p:cNvPr>
            <p:cNvSpPr/>
            <p:nvPr/>
          </p:nvSpPr>
          <p:spPr>
            <a:xfrm>
              <a:off x="533282" y="3243649"/>
              <a:ext cx="370702" cy="370702"/>
            </a:xfrm>
            <a:prstGeom prst="cube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99" name="Cube 98">
              <a:extLst>
                <a:ext uri="{FF2B5EF4-FFF2-40B4-BE49-F238E27FC236}">
                  <a16:creationId xmlns:a16="http://schemas.microsoft.com/office/drawing/2014/main" id="{B5B064E6-82AF-C7B1-EAD9-026665B7E75A}"/>
                </a:ext>
              </a:extLst>
            </p:cNvPr>
            <p:cNvSpPr/>
            <p:nvPr/>
          </p:nvSpPr>
          <p:spPr>
            <a:xfrm>
              <a:off x="811616" y="3243649"/>
              <a:ext cx="370702" cy="370702"/>
            </a:xfrm>
            <a:prstGeom prst="cube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00" name="Cube 99">
              <a:extLst>
                <a:ext uri="{FF2B5EF4-FFF2-40B4-BE49-F238E27FC236}">
                  <a16:creationId xmlns:a16="http://schemas.microsoft.com/office/drawing/2014/main" id="{3206822C-04E4-783C-AC03-8FF9135CDD96}"/>
                </a:ext>
              </a:extLst>
            </p:cNvPr>
            <p:cNvSpPr/>
            <p:nvPr/>
          </p:nvSpPr>
          <p:spPr>
            <a:xfrm>
              <a:off x="177794" y="3323968"/>
              <a:ext cx="370702" cy="370702"/>
            </a:xfrm>
            <a:prstGeom prst="cube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01" name="Cube 100">
              <a:extLst>
                <a:ext uri="{FF2B5EF4-FFF2-40B4-BE49-F238E27FC236}">
                  <a16:creationId xmlns:a16="http://schemas.microsoft.com/office/drawing/2014/main" id="{1BCB1684-9DD7-2562-C7F4-07961C672694}"/>
                </a:ext>
              </a:extLst>
            </p:cNvPr>
            <p:cNvSpPr/>
            <p:nvPr/>
          </p:nvSpPr>
          <p:spPr>
            <a:xfrm>
              <a:off x="458368" y="3323968"/>
              <a:ext cx="370702" cy="370702"/>
            </a:xfrm>
            <a:prstGeom prst="cube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02" name="Cube 101">
              <a:extLst>
                <a:ext uri="{FF2B5EF4-FFF2-40B4-BE49-F238E27FC236}">
                  <a16:creationId xmlns:a16="http://schemas.microsoft.com/office/drawing/2014/main" id="{96C72CA5-B304-59C7-0519-4388C5A9D158}"/>
                </a:ext>
              </a:extLst>
            </p:cNvPr>
            <p:cNvSpPr/>
            <p:nvPr/>
          </p:nvSpPr>
          <p:spPr>
            <a:xfrm>
              <a:off x="737090" y="3323968"/>
              <a:ext cx="370702" cy="370702"/>
            </a:xfrm>
            <a:prstGeom prst="cube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03" name="Cube 102">
              <a:extLst>
                <a:ext uri="{FF2B5EF4-FFF2-40B4-BE49-F238E27FC236}">
                  <a16:creationId xmlns:a16="http://schemas.microsoft.com/office/drawing/2014/main" id="{57BCCA14-0C71-BDDF-CB89-BE89749A1BD2}"/>
                </a:ext>
              </a:extLst>
            </p:cNvPr>
            <p:cNvSpPr/>
            <p:nvPr/>
          </p:nvSpPr>
          <p:spPr>
            <a:xfrm>
              <a:off x="1164533" y="3164475"/>
              <a:ext cx="370702" cy="370702"/>
            </a:xfrm>
            <a:prstGeom prst="cube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04" name="Cube 103">
              <a:extLst>
                <a:ext uri="{FF2B5EF4-FFF2-40B4-BE49-F238E27FC236}">
                  <a16:creationId xmlns:a16="http://schemas.microsoft.com/office/drawing/2014/main" id="{0914B1AC-CB1C-6916-8AE2-5FE5491F9EF9}"/>
                </a:ext>
              </a:extLst>
            </p:cNvPr>
            <p:cNvSpPr/>
            <p:nvPr/>
          </p:nvSpPr>
          <p:spPr>
            <a:xfrm>
              <a:off x="1087767" y="3251669"/>
              <a:ext cx="370702" cy="370702"/>
            </a:xfrm>
            <a:prstGeom prst="cube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05" name="Cube 104">
              <a:extLst>
                <a:ext uri="{FF2B5EF4-FFF2-40B4-BE49-F238E27FC236}">
                  <a16:creationId xmlns:a16="http://schemas.microsoft.com/office/drawing/2014/main" id="{027AD566-80D6-A859-72D0-E54EC7E8E767}"/>
                </a:ext>
              </a:extLst>
            </p:cNvPr>
            <p:cNvSpPr/>
            <p:nvPr/>
          </p:nvSpPr>
          <p:spPr>
            <a:xfrm>
              <a:off x="1013241" y="3325113"/>
              <a:ext cx="370702" cy="370702"/>
            </a:xfrm>
            <a:prstGeom prst="cube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0EC6309-037F-72D3-16F0-8393FFFE47D7}"/>
              </a:ext>
            </a:extLst>
          </p:cNvPr>
          <p:cNvGrpSpPr/>
          <p:nvPr/>
        </p:nvGrpSpPr>
        <p:grpSpPr>
          <a:xfrm>
            <a:off x="1175929" y="1356626"/>
            <a:ext cx="1125253" cy="870582"/>
            <a:chOff x="288758" y="1473802"/>
            <a:chExt cx="968826" cy="749558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42D35C9C-C015-8075-E659-A9BEB96DEAB7}"/>
                </a:ext>
              </a:extLst>
            </p:cNvPr>
            <p:cNvSpPr/>
            <p:nvPr/>
          </p:nvSpPr>
          <p:spPr>
            <a:xfrm>
              <a:off x="288758" y="1473802"/>
              <a:ext cx="241560" cy="2475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C4EB93BD-65A5-074F-B644-FF1F10F30C79}"/>
                </a:ext>
              </a:extLst>
            </p:cNvPr>
            <p:cNvSpPr/>
            <p:nvPr/>
          </p:nvSpPr>
          <p:spPr>
            <a:xfrm>
              <a:off x="531611" y="1473802"/>
              <a:ext cx="241560" cy="2475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7A43E1F3-7AA6-0FBD-BDFB-B974DD89C92A}"/>
                </a:ext>
              </a:extLst>
            </p:cNvPr>
            <p:cNvSpPr/>
            <p:nvPr/>
          </p:nvSpPr>
          <p:spPr>
            <a:xfrm>
              <a:off x="774464" y="1473802"/>
              <a:ext cx="241560" cy="2475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843B0407-E657-E8C1-11B3-F849F13FE670}"/>
                </a:ext>
              </a:extLst>
            </p:cNvPr>
            <p:cNvSpPr/>
            <p:nvPr/>
          </p:nvSpPr>
          <p:spPr>
            <a:xfrm>
              <a:off x="1016024" y="1473802"/>
              <a:ext cx="241560" cy="2475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8FFABF46-4831-079A-068B-E9D11ED88C6D}"/>
                </a:ext>
              </a:extLst>
            </p:cNvPr>
            <p:cNvSpPr/>
            <p:nvPr/>
          </p:nvSpPr>
          <p:spPr>
            <a:xfrm>
              <a:off x="288758" y="1728346"/>
              <a:ext cx="241560" cy="2475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4439A069-1EEC-7D64-1E00-E70C1AFF2837}"/>
                </a:ext>
              </a:extLst>
            </p:cNvPr>
            <p:cNvSpPr/>
            <p:nvPr/>
          </p:nvSpPr>
          <p:spPr>
            <a:xfrm>
              <a:off x="531611" y="1728346"/>
              <a:ext cx="241560" cy="2475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DCA09095-1852-ACAC-A948-9F7EC5F384CD}"/>
                </a:ext>
              </a:extLst>
            </p:cNvPr>
            <p:cNvSpPr/>
            <p:nvPr/>
          </p:nvSpPr>
          <p:spPr>
            <a:xfrm>
              <a:off x="774464" y="1728346"/>
              <a:ext cx="241560" cy="24750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4B280FD6-BF40-05D9-4502-CA3A6904C205}"/>
                </a:ext>
              </a:extLst>
            </p:cNvPr>
            <p:cNvSpPr/>
            <p:nvPr/>
          </p:nvSpPr>
          <p:spPr>
            <a:xfrm>
              <a:off x="1016024" y="1728346"/>
              <a:ext cx="241560" cy="2475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385AF1A6-AED9-2C60-BC7A-ED533744FB29}"/>
                </a:ext>
              </a:extLst>
            </p:cNvPr>
            <p:cNvSpPr/>
            <p:nvPr/>
          </p:nvSpPr>
          <p:spPr>
            <a:xfrm>
              <a:off x="288758" y="1975853"/>
              <a:ext cx="241560" cy="2475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5AC770B1-AE36-CD34-C13F-4F5BC339E74A}"/>
                </a:ext>
              </a:extLst>
            </p:cNvPr>
            <p:cNvSpPr/>
            <p:nvPr/>
          </p:nvSpPr>
          <p:spPr>
            <a:xfrm>
              <a:off x="531611" y="1975853"/>
              <a:ext cx="241560" cy="2475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411AA053-4387-5BD5-6A8F-09545C419482}"/>
                </a:ext>
              </a:extLst>
            </p:cNvPr>
            <p:cNvSpPr/>
            <p:nvPr/>
          </p:nvSpPr>
          <p:spPr>
            <a:xfrm>
              <a:off x="774464" y="1975853"/>
              <a:ext cx="241560" cy="24750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0C733731-F9A9-882D-6D2F-65442355F2E2}"/>
                </a:ext>
              </a:extLst>
            </p:cNvPr>
            <p:cNvSpPr/>
            <p:nvPr/>
          </p:nvSpPr>
          <p:spPr>
            <a:xfrm>
              <a:off x="1016024" y="1975853"/>
              <a:ext cx="241560" cy="24750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F9CCB000-1962-9422-5FB6-239D625D80FF}"/>
              </a:ext>
            </a:extLst>
          </p:cNvPr>
          <p:cNvSpPr txBox="1"/>
          <p:nvPr/>
        </p:nvSpPr>
        <p:spPr>
          <a:xfrm>
            <a:off x="1092267" y="793793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2D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07CDD47-CAE6-3F7E-D0B4-1D444C4CDDDF}"/>
              </a:ext>
            </a:extLst>
          </p:cNvPr>
          <p:cNvSpPr txBox="1"/>
          <p:nvPr/>
        </p:nvSpPr>
        <p:spPr>
          <a:xfrm>
            <a:off x="1084544" y="3032455"/>
            <a:ext cx="1523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2D + Channels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64843B2C-A281-D176-CC92-0A52C6D4C903}"/>
              </a:ext>
            </a:extLst>
          </p:cNvPr>
          <p:cNvCxnSpPr/>
          <p:nvPr/>
        </p:nvCxnSpPr>
        <p:spPr>
          <a:xfrm>
            <a:off x="1152400" y="2338982"/>
            <a:ext cx="109532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AD179542-B81B-E3E4-BF32-C11B670187A7}"/>
              </a:ext>
            </a:extLst>
          </p:cNvPr>
          <p:cNvCxnSpPr>
            <a:cxnSpLocks/>
          </p:cNvCxnSpPr>
          <p:nvPr/>
        </p:nvCxnSpPr>
        <p:spPr>
          <a:xfrm flipV="1">
            <a:off x="1073232" y="1325584"/>
            <a:ext cx="0" cy="94084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D9F0A4A8-20FA-6BEA-A5BC-8FDFD76D2782}"/>
              </a:ext>
            </a:extLst>
          </p:cNvPr>
          <p:cNvSpPr txBox="1"/>
          <p:nvPr/>
        </p:nvSpPr>
        <p:spPr>
          <a:xfrm>
            <a:off x="1607466" y="240558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X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A9BE715-4007-D9DF-B935-D16AA8B45DBB}"/>
              </a:ext>
            </a:extLst>
          </p:cNvPr>
          <p:cNvSpPr txBox="1"/>
          <p:nvPr/>
        </p:nvSpPr>
        <p:spPr>
          <a:xfrm>
            <a:off x="791944" y="150036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Y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D128C97A-015C-1170-AA1E-EE94760CA562}"/>
              </a:ext>
            </a:extLst>
          </p:cNvPr>
          <p:cNvCxnSpPr>
            <a:cxnSpLocks/>
          </p:cNvCxnSpPr>
          <p:nvPr/>
        </p:nvCxnSpPr>
        <p:spPr>
          <a:xfrm>
            <a:off x="1136441" y="4933214"/>
            <a:ext cx="109532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5D8956D2-8459-C291-B02C-75BAFFA1CE26}"/>
              </a:ext>
            </a:extLst>
          </p:cNvPr>
          <p:cNvSpPr txBox="1"/>
          <p:nvPr/>
        </p:nvSpPr>
        <p:spPr>
          <a:xfrm>
            <a:off x="1622101" y="4914779"/>
            <a:ext cx="30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X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5C32F9E5-8B26-E6B4-29D9-5CDCB135B60D}"/>
              </a:ext>
            </a:extLst>
          </p:cNvPr>
          <p:cNvCxnSpPr>
            <a:cxnSpLocks/>
          </p:cNvCxnSpPr>
          <p:nvPr/>
        </p:nvCxnSpPr>
        <p:spPr>
          <a:xfrm flipV="1">
            <a:off x="1086875" y="3467763"/>
            <a:ext cx="316681" cy="342562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B13CBA9D-6768-8FA1-EDE0-47F63CF46403}"/>
              </a:ext>
            </a:extLst>
          </p:cNvPr>
          <p:cNvSpPr txBox="1"/>
          <p:nvPr/>
        </p:nvSpPr>
        <p:spPr>
          <a:xfrm>
            <a:off x="972651" y="3378026"/>
            <a:ext cx="304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Y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95AA082B-03EE-70F0-5962-872F5B886040}"/>
              </a:ext>
            </a:extLst>
          </p:cNvPr>
          <p:cNvCxnSpPr>
            <a:cxnSpLocks/>
          </p:cNvCxnSpPr>
          <p:nvPr/>
        </p:nvCxnSpPr>
        <p:spPr>
          <a:xfrm flipV="1">
            <a:off x="1084544" y="3879311"/>
            <a:ext cx="0" cy="94084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6B383FE0-1DA2-0E22-9BFC-C80F191DB36E}"/>
              </a:ext>
            </a:extLst>
          </p:cNvPr>
          <p:cNvSpPr txBox="1"/>
          <p:nvPr/>
        </p:nvSpPr>
        <p:spPr>
          <a:xfrm>
            <a:off x="822266" y="4165065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dirty="0"/>
              <a:t>C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AE7B45C-5B8D-D486-676D-7B5673B444B9}"/>
              </a:ext>
            </a:extLst>
          </p:cNvPr>
          <p:cNvSpPr txBox="1"/>
          <p:nvPr/>
        </p:nvSpPr>
        <p:spPr>
          <a:xfrm>
            <a:off x="8724425" y="1446040"/>
            <a:ext cx="263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Merged/Composite image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061444F0-50F1-13D0-3C10-8A8D9E61C402}"/>
              </a:ext>
            </a:extLst>
          </p:cNvPr>
          <p:cNvSpPr txBox="1"/>
          <p:nvPr/>
        </p:nvSpPr>
        <p:spPr>
          <a:xfrm>
            <a:off x="822266" y="5325514"/>
            <a:ext cx="2038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Array shape (X, Y, C)</a:t>
            </a:r>
          </a:p>
        </p:txBody>
      </p: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3ED0DD8E-4BE4-FDE9-F10D-676B57F2F497}"/>
              </a:ext>
            </a:extLst>
          </p:cNvPr>
          <p:cNvGrpSpPr/>
          <p:nvPr/>
        </p:nvGrpSpPr>
        <p:grpSpPr>
          <a:xfrm>
            <a:off x="6780423" y="547318"/>
            <a:ext cx="1697766" cy="1906085"/>
            <a:chOff x="7484753" y="4545598"/>
            <a:chExt cx="1697766" cy="1906085"/>
          </a:xfrm>
        </p:grpSpPr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E19B6BF0-A657-8E45-4109-CC6043FF70AA}"/>
                </a:ext>
              </a:extLst>
            </p:cNvPr>
            <p:cNvGrpSpPr/>
            <p:nvPr/>
          </p:nvGrpSpPr>
          <p:grpSpPr>
            <a:xfrm>
              <a:off x="7824191" y="5461874"/>
              <a:ext cx="1357441" cy="532485"/>
              <a:chOff x="177794" y="3163330"/>
              <a:chExt cx="1357441" cy="532485"/>
            </a:xfrm>
            <a:solidFill>
              <a:srgbClr val="00F3F0"/>
            </a:solidFill>
          </p:grpSpPr>
          <p:sp>
            <p:nvSpPr>
              <p:cNvPr id="238" name="Cube 237">
                <a:extLst>
                  <a:ext uri="{FF2B5EF4-FFF2-40B4-BE49-F238E27FC236}">
                    <a16:creationId xmlns:a16="http://schemas.microsoft.com/office/drawing/2014/main" id="{3B98B188-E272-322E-F7C2-014FE34350A8}"/>
                  </a:ext>
                </a:extLst>
              </p:cNvPr>
              <p:cNvSpPr/>
              <p:nvPr/>
            </p:nvSpPr>
            <p:spPr>
              <a:xfrm>
                <a:off x="344688" y="3163330"/>
                <a:ext cx="370702" cy="370702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239" name="Cube 238">
                <a:extLst>
                  <a:ext uri="{FF2B5EF4-FFF2-40B4-BE49-F238E27FC236}">
                    <a16:creationId xmlns:a16="http://schemas.microsoft.com/office/drawing/2014/main" id="{82209A2D-F216-9DEB-ED47-985AC26F2313}"/>
                  </a:ext>
                </a:extLst>
              </p:cNvPr>
              <p:cNvSpPr/>
              <p:nvPr/>
            </p:nvSpPr>
            <p:spPr>
              <a:xfrm>
                <a:off x="616535" y="3163330"/>
                <a:ext cx="370702" cy="370702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240" name="Cube 239">
                <a:extLst>
                  <a:ext uri="{FF2B5EF4-FFF2-40B4-BE49-F238E27FC236}">
                    <a16:creationId xmlns:a16="http://schemas.microsoft.com/office/drawing/2014/main" id="{3D1732B0-11CD-0A2F-C366-957F382C7BD7}"/>
                  </a:ext>
                </a:extLst>
              </p:cNvPr>
              <p:cNvSpPr/>
              <p:nvPr/>
            </p:nvSpPr>
            <p:spPr>
              <a:xfrm>
                <a:off x="888382" y="3163330"/>
                <a:ext cx="370702" cy="370702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241" name="Cube 240">
                <a:extLst>
                  <a:ext uri="{FF2B5EF4-FFF2-40B4-BE49-F238E27FC236}">
                    <a16:creationId xmlns:a16="http://schemas.microsoft.com/office/drawing/2014/main" id="{8821E0B8-3487-06ED-0601-DA7BE01B997F}"/>
                  </a:ext>
                </a:extLst>
              </p:cNvPr>
              <p:cNvSpPr/>
              <p:nvPr/>
            </p:nvSpPr>
            <p:spPr>
              <a:xfrm>
                <a:off x="261435" y="3243649"/>
                <a:ext cx="370702" cy="370702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242" name="Cube 241">
                <a:extLst>
                  <a:ext uri="{FF2B5EF4-FFF2-40B4-BE49-F238E27FC236}">
                    <a16:creationId xmlns:a16="http://schemas.microsoft.com/office/drawing/2014/main" id="{A50AF0AA-D563-EB4E-4D1C-4F10F8E35DBC}"/>
                  </a:ext>
                </a:extLst>
              </p:cNvPr>
              <p:cNvSpPr/>
              <p:nvPr/>
            </p:nvSpPr>
            <p:spPr>
              <a:xfrm>
                <a:off x="533282" y="3243649"/>
                <a:ext cx="370702" cy="370702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243" name="Cube 242">
                <a:extLst>
                  <a:ext uri="{FF2B5EF4-FFF2-40B4-BE49-F238E27FC236}">
                    <a16:creationId xmlns:a16="http://schemas.microsoft.com/office/drawing/2014/main" id="{1E14C2DC-7B8C-89B6-72FC-BAE4E9734968}"/>
                  </a:ext>
                </a:extLst>
              </p:cNvPr>
              <p:cNvSpPr/>
              <p:nvPr/>
            </p:nvSpPr>
            <p:spPr>
              <a:xfrm>
                <a:off x="811616" y="3243649"/>
                <a:ext cx="370702" cy="370702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244" name="Cube 243">
                <a:extLst>
                  <a:ext uri="{FF2B5EF4-FFF2-40B4-BE49-F238E27FC236}">
                    <a16:creationId xmlns:a16="http://schemas.microsoft.com/office/drawing/2014/main" id="{A1E97B22-193D-E3B7-3CD0-5BAA41AF6EAE}"/>
                  </a:ext>
                </a:extLst>
              </p:cNvPr>
              <p:cNvSpPr/>
              <p:nvPr/>
            </p:nvSpPr>
            <p:spPr>
              <a:xfrm>
                <a:off x="177794" y="3323968"/>
                <a:ext cx="370702" cy="370702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245" name="Cube 244">
                <a:extLst>
                  <a:ext uri="{FF2B5EF4-FFF2-40B4-BE49-F238E27FC236}">
                    <a16:creationId xmlns:a16="http://schemas.microsoft.com/office/drawing/2014/main" id="{9867FB8E-6FEB-D7FD-1ACC-DC7E3792E572}"/>
                  </a:ext>
                </a:extLst>
              </p:cNvPr>
              <p:cNvSpPr/>
              <p:nvPr/>
            </p:nvSpPr>
            <p:spPr>
              <a:xfrm>
                <a:off x="458368" y="3323968"/>
                <a:ext cx="370702" cy="370702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246" name="Cube 245">
                <a:extLst>
                  <a:ext uri="{FF2B5EF4-FFF2-40B4-BE49-F238E27FC236}">
                    <a16:creationId xmlns:a16="http://schemas.microsoft.com/office/drawing/2014/main" id="{883E4FFF-EFE6-8F09-F85D-0414476E71B1}"/>
                  </a:ext>
                </a:extLst>
              </p:cNvPr>
              <p:cNvSpPr/>
              <p:nvPr/>
            </p:nvSpPr>
            <p:spPr>
              <a:xfrm>
                <a:off x="737090" y="3323968"/>
                <a:ext cx="370702" cy="370702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247" name="Cube 246">
                <a:extLst>
                  <a:ext uri="{FF2B5EF4-FFF2-40B4-BE49-F238E27FC236}">
                    <a16:creationId xmlns:a16="http://schemas.microsoft.com/office/drawing/2014/main" id="{3DA69C0A-F4BE-04FA-D000-B78620C600C0}"/>
                  </a:ext>
                </a:extLst>
              </p:cNvPr>
              <p:cNvSpPr/>
              <p:nvPr/>
            </p:nvSpPr>
            <p:spPr>
              <a:xfrm>
                <a:off x="1164533" y="3164475"/>
                <a:ext cx="370702" cy="370702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248" name="Cube 247">
                <a:extLst>
                  <a:ext uri="{FF2B5EF4-FFF2-40B4-BE49-F238E27FC236}">
                    <a16:creationId xmlns:a16="http://schemas.microsoft.com/office/drawing/2014/main" id="{54A62FE5-4F64-B42E-B1AF-22F1C89B859C}"/>
                  </a:ext>
                </a:extLst>
              </p:cNvPr>
              <p:cNvSpPr/>
              <p:nvPr/>
            </p:nvSpPr>
            <p:spPr>
              <a:xfrm>
                <a:off x="1087767" y="3251669"/>
                <a:ext cx="370702" cy="370702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249" name="Cube 248">
                <a:extLst>
                  <a:ext uri="{FF2B5EF4-FFF2-40B4-BE49-F238E27FC236}">
                    <a16:creationId xmlns:a16="http://schemas.microsoft.com/office/drawing/2014/main" id="{89106EEE-E186-2572-B151-9EF23A7ECB0C}"/>
                  </a:ext>
                </a:extLst>
              </p:cNvPr>
              <p:cNvSpPr/>
              <p:nvPr/>
            </p:nvSpPr>
            <p:spPr>
              <a:xfrm>
                <a:off x="1013241" y="3325113"/>
                <a:ext cx="370702" cy="370702"/>
              </a:xfrm>
              <a:prstGeom prst="cub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</p:grpSp>
        <p:grpSp>
          <p:nvGrpSpPr>
            <p:cNvPr id="250" name="Group 249">
              <a:extLst>
                <a:ext uri="{FF2B5EF4-FFF2-40B4-BE49-F238E27FC236}">
                  <a16:creationId xmlns:a16="http://schemas.microsoft.com/office/drawing/2014/main" id="{2F86B98E-4E02-E4F0-5F1E-6543E20D8699}"/>
                </a:ext>
              </a:extLst>
            </p:cNvPr>
            <p:cNvGrpSpPr/>
            <p:nvPr/>
          </p:nvGrpSpPr>
          <p:grpSpPr>
            <a:xfrm>
              <a:off x="7824191" y="5098331"/>
              <a:ext cx="1357441" cy="532485"/>
              <a:chOff x="177794" y="3163330"/>
              <a:chExt cx="1357441" cy="532485"/>
            </a:xfrm>
            <a:solidFill>
              <a:srgbClr val="FF00FF"/>
            </a:solidFill>
          </p:grpSpPr>
          <p:sp>
            <p:nvSpPr>
              <p:cNvPr id="251" name="Cube 250">
                <a:extLst>
                  <a:ext uri="{FF2B5EF4-FFF2-40B4-BE49-F238E27FC236}">
                    <a16:creationId xmlns:a16="http://schemas.microsoft.com/office/drawing/2014/main" id="{B3E8B8A3-C090-360F-8767-E06F36583F3C}"/>
                  </a:ext>
                </a:extLst>
              </p:cNvPr>
              <p:cNvSpPr/>
              <p:nvPr/>
            </p:nvSpPr>
            <p:spPr>
              <a:xfrm>
                <a:off x="344688" y="3163330"/>
                <a:ext cx="370702" cy="37070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252" name="Cube 251">
                <a:extLst>
                  <a:ext uri="{FF2B5EF4-FFF2-40B4-BE49-F238E27FC236}">
                    <a16:creationId xmlns:a16="http://schemas.microsoft.com/office/drawing/2014/main" id="{7B853F4C-389E-F738-7C94-918C852F0759}"/>
                  </a:ext>
                </a:extLst>
              </p:cNvPr>
              <p:cNvSpPr/>
              <p:nvPr/>
            </p:nvSpPr>
            <p:spPr>
              <a:xfrm>
                <a:off x="616535" y="3163330"/>
                <a:ext cx="370702" cy="37070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253" name="Cube 252">
                <a:extLst>
                  <a:ext uri="{FF2B5EF4-FFF2-40B4-BE49-F238E27FC236}">
                    <a16:creationId xmlns:a16="http://schemas.microsoft.com/office/drawing/2014/main" id="{6A17760F-AEF3-892B-0936-EC1B513B47A5}"/>
                  </a:ext>
                </a:extLst>
              </p:cNvPr>
              <p:cNvSpPr/>
              <p:nvPr/>
            </p:nvSpPr>
            <p:spPr>
              <a:xfrm>
                <a:off x="888382" y="3163330"/>
                <a:ext cx="370702" cy="37070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254" name="Cube 253">
                <a:extLst>
                  <a:ext uri="{FF2B5EF4-FFF2-40B4-BE49-F238E27FC236}">
                    <a16:creationId xmlns:a16="http://schemas.microsoft.com/office/drawing/2014/main" id="{12AB3D69-2D4D-35FA-2E55-C5677A3797C0}"/>
                  </a:ext>
                </a:extLst>
              </p:cNvPr>
              <p:cNvSpPr/>
              <p:nvPr/>
            </p:nvSpPr>
            <p:spPr>
              <a:xfrm>
                <a:off x="261435" y="3243649"/>
                <a:ext cx="370702" cy="37070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255" name="Cube 254">
                <a:extLst>
                  <a:ext uri="{FF2B5EF4-FFF2-40B4-BE49-F238E27FC236}">
                    <a16:creationId xmlns:a16="http://schemas.microsoft.com/office/drawing/2014/main" id="{206F1A56-4079-91C1-EBF7-2C3E94570070}"/>
                  </a:ext>
                </a:extLst>
              </p:cNvPr>
              <p:cNvSpPr/>
              <p:nvPr/>
            </p:nvSpPr>
            <p:spPr>
              <a:xfrm>
                <a:off x="533282" y="3243649"/>
                <a:ext cx="370702" cy="37070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256" name="Cube 255">
                <a:extLst>
                  <a:ext uri="{FF2B5EF4-FFF2-40B4-BE49-F238E27FC236}">
                    <a16:creationId xmlns:a16="http://schemas.microsoft.com/office/drawing/2014/main" id="{4F48A1DF-405D-017B-2F5C-79AD5964BBA8}"/>
                  </a:ext>
                </a:extLst>
              </p:cNvPr>
              <p:cNvSpPr/>
              <p:nvPr/>
            </p:nvSpPr>
            <p:spPr>
              <a:xfrm>
                <a:off x="811616" y="3243649"/>
                <a:ext cx="370702" cy="37070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257" name="Cube 256">
                <a:extLst>
                  <a:ext uri="{FF2B5EF4-FFF2-40B4-BE49-F238E27FC236}">
                    <a16:creationId xmlns:a16="http://schemas.microsoft.com/office/drawing/2014/main" id="{EAC04822-8ADF-4386-5547-0F4676065CFE}"/>
                  </a:ext>
                </a:extLst>
              </p:cNvPr>
              <p:cNvSpPr/>
              <p:nvPr/>
            </p:nvSpPr>
            <p:spPr>
              <a:xfrm>
                <a:off x="177794" y="3323968"/>
                <a:ext cx="370702" cy="37070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258" name="Cube 257">
                <a:extLst>
                  <a:ext uri="{FF2B5EF4-FFF2-40B4-BE49-F238E27FC236}">
                    <a16:creationId xmlns:a16="http://schemas.microsoft.com/office/drawing/2014/main" id="{7E29390A-B101-FCFE-ACD9-D4823F16AFBC}"/>
                  </a:ext>
                </a:extLst>
              </p:cNvPr>
              <p:cNvSpPr/>
              <p:nvPr/>
            </p:nvSpPr>
            <p:spPr>
              <a:xfrm>
                <a:off x="458368" y="3323968"/>
                <a:ext cx="370702" cy="37070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259" name="Cube 258">
                <a:extLst>
                  <a:ext uri="{FF2B5EF4-FFF2-40B4-BE49-F238E27FC236}">
                    <a16:creationId xmlns:a16="http://schemas.microsoft.com/office/drawing/2014/main" id="{0D4B48D6-2DF7-AF2B-B569-FF9BB92CCB27}"/>
                  </a:ext>
                </a:extLst>
              </p:cNvPr>
              <p:cNvSpPr/>
              <p:nvPr/>
            </p:nvSpPr>
            <p:spPr>
              <a:xfrm>
                <a:off x="737090" y="3323968"/>
                <a:ext cx="370702" cy="37070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260" name="Cube 259">
                <a:extLst>
                  <a:ext uri="{FF2B5EF4-FFF2-40B4-BE49-F238E27FC236}">
                    <a16:creationId xmlns:a16="http://schemas.microsoft.com/office/drawing/2014/main" id="{6DAB9112-490F-3EC1-E0F1-4D57F9236652}"/>
                  </a:ext>
                </a:extLst>
              </p:cNvPr>
              <p:cNvSpPr/>
              <p:nvPr/>
            </p:nvSpPr>
            <p:spPr>
              <a:xfrm>
                <a:off x="1164533" y="3164475"/>
                <a:ext cx="370702" cy="37070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261" name="Cube 260">
                <a:extLst>
                  <a:ext uri="{FF2B5EF4-FFF2-40B4-BE49-F238E27FC236}">
                    <a16:creationId xmlns:a16="http://schemas.microsoft.com/office/drawing/2014/main" id="{EE689643-1205-4A30-CA26-2FFFE62F22FA}"/>
                  </a:ext>
                </a:extLst>
              </p:cNvPr>
              <p:cNvSpPr/>
              <p:nvPr/>
            </p:nvSpPr>
            <p:spPr>
              <a:xfrm>
                <a:off x="1087767" y="3251669"/>
                <a:ext cx="370702" cy="37070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262" name="Cube 261">
                <a:extLst>
                  <a:ext uri="{FF2B5EF4-FFF2-40B4-BE49-F238E27FC236}">
                    <a16:creationId xmlns:a16="http://schemas.microsoft.com/office/drawing/2014/main" id="{3CF6AC98-E7BB-9B3D-3940-A38209173E76}"/>
                  </a:ext>
                </a:extLst>
              </p:cNvPr>
              <p:cNvSpPr/>
              <p:nvPr/>
            </p:nvSpPr>
            <p:spPr>
              <a:xfrm>
                <a:off x="1013241" y="3325113"/>
                <a:ext cx="370702" cy="370702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</p:grp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40494867-B54E-8BCD-8B2E-9697B21E419D}"/>
                </a:ext>
              </a:extLst>
            </p:cNvPr>
            <p:cNvGrpSpPr/>
            <p:nvPr/>
          </p:nvGrpSpPr>
          <p:grpSpPr>
            <a:xfrm>
              <a:off x="7825078" y="4737152"/>
              <a:ext cx="1357441" cy="532485"/>
              <a:chOff x="177794" y="3163330"/>
              <a:chExt cx="1357441" cy="532485"/>
            </a:xfrm>
            <a:solidFill>
              <a:srgbClr val="FFFF00"/>
            </a:solidFill>
          </p:grpSpPr>
          <p:sp>
            <p:nvSpPr>
              <p:cNvPr id="264" name="Cube 263">
                <a:extLst>
                  <a:ext uri="{FF2B5EF4-FFF2-40B4-BE49-F238E27FC236}">
                    <a16:creationId xmlns:a16="http://schemas.microsoft.com/office/drawing/2014/main" id="{F35EC3C7-219C-6374-6AC6-8498F7A22DF2}"/>
                  </a:ext>
                </a:extLst>
              </p:cNvPr>
              <p:cNvSpPr/>
              <p:nvPr/>
            </p:nvSpPr>
            <p:spPr>
              <a:xfrm>
                <a:off x="344688" y="3163330"/>
                <a:ext cx="370702" cy="370702"/>
              </a:xfrm>
              <a:prstGeom prst="cube">
                <a:avLst/>
              </a:prstGeom>
              <a:grpFill/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265" name="Cube 264">
                <a:extLst>
                  <a:ext uri="{FF2B5EF4-FFF2-40B4-BE49-F238E27FC236}">
                    <a16:creationId xmlns:a16="http://schemas.microsoft.com/office/drawing/2014/main" id="{F9658BEC-CA8C-280B-B94B-93BF5A606BBF}"/>
                  </a:ext>
                </a:extLst>
              </p:cNvPr>
              <p:cNvSpPr/>
              <p:nvPr/>
            </p:nvSpPr>
            <p:spPr>
              <a:xfrm>
                <a:off x="616535" y="3163330"/>
                <a:ext cx="370702" cy="370702"/>
              </a:xfrm>
              <a:prstGeom prst="cube">
                <a:avLst/>
              </a:prstGeom>
              <a:grpFill/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266" name="Cube 265">
                <a:extLst>
                  <a:ext uri="{FF2B5EF4-FFF2-40B4-BE49-F238E27FC236}">
                    <a16:creationId xmlns:a16="http://schemas.microsoft.com/office/drawing/2014/main" id="{36AF560D-C19C-AA13-C56A-763ED1DB257D}"/>
                  </a:ext>
                </a:extLst>
              </p:cNvPr>
              <p:cNvSpPr/>
              <p:nvPr/>
            </p:nvSpPr>
            <p:spPr>
              <a:xfrm>
                <a:off x="888382" y="3163330"/>
                <a:ext cx="370702" cy="370702"/>
              </a:xfrm>
              <a:prstGeom prst="cube">
                <a:avLst/>
              </a:prstGeom>
              <a:grpFill/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267" name="Cube 266">
                <a:extLst>
                  <a:ext uri="{FF2B5EF4-FFF2-40B4-BE49-F238E27FC236}">
                    <a16:creationId xmlns:a16="http://schemas.microsoft.com/office/drawing/2014/main" id="{87D3DC06-CE4B-E125-8350-A8D7DD070354}"/>
                  </a:ext>
                </a:extLst>
              </p:cNvPr>
              <p:cNvSpPr/>
              <p:nvPr/>
            </p:nvSpPr>
            <p:spPr>
              <a:xfrm>
                <a:off x="261435" y="3243649"/>
                <a:ext cx="370702" cy="370702"/>
              </a:xfrm>
              <a:prstGeom prst="cube">
                <a:avLst/>
              </a:prstGeom>
              <a:grpFill/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268" name="Cube 267">
                <a:extLst>
                  <a:ext uri="{FF2B5EF4-FFF2-40B4-BE49-F238E27FC236}">
                    <a16:creationId xmlns:a16="http://schemas.microsoft.com/office/drawing/2014/main" id="{96FBDD2C-63B2-FA22-2C7E-AEB189817E5B}"/>
                  </a:ext>
                </a:extLst>
              </p:cNvPr>
              <p:cNvSpPr/>
              <p:nvPr/>
            </p:nvSpPr>
            <p:spPr>
              <a:xfrm>
                <a:off x="533282" y="3243649"/>
                <a:ext cx="370702" cy="370702"/>
              </a:xfrm>
              <a:prstGeom prst="cube">
                <a:avLst/>
              </a:prstGeom>
              <a:grpFill/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269" name="Cube 268">
                <a:extLst>
                  <a:ext uri="{FF2B5EF4-FFF2-40B4-BE49-F238E27FC236}">
                    <a16:creationId xmlns:a16="http://schemas.microsoft.com/office/drawing/2014/main" id="{5CD4DB09-654D-FBC4-07AA-3B5F4C691CB7}"/>
                  </a:ext>
                </a:extLst>
              </p:cNvPr>
              <p:cNvSpPr/>
              <p:nvPr/>
            </p:nvSpPr>
            <p:spPr>
              <a:xfrm>
                <a:off x="811616" y="3243649"/>
                <a:ext cx="370702" cy="370702"/>
              </a:xfrm>
              <a:prstGeom prst="cube">
                <a:avLst/>
              </a:prstGeom>
              <a:grpFill/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270" name="Cube 269">
                <a:extLst>
                  <a:ext uri="{FF2B5EF4-FFF2-40B4-BE49-F238E27FC236}">
                    <a16:creationId xmlns:a16="http://schemas.microsoft.com/office/drawing/2014/main" id="{A7025712-DD97-D100-540C-AD36857D43AD}"/>
                  </a:ext>
                </a:extLst>
              </p:cNvPr>
              <p:cNvSpPr/>
              <p:nvPr/>
            </p:nvSpPr>
            <p:spPr>
              <a:xfrm>
                <a:off x="177794" y="3323968"/>
                <a:ext cx="370702" cy="370702"/>
              </a:xfrm>
              <a:prstGeom prst="cube">
                <a:avLst/>
              </a:prstGeom>
              <a:grpFill/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271" name="Cube 270">
                <a:extLst>
                  <a:ext uri="{FF2B5EF4-FFF2-40B4-BE49-F238E27FC236}">
                    <a16:creationId xmlns:a16="http://schemas.microsoft.com/office/drawing/2014/main" id="{68B2B86E-10D7-79B3-98C0-EA19940903C5}"/>
                  </a:ext>
                </a:extLst>
              </p:cNvPr>
              <p:cNvSpPr/>
              <p:nvPr/>
            </p:nvSpPr>
            <p:spPr>
              <a:xfrm>
                <a:off x="458368" y="3323968"/>
                <a:ext cx="370702" cy="370702"/>
              </a:xfrm>
              <a:prstGeom prst="cube">
                <a:avLst/>
              </a:prstGeom>
              <a:grpFill/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272" name="Cube 271">
                <a:extLst>
                  <a:ext uri="{FF2B5EF4-FFF2-40B4-BE49-F238E27FC236}">
                    <a16:creationId xmlns:a16="http://schemas.microsoft.com/office/drawing/2014/main" id="{09AA5B9C-612A-8F14-2747-D5DEA245B9E6}"/>
                  </a:ext>
                </a:extLst>
              </p:cNvPr>
              <p:cNvSpPr/>
              <p:nvPr/>
            </p:nvSpPr>
            <p:spPr>
              <a:xfrm>
                <a:off x="737090" y="3323968"/>
                <a:ext cx="370702" cy="370702"/>
              </a:xfrm>
              <a:prstGeom prst="cube">
                <a:avLst/>
              </a:prstGeom>
              <a:grpFill/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273" name="Cube 272">
                <a:extLst>
                  <a:ext uri="{FF2B5EF4-FFF2-40B4-BE49-F238E27FC236}">
                    <a16:creationId xmlns:a16="http://schemas.microsoft.com/office/drawing/2014/main" id="{DD378668-E275-8F7C-14B4-D43EC1DC0F3B}"/>
                  </a:ext>
                </a:extLst>
              </p:cNvPr>
              <p:cNvSpPr/>
              <p:nvPr/>
            </p:nvSpPr>
            <p:spPr>
              <a:xfrm>
                <a:off x="1164533" y="3164475"/>
                <a:ext cx="370702" cy="370702"/>
              </a:xfrm>
              <a:prstGeom prst="cube">
                <a:avLst/>
              </a:prstGeom>
              <a:grpFill/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274" name="Cube 273">
                <a:extLst>
                  <a:ext uri="{FF2B5EF4-FFF2-40B4-BE49-F238E27FC236}">
                    <a16:creationId xmlns:a16="http://schemas.microsoft.com/office/drawing/2014/main" id="{85495FC5-5C48-2765-39EF-E346929241DB}"/>
                  </a:ext>
                </a:extLst>
              </p:cNvPr>
              <p:cNvSpPr/>
              <p:nvPr/>
            </p:nvSpPr>
            <p:spPr>
              <a:xfrm>
                <a:off x="1087767" y="3251669"/>
                <a:ext cx="370702" cy="370702"/>
              </a:xfrm>
              <a:prstGeom prst="cube">
                <a:avLst/>
              </a:prstGeom>
              <a:grpFill/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  <p:sp>
            <p:nvSpPr>
              <p:cNvPr id="275" name="Cube 274">
                <a:extLst>
                  <a:ext uri="{FF2B5EF4-FFF2-40B4-BE49-F238E27FC236}">
                    <a16:creationId xmlns:a16="http://schemas.microsoft.com/office/drawing/2014/main" id="{8D26E3F9-D1F1-CECF-A223-46A42B773515}"/>
                  </a:ext>
                </a:extLst>
              </p:cNvPr>
              <p:cNvSpPr/>
              <p:nvPr/>
            </p:nvSpPr>
            <p:spPr>
              <a:xfrm>
                <a:off x="1013241" y="3325113"/>
                <a:ext cx="370702" cy="370702"/>
              </a:xfrm>
              <a:prstGeom prst="cube">
                <a:avLst/>
              </a:prstGeom>
              <a:grpFill/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</p:grpSp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ADDC9FB5-513D-CC3B-5725-072483F00B86}"/>
                </a:ext>
              </a:extLst>
            </p:cNvPr>
            <p:cNvGrpSpPr/>
            <p:nvPr/>
          </p:nvGrpSpPr>
          <p:grpSpPr>
            <a:xfrm>
              <a:off x="7484753" y="4545598"/>
              <a:ext cx="1409499" cy="1906085"/>
              <a:chOff x="840196" y="3664896"/>
              <a:chExt cx="1409499" cy="1906085"/>
            </a:xfrm>
          </p:grpSpPr>
          <p:cxnSp>
            <p:nvCxnSpPr>
              <p:cNvPr id="278" name="Straight Arrow Connector 277">
                <a:extLst>
                  <a:ext uri="{FF2B5EF4-FFF2-40B4-BE49-F238E27FC236}">
                    <a16:creationId xmlns:a16="http://schemas.microsoft.com/office/drawing/2014/main" id="{42356330-65C4-9822-E5D9-55DFDEEB8A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54371" y="5220084"/>
                <a:ext cx="109532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D53B3E84-8367-2FD5-3F76-8B75145007B4}"/>
                  </a:ext>
                </a:extLst>
              </p:cNvPr>
              <p:cNvSpPr txBox="1"/>
              <p:nvPr/>
            </p:nvSpPr>
            <p:spPr>
              <a:xfrm>
                <a:off x="1640031" y="5201649"/>
                <a:ext cx="3048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DE" dirty="0"/>
                  <a:t>X</a:t>
                </a:r>
              </a:p>
            </p:txBody>
          </p:sp>
          <p:cxnSp>
            <p:nvCxnSpPr>
              <p:cNvPr id="280" name="Straight Arrow Connector 279">
                <a:extLst>
                  <a:ext uri="{FF2B5EF4-FFF2-40B4-BE49-F238E27FC236}">
                    <a16:creationId xmlns:a16="http://schemas.microsoft.com/office/drawing/2014/main" id="{79A3F3D8-0358-8D89-C291-5204A9F992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04805" y="3754633"/>
                <a:ext cx="316681" cy="34256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5DDD66A0-5A25-365F-C64C-7C7C1E3900E7}"/>
                  </a:ext>
                </a:extLst>
              </p:cNvPr>
              <p:cNvSpPr txBox="1"/>
              <p:nvPr/>
            </p:nvSpPr>
            <p:spPr>
              <a:xfrm>
                <a:off x="990581" y="3664896"/>
                <a:ext cx="3048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DE" dirty="0"/>
                  <a:t>Y</a:t>
                </a:r>
              </a:p>
            </p:txBody>
          </p:sp>
          <p:cxnSp>
            <p:nvCxnSpPr>
              <p:cNvPr id="282" name="Straight Arrow Connector 281">
                <a:extLst>
                  <a:ext uri="{FF2B5EF4-FFF2-40B4-BE49-F238E27FC236}">
                    <a16:creationId xmlns:a16="http://schemas.microsoft.com/office/drawing/2014/main" id="{B403E6BE-7D3A-CF0D-D4F8-2D450324DF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02474" y="4166181"/>
                <a:ext cx="0" cy="9408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D03D1CB9-1CBB-A920-19E1-DF01B43F0B29}"/>
                  </a:ext>
                </a:extLst>
              </p:cNvPr>
              <p:cNvSpPr txBox="1"/>
              <p:nvPr/>
            </p:nvSpPr>
            <p:spPr>
              <a:xfrm>
                <a:off x="840196" y="4451935"/>
                <a:ext cx="3080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DE" dirty="0"/>
                  <a:t>C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3442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35</Words>
  <Application>Microsoft Macintosh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Multi channel images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Politi, Antonio</dc:creator>
  <cp:lastModifiedBy>Politi, Antonio</cp:lastModifiedBy>
  <cp:revision>6</cp:revision>
  <dcterms:created xsi:type="dcterms:W3CDTF">2025-05-02T09:41:44Z</dcterms:created>
  <dcterms:modified xsi:type="dcterms:W3CDTF">2025-05-02T11:42:26Z</dcterms:modified>
</cp:coreProperties>
</file>