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808001"/>
    <a:srgbClr val="FF00FF"/>
    <a:srgbClr val="0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7"/>
    <p:restoredTop sz="94719"/>
  </p:normalViewPr>
  <p:slideViewPr>
    <p:cSldViewPr snapToGrid="0" snapToObjects="1">
      <p:cViewPr>
        <p:scale>
          <a:sx n="206" d="100"/>
          <a:sy n="206" d="100"/>
        </p:scale>
        <p:origin x="-33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34A5-A82E-734A-B5E6-6732E33FE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F7CD7-F507-934C-8C64-C428FEE5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ED9C-89A5-4944-92C4-C92C97CE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17.02.25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C644-5FE1-4647-A873-78828260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E210-80EB-DB42-BC5A-3E4E8C95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8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C12C-7CD9-AF40-ACCF-225AB38E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E32AB-4A61-CD4D-B911-0E64E5B6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D1E2-0591-B945-A71A-A294EB10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17.02.25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2493-3BA0-8547-86F3-CACD2D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7B9F-D4B2-EA4B-B8C0-E767DD7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C05A2-FBBB-0C44-A92F-4DAE8171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8661D-A423-E543-84EC-F7CE6E44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B200-760C-2B47-983D-DE6BF756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17.02.25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8D5A-937C-CC42-A637-269BBE7A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903EB-7278-6149-9EBA-7A830D8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1095-51ED-1544-9629-28B4EAE3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1E1-866A-2744-A96E-1FAC59A6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EDC1-9A66-2544-9C39-B0B57E22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17.02.25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AB60-B85E-BA40-8B32-5B36F4A4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A0EC-085E-B349-A281-4E203C8D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65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4FC5-07F4-E540-BD9A-7FBAA616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3325-C9A2-7A4C-9F55-C627579B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73CB-691D-244E-A1F6-A2C0B66F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17.02.25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36FE-3F82-F048-82D3-E55DDA15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F774-A4DD-124E-8CF7-8F4B8C08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8850-E6C7-2E4F-B93F-844A9992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8EC0-9B6E-C448-9B86-00B23F68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4BD8-822D-8A48-832B-8382201D7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5424-84D2-D14B-B702-8B871E85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17.02.25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DC7F6-9CDB-EE4C-89AE-295223A6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4BE7A-95D1-B146-B372-197B1276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0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A0CA-C1E0-084D-AAD4-47B7AD45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F1DA9-517B-4A4A-A926-D5F63CAF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C4B89-8AD9-E344-8EAF-1DA58AE92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6D4FE-CF0C-B147-B612-5ED6D5AE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3093-F22F-5945-B08F-73F95E22F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BF376-8793-7149-B25B-EC7903D2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17.02.25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D6C3E-0A63-6E42-8703-D7F277AF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CDBE1-4A38-9349-B437-265B9803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2B20-70AC-BE40-BE9A-06DA072F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A94D9-16CE-A144-8051-B44BF39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17.02.25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1B73B-897F-9645-8426-D816ABE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7038C-EA11-9C4E-BB03-456449FC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3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A22A9-477F-A847-B414-1FD00EB4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17.02.25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9AC37-CA07-F547-BDE5-905701B9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E207-BC6A-8246-9077-F840BE00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4457-8EAA-1D4E-BC50-97FAF585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8BA5-9A74-7B4F-AE80-67838CF4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0E769-E5CA-9B4D-9AE7-D7D13E7F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5E930-802C-E644-9ECE-5DED1239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17.02.25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6B2C-C3EB-8C40-8DFD-569BC08F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EFAC3-A6D6-F245-ABA7-5DE6F49C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34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F211-8DE7-E94B-B7E0-BB90CFD1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0041A-7DAC-DB4A-B1ED-71240411F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15625-6CB3-C74D-AD38-98C8FEF8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81D3-8325-5149-8287-20DE4A63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17.02.25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F1DDA-4DE4-7844-84EA-D6472485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D2E39-3522-4142-89AD-A2DD62F7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6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10234-5087-954F-84CC-46858324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2632-3977-5E40-8EFC-671AF5A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2673-20A0-FA46-A667-FD24C83A6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4F48-5AC2-ED47-9644-5F9E688EC8A9}" type="datetimeFigureOut">
              <a:rPr lang="de-DE" smtClean="0"/>
              <a:t>17.02.25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CC4B-5D5B-C448-A2BB-8EE537160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1A37-CBCB-DB43-B8BB-EE79F89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13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51D4-3332-1547-B132-BB4FCF351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Data Formats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83B7-1F21-E243-A7C8-E65E5EB2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57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934C63-B516-87C5-772C-F8E2DBA7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21" y="703385"/>
            <a:ext cx="3251200" cy="2926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61AD1-9D9E-AB57-9E72-8C42E16DC7FC}"/>
              </a:ext>
            </a:extLst>
          </p:cNvPr>
          <p:cNvSpPr txBox="1"/>
          <p:nvPr/>
        </p:nvSpPr>
        <p:spPr>
          <a:xfrm>
            <a:off x="7640199" y="593966"/>
            <a:ext cx="11439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OME-Zarr </a:t>
            </a:r>
          </a:p>
          <a:p>
            <a:r>
              <a:rPr lang="en-DE" dirty="0"/>
              <a:t>OME-TIFF</a:t>
            </a:r>
          </a:p>
          <a:p>
            <a:r>
              <a:rPr lang="en-DE" dirty="0"/>
              <a:t>JPEG</a:t>
            </a:r>
          </a:p>
          <a:p>
            <a:r>
              <a:rPr lang="en-DE" dirty="0"/>
              <a:t>HDF5</a:t>
            </a:r>
          </a:p>
          <a:p>
            <a:r>
              <a:rPr lang="en-DE" dirty="0"/>
              <a:t>PNG</a:t>
            </a:r>
          </a:p>
          <a:p>
            <a:r>
              <a:rPr lang="en-DE" dirty="0"/>
              <a:t>CZI</a:t>
            </a:r>
          </a:p>
          <a:p>
            <a:r>
              <a:rPr lang="en-DE" dirty="0"/>
              <a:t>LIF</a:t>
            </a:r>
          </a:p>
          <a:p>
            <a:r>
              <a:rPr lang="en-DE" dirty="0"/>
              <a:t>ND2</a:t>
            </a:r>
          </a:p>
          <a:p>
            <a:r>
              <a:rPr lang="en-DE" dirty="0"/>
              <a:t>…</a:t>
            </a:r>
          </a:p>
          <a:p>
            <a:r>
              <a:rPr lang="en-DE" dirty="0"/>
              <a:t>…</a:t>
            </a:r>
          </a:p>
          <a:p>
            <a:r>
              <a:rPr lang="en-DE" dirty="0"/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4F81C-5DAA-772E-E59E-D41E6E2A7DD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010421" y="2163627"/>
            <a:ext cx="1629778" cy="279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4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165D5-6B3E-6E34-C8BE-17DC47FE0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653803-FB8D-215A-3DF7-CA49667B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20" y="703384"/>
            <a:ext cx="6339059" cy="57051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CB48B3-E599-3EB0-3EA0-75A9D2B0C6C7}"/>
              </a:ext>
            </a:extLst>
          </p:cNvPr>
          <p:cNvSpPr txBox="1"/>
          <p:nvPr/>
        </p:nvSpPr>
        <p:spPr>
          <a:xfrm>
            <a:off x="3047048" y="1404104"/>
            <a:ext cx="1764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>
                <a:solidFill>
                  <a:schemeClr val="bg1"/>
                </a:solidFill>
              </a:rPr>
              <a:t>OME-Zarr</a:t>
            </a:r>
            <a:r>
              <a:rPr lang="en-DE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CAAD5-6B6E-0A1D-CB82-BAFFE11B08A0}"/>
              </a:ext>
            </a:extLst>
          </p:cNvPr>
          <p:cNvSpPr txBox="1"/>
          <p:nvPr/>
        </p:nvSpPr>
        <p:spPr>
          <a:xfrm>
            <a:off x="4331018" y="2366434"/>
            <a:ext cx="1764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>
                <a:solidFill>
                  <a:schemeClr val="bg1"/>
                </a:solidFill>
              </a:rPr>
              <a:t>OME-TIFF</a:t>
            </a:r>
            <a:r>
              <a:rPr lang="en-DE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45CF0-0306-68EB-01A6-83C1D5EEB189}"/>
              </a:ext>
            </a:extLst>
          </p:cNvPr>
          <p:cNvSpPr txBox="1"/>
          <p:nvPr/>
        </p:nvSpPr>
        <p:spPr>
          <a:xfrm>
            <a:off x="5518308" y="897907"/>
            <a:ext cx="1099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dirty="0">
                <a:solidFill>
                  <a:schemeClr val="bg1"/>
                </a:solidFill>
              </a:rPr>
              <a:t>JPEG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D0F32-DF10-BD05-B119-3FC2F6FCF7A9}"/>
              </a:ext>
            </a:extLst>
          </p:cNvPr>
          <p:cNvSpPr txBox="1"/>
          <p:nvPr/>
        </p:nvSpPr>
        <p:spPr>
          <a:xfrm>
            <a:off x="5614990" y="1736229"/>
            <a:ext cx="1764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dirty="0">
                <a:solidFill>
                  <a:schemeClr val="bg1"/>
                </a:solidFill>
              </a:rPr>
              <a:t>PNG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AE5C9-5E72-76B2-9F3E-C5DCB2B456B5}"/>
              </a:ext>
            </a:extLst>
          </p:cNvPr>
          <p:cNvSpPr txBox="1"/>
          <p:nvPr/>
        </p:nvSpPr>
        <p:spPr>
          <a:xfrm>
            <a:off x="3173556" y="3163545"/>
            <a:ext cx="1764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dirty="0">
                <a:solidFill>
                  <a:schemeClr val="bg1"/>
                </a:solidFill>
              </a:rPr>
              <a:t>CZI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7DFF12-7A6B-2258-0CFC-0E78BB3465D0}"/>
              </a:ext>
            </a:extLst>
          </p:cNvPr>
          <p:cNvSpPr txBox="1"/>
          <p:nvPr/>
        </p:nvSpPr>
        <p:spPr>
          <a:xfrm>
            <a:off x="7309960" y="1789722"/>
            <a:ext cx="1764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dirty="0">
                <a:solidFill>
                  <a:schemeClr val="bg1"/>
                </a:solidFill>
              </a:rPr>
              <a:t>IMS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BC928-AF0E-3067-DF3D-F4E228D31B81}"/>
              </a:ext>
            </a:extLst>
          </p:cNvPr>
          <p:cNvSpPr txBox="1"/>
          <p:nvPr/>
        </p:nvSpPr>
        <p:spPr>
          <a:xfrm>
            <a:off x="3490826" y="4399766"/>
            <a:ext cx="1764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dirty="0">
                <a:solidFill>
                  <a:schemeClr val="bg1"/>
                </a:solidFill>
              </a:rPr>
              <a:t>XML/HDF5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EB0F5-C21C-B50B-7B5F-EF36884BC300}"/>
              </a:ext>
            </a:extLst>
          </p:cNvPr>
          <p:cNvSpPr txBox="1"/>
          <p:nvPr/>
        </p:nvSpPr>
        <p:spPr>
          <a:xfrm>
            <a:off x="6664492" y="2669442"/>
            <a:ext cx="1764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dirty="0">
                <a:solidFill>
                  <a:schemeClr val="bg1"/>
                </a:solidFill>
              </a:rPr>
              <a:t>LIF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70880-547C-C2B0-8023-3B009204D19D}"/>
              </a:ext>
            </a:extLst>
          </p:cNvPr>
          <p:cNvSpPr txBox="1"/>
          <p:nvPr/>
        </p:nvSpPr>
        <p:spPr>
          <a:xfrm>
            <a:off x="6618057" y="4399766"/>
            <a:ext cx="1764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dirty="0">
                <a:solidFill>
                  <a:schemeClr val="bg1"/>
                </a:solidFill>
              </a:rPr>
              <a:t>ICS/IDS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AFE5B-BFF8-AE26-B878-4E91F479E9C2}"/>
              </a:ext>
            </a:extLst>
          </p:cNvPr>
          <p:cNvSpPr txBox="1"/>
          <p:nvPr/>
        </p:nvSpPr>
        <p:spPr>
          <a:xfrm>
            <a:off x="5365909" y="3410836"/>
            <a:ext cx="1764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dirty="0">
                <a:solidFill>
                  <a:schemeClr val="bg1"/>
                </a:solidFill>
              </a:rPr>
              <a:t>ND2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488DB-229F-C26F-951E-F142EE3D0216}"/>
              </a:ext>
            </a:extLst>
          </p:cNvPr>
          <p:cNvSpPr txBox="1"/>
          <p:nvPr/>
        </p:nvSpPr>
        <p:spPr>
          <a:xfrm>
            <a:off x="7517542" y="1033647"/>
            <a:ext cx="1764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781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30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Image Data Formats Course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File Formats</dc:title>
  <dc:creator>Microsoft Office User</dc:creator>
  <cp:lastModifiedBy>Christian Tischer</cp:lastModifiedBy>
  <cp:revision>10</cp:revision>
  <dcterms:created xsi:type="dcterms:W3CDTF">2022-01-03T14:41:52Z</dcterms:created>
  <dcterms:modified xsi:type="dcterms:W3CDTF">2025-02-17T16:56:58Z</dcterms:modified>
</cp:coreProperties>
</file>