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08001"/>
    <a:srgbClr val="FF00FF"/>
    <a:srgbClr val="0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File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225A4-EDE9-094D-8695-5C92DE4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3578035"/>
            <a:ext cx="7112276" cy="340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74945-C0A7-DD42-A689-AE3935D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40" y="318052"/>
            <a:ext cx="3488741" cy="3643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5A246-1080-CB4B-86B7-19A3F473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778" y="576469"/>
            <a:ext cx="4642482" cy="3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5CA4-F504-D4F7-DEB3-4A4F108A82ED}"/>
              </a:ext>
            </a:extLst>
          </p:cNvPr>
          <p:cNvSpPr txBox="1"/>
          <p:nvPr/>
        </p:nvSpPr>
        <p:spPr>
          <a:xfrm>
            <a:off x="1610879" y="1262206"/>
            <a:ext cx="99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011100...1001010010100010</a:t>
            </a:r>
            <a:r>
              <a:rPr lang="en-DE" sz="1400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00001000</a:t>
            </a:r>
            <a:r>
              <a:rPr lang="en-DE" sz="14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en-D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DE" sz="14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00001010</a:t>
            </a:r>
            <a:r>
              <a:rPr lang="en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C0688-8FD3-73F7-BE17-B9E889F0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90462"/>
              </p:ext>
            </p:extLst>
          </p:nvPr>
        </p:nvGraphicFramePr>
        <p:xfrm>
          <a:off x="5247312" y="2961529"/>
          <a:ext cx="2101444" cy="1543575"/>
        </p:xfrm>
        <a:graphic>
          <a:graphicData uri="http://schemas.openxmlformats.org/drawingml/2006/table">
            <a:tbl>
              <a:tblPr/>
              <a:tblGrid>
                <a:gridCol w="525361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525361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525361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525361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EE391A-AEA5-77C5-42B9-74970F0D0BC9}"/>
              </a:ext>
            </a:extLst>
          </p:cNvPr>
          <p:cNvCxnSpPr>
            <a:cxnSpLocks/>
          </p:cNvCxnSpPr>
          <p:nvPr/>
        </p:nvCxnSpPr>
        <p:spPr>
          <a:xfrm>
            <a:off x="4363673" y="889233"/>
            <a:ext cx="0" cy="99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A1C703-C25B-5E66-E37B-FA55F76553D8}"/>
              </a:ext>
            </a:extLst>
          </p:cNvPr>
          <p:cNvSpPr txBox="1"/>
          <p:nvPr/>
        </p:nvSpPr>
        <p:spPr>
          <a:xfrm>
            <a:off x="1872651" y="1729266"/>
            <a:ext cx="2934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Pixel d</a:t>
            </a:r>
            <a:r>
              <a:rPr lang="en-DE" dirty="0"/>
              <a:t>ata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Pixel data type (bit-depth)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</a:t>
            </a:r>
            <a:r>
              <a:rPr lang="en-DE" dirty="0"/>
              <a:t>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Compression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Pixel physical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Microscope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25340-5D88-CC17-DE6C-5DE35B3C89D2}"/>
              </a:ext>
            </a:extLst>
          </p:cNvPr>
          <p:cNvSpPr txBox="1"/>
          <p:nvPr/>
        </p:nvSpPr>
        <p:spPr>
          <a:xfrm>
            <a:off x="6325460" y="8179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C42F14-2DF0-FBB0-8143-DFC3881AA522}"/>
              </a:ext>
            </a:extLst>
          </p:cNvPr>
          <p:cNvCxnSpPr>
            <a:cxnSpLocks/>
          </p:cNvCxnSpPr>
          <p:nvPr/>
        </p:nvCxnSpPr>
        <p:spPr>
          <a:xfrm flipV="1">
            <a:off x="3691156" y="1729266"/>
            <a:ext cx="654341" cy="211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93447-A444-6170-E75A-F7255D65D3AF}"/>
              </a:ext>
            </a:extLst>
          </p:cNvPr>
          <p:cNvCxnSpPr>
            <a:cxnSpLocks/>
          </p:cNvCxnSpPr>
          <p:nvPr/>
        </p:nvCxnSpPr>
        <p:spPr>
          <a:xfrm flipV="1">
            <a:off x="4697832" y="1606492"/>
            <a:ext cx="1724709" cy="569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53600C-776F-D19B-89A8-1A40805CC355}"/>
              </a:ext>
            </a:extLst>
          </p:cNvPr>
          <p:cNvSpPr txBox="1"/>
          <p:nvPr/>
        </p:nvSpPr>
        <p:spPr>
          <a:xfrm>
            <a:off x="2467415" y="815839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921E-E477-3769-B6C3-85244D05CFFF}"/>
              </a:ext>
            </a:extLst>
          </p:cNvPr>
          <p:cNvSpPr txBox="1"/>
          <p:nvPr/>
        </p:nvSpPr>
        <p:spPr>
          <a:xfrm>
            <a:off x="5894007" y="2531718"/>
            <a:ext cx="95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Width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3038-3A1B-897A-E63E-FE937EB76EDE}"/>
              </a:ext>
            </a:extLst>
          </p:cNvPr>
          <p:cNvSpPr txBox="1"/>
          <p:nvPr/>
        </p:nvSpPr>
        <p:spPr>
          <a:xfrm rot="16200000">
            <a:off x="4406423" y="3430088"/>
            <a:ext cx="95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  <a:endParaRPr lang="en-D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DB12F8-339F-0A2F-A059-A2B7FE19CBA3}"/>
              </a:ext>
            </a:extLst>
          </p:cNvPr>
          <p:cNvCxnSpPr>
            <a:cxnSpLocks/>
          </p:cNvCxnSpPr>
          <p:nvPr/>
        </p:nvCxnSpPr>
        <p:spPr>
          <a:xfrm>
            <a:off x="4043494" y="2531718"/>
            <a:ext cx="685581" cy="897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AB8E7D-AEBF-D782-96BA-65ED56E4356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179266" y="2485346"/>
            <a:ext cx="1714741" cy="23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7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43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Image File Formats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Christian Tischer</cp:lastModifiedBy>
  <cp:revision>8</cp:revision>
  <dcterms:created xsi:type="dcterms:W3CDTF">2022-01-03T14:41:52Z</dcterms:created>
  <dcterms:modified xsi:type="dcterms:W3CDTF">2024-11-14T13:14:00Z</dcterms:modified>
</cp:coreProperties>
</file>