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44"/>
  </p:notesMasterIdLst>
  <p:handoutMasterIdLst>
    <p:handoutMasterId r:id="rId45"/>
  </p:handoutMasterIdLst>
  <p:sldIdLst>
    <p:sldId id="256" r:id="rId2"/>
    <p:sldId id="258" r:id="rId3"/>
    <p:sldId id="336" r:id="rId4"/>
    <p:sldId id="337" r:id="rId5"/>
    <p:sldId id="353" r:id="rId6"/>
    <p:sldId id="354" r:id="rId7"/>
    <p:sldId id="259" r:id="rId8"/>
    <p:sldId id="260" r:id="rId9"/>
    <p:sldId id="261" r:id="rId10"/>
    <p:sldId id="262" r:id="rId11"/>
    <p:sldId id="263" r:id="rId12"/>
    <p:sldId id="264" r:id="rId13"/>
    <p:sldId id="266" r:id="rId14"/>
    <p:sldId id="267" r:id="rId15"/>
    <p:sldId id="355" r:id="rId16"/>
    <p:sldId id="356" r:id="rId17"/>
    <p:sldId id="342" r:id="rId18"/>
    <p:sldId id="357" r:id="rId19"/>
    <p:sldId id="371" r:id="rId20"/>
    <p:sldId id="376" r:id="rId21"/>
    <p:sldId id="377" r:id="rId22"/>
    <p:sldId id="291" r:id="rId23"/>
    <p:sldId id="372" r:id="rId24"/>
    <p:sldId id="358" r:id="rId25"/>
    <p:sldId id="359" r:id="rId26"/>
    <p:sldId id="360" r:id="rId27"/>
    <p:sldId id="361" r:id="rId28"/>
    <p:sldId id="362" r:id="rId29"/>
    <p:sldId id="294" r:id="rId30"/>
    <p:sldId id="295" r:id="rId31"/>
    <p:sldId id="363" r:id="rId32"/>
    <p:sldId id="364" r:id="rId33"/>
    <p:sldId id="365" r:id="rId34"/>
    <p:sldId id="366" r:id="rId35"/>
    <p:sldId id="367" r:id="rId36"/>
    <p:sldId id="368" r:id="rId37"/>
    <p:sldId id="339" r:id="rId38"/>
    <p:sldId id="370" r:id="rId39"/>
    <p:sldId id="369" r:id="rId40"/>
    <p:sldId id="343" r:id="rId41"/>
    <p:sldId id="344" r:id="rId42"/>
    <p:sldId id="34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8480" autoAdjust="0"/>
  </p:normalViewPr>
  <p:slideViewPr>
    <p:cSldViewPr>
      <p:cViewPr varScale="1">
        <p:scale>
          <a:sx n="67" d="100"/>
          <a:sy n="67" d="100"/>
        </p:scale>
        <p:origin x="1838" y="62"/>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DB01A-4628-4B19-8CC2-0D7A7FE35BE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7B0D858-2308-49CC-A482-EAAA86D321FF}">
      <dgm:prSet phldrT="[文本]" custT="1"/>
      <dgm:spPr/>
      <dgm:t>
        <a:bodyPr/>
        <a:lstStyle/>
        <a:p>
          <a:r>
            <a:rPr lang="en-US" altLang="zh-CN" sz="1800" dirty="0"/>
            <a:t>I/O</a:t>
          </a:r>
          <a:r>
            <a:rPr lang="zh-CN" altLang="en-US" sz="1800" dirty="0"/>
            <a:t>设备</a:t>
          </a:r>
        </a:p>
      </dgm:t>
    </dgm:pt>
    <dgm:pt modelId="{C48E5F02-0416-47A4-A923-E1BDAA38B286}" type="parTrans" cxnId="{A22BD049-55D0-4626-993B-A9E356C1BBE8}">
      <dgm:prSet/>
      <dgm:spPr/>
      <dgm:t>
        <a:bodyPr/>
        <a:lstStyle/>
        <a:p>
          <a:endParaRPr lang="zh-CN" altLang="en-US" sz="2400"/>
        </a:p>
      </dgm:t>
    </dgm:pt>
    <dgm:pt modelId="{14FC2478-D8EC-474B-B9CC-0559A9412774}" type="sibTrans" cxnId="{A22BD049-55D0-4626-993B-A9E356C1BBE8}">
      <dgm:prSet/>
      <dgm:spPr/>
      <dgm:t>
        <a:bodyPr/>
        <a:lstStyle/>
        <a:p>
          <a:endParaRPr lang="zh-CN" altLang="en-US" sz="2400"/>
        </a:p>
      </dgm:t>
    </dgm:pt>
    <dgm:pt modelId="{29DE94E8-7E09-4842-87D5-8EFAF6810622}">
      <dgm:prSet phldrT="[文本]" custT="1"/>
      <dgm:spPr/>
      <dgm:t>
        <a:bodyPr/>
        <a:lstStyle/>
        <a:p>
          <a:r>
            <a:rPr lang="zh-CN" altLang="en-US" sz="1800" dirty="0"/>
            <a:t>按使用特性分类</a:t>
          </a:r>
        </a:p>
      </dgm:t>
    </dgm:pt>
    <dgm:pt modelId="{E069609F-91CB-41E0-B24D-9EFF89D6961A}" type="parTrans" cxnId="{60405FDE-FBB5-4F57-A0ED-7144D6529D75}">
      <dgm:prSet custT="1"/>
      <dgm:spPr/>
      <dgm:t>
        <a:bodyPr/>
        <a:lstStyle/>
        <a:p>
          <a:endParaRPr lang="zh-CN" altLang="en-US" sz="1050"/>
        </a:p>
      </dgm:t>
    </dgm:pt>
    <dgm:pt modelId="{F4B94AC2-7369-46A1-A9E0-4DF3CD219030}" type="sibTrans" cxnId="{60405FDE-FBB5-4F57-A0ED-7144D6529D75}">
      <dgm:prSet/>
      <dgm:spPr/>
      <dgm:t>
        <a:bodyPr/>
        <a:lstStyle/>
        <a:p>
          <a:endParaRPr lang="zh-CN" altLang="en-US" sz="2400"/>
        </a:p>
      </dgm:t>
    </dgm:pt>
    <dgm:pt modelId="{9C07E108-86F9-42F3-8258-91A51168DD13}">
      <dgm:prSet phldrT="[文本]" custT="1"/>
      <dgm:spPr/>
      <dgm:t>
        <a:bodyPr/>
        <a:lstStyle/>
        <a:p>
          <a:r>
            <a:rPr lang="zh-CN" altLang="en-US" sz="1800" dirty="0"/>
            <a:t>存储设备</a:t>
          </a:r>
        </a:p>
      </dgm:t>
    </dgm:pt>
    <dgm:pt modelId="{DC2081A1-754E-4A76-B751-F0DA4B444F88}" type="parTrans" cxnId="{DBEDE3C0-5AD9-4C55-AF90-7A0053995E71}">
      <dgm:prSet custT="1"/>
      <dgm:spPr/>
      <dgm:t>
        <a:bodyPr/>
        <a:lstStyle/>
        <a:p>
          <a:endParaRPr lang="zh-CN" altLang="en-US" sz="700"/>
        </a:p>
      </dgm:t>
    </dgm:pt>
    <dgm:pt modelId="{2DD462DA-DA96-4187-AB3F-E76BF6E92A89}" type="sibTrans" cxnId="{DBEDE3C0-5AD9-4C55-AF90-7A0053995E71}">
      <dgm:prSet/>
      <dgm:spPr/>
      <dgm:t>
        <a:bodyPr/>
        <a:lstStyle/>
        <a:p>
          <a:endParaRPr lang="zh-CN" altLang="en-US" sz="2400"/>
        </a:p>
      </dgm:t>
    </dgm:pt>
    <dgm:pt modelId="{D51A8094-7585-4112-9B97-CB780A63C953}">
      <dgm:prSet phldrT="[文本]" custT="1"/>
      <dgm:spPr/>
      <dgm:t>
        <a:bodyPr/>
        <a:lstStyle/>
        <a:p>
          <a:r>
            <a:rPr lang="zh-CN" altLang="en-US" sz="1800" dirty="0"/>
            <a:t>输入</a:t>
          </a:r>
          <a:r>
            <a:rPr lang="en-US" altLang="zh-CN" sz="1800" dirty="0"/>
            <a:t>/</a:t>
          </a:r>
          <a:r>
            <a:rPr lang="zh-CN" altLang="en-US" sz="1800" dirty="0"/>
            <a:t>输出设备</a:t>
          </a:r>
        </a:p>
      </dgm:t>
    </dgm:pt>
    <dgm:pt modelId="{89F3FD17-F607-4161-BF08-16F8088A4DA0}" type="parTrans" cxnId="{447C6D3C-1440-4FAD-AED4-48689FDFF7D7}">
      <dgm:prSet custT="1"/>
      <dgm:spPr/>
      <dgm:t>
        <a:bodyPr/>
        <a:lstStyle/>
        <a:p>
          <a:endParaRPr lang="zh-CN" altLang="en-US" sz="700"/>
        </a:p>
      </dgm:t>
    </dgm:pt>
    <dgm:pt modelId="{A57DE4D7-3B79-4F19-A2FB-5BEFF02750A6}" type="sibTrans" cxnId="{447C6D3C-1440-4FAD-AED4-48689FDFF7D7}">
      <dgm:prSet/>
      <dgm:spPr/>
      <dgm:t>
        <a:bodyPr/>
        <a:lstStyle/>
        <a:p>
          <a:endParaRPr lang="zh-CN" altLang="en-US" sz="2400"/>
        </a:p>
      </dgm:t>
    </dgm:pt>
    <dgm:pt modelId="{3A0306D3-05EB-4BF3-AEA7-33DB35786E99}">
      <dgm:prSet phldrT="[文本]" custT="1"/>
      <dgm:spPr/>
      <dgm:t>
        <a:bodyPr/>
        <a:lstStyle/>
        <a:p>
          <a:r>
            <a:rPr lang="zh-CN" altLang="en-US" sz="1800" dirty="0"/>
            <a:t>按传输速率分类</a:t>
          </a:r>
        </a:p>
      </dgm:t>
    </dgm:pt>
    <dgm:pt modelId="{32351D88-3F11-4EB7-BEE5-3AFB0F67D2F0}" type="parTrans" cxnId="{5501EB37-9795-45DC-AC6B-7C5665527E6B}">
      <dgm:prSet custT="1"/>
      <dgm:spPr/>
      <dgm:t>
        <a:bodyPr/>
        <a:lstStyle/>
        <a:p>
          <a:endParaRPr lang="zh-CN" altLang="en-US" sz="800"/>
        </a:p>
      </dgm:t>
    </dgm:pt>
    <dgm:pt modelId="{8B5E00CA-2732-41B7-BD56-A201D0BB81B1}" type="sibTrans" cxnId="{5501EB37-9795-45DC-AC6B-7C5665527E6B}">
      <dgm:prSet/>
      <dgm:spPr/>
      <dgm:t>
        <a:bodyPr/>
        <a:lstStyle/>
        <a:p>
          <a:endParaRPr lang="zh-CN" altLang="en-US" sz="2400"/>
        </a:p>
      </dgm:t>
    </dgm:pt>
    <dgm:pt modelId="{C8F11C3B-E31E-4023-A620-1A4A5D3A3AEB}">
      <dgm:prSet phldrT="[文本]" custT="1"/>
      <dgm:spPr/>
      <dgm:t>
        <a:bodyPr/>
        <a:lstStyle/>
        <a:p>
          <a:r>
            <a:rPr lang="zh-CN" altLang="en-US" sz="1800" dirty="0"/>
            <a:t>按信息交换单位分</a:t>
          </a:r>
        </a:p>
      </dgm:t>
    </dgm:pt>
    <dgm:pt modelId="{B1BEEC41-9B75-4DC3-982B-062BAFE954DC}" type="parTrans" cxnId="{1D5C193E-7422-4016-8FF7-7BE6E1CBF828}">
      <dgm:prSet custT="1"/>
      <dgm:spPr/>
      <dgm:t>
        <a:bodyPr/>
        <a:lstStyle/>
        <a:p>
          <a:endParaRPr lang="zh-CN" altLang="en-US" sz="800"/>
        </a:p>
      </dgm:t>
    </dgm:pt>
    <dgm:pt modelId="{76F9DB13-1D5C-4895-ACEA-AAAF8E8F4506}" type="sibTrans" cxnId="{1D5C193E-7422-4016-8FF7-7BE6E1CBF828}">
      <dgm:prSet/>
      <dgm:spPr/>
      <dgm:t>
        <a:bodyPr/>
        <a:lstStyle/>
        <a:p>
          <a:endParaRPr lang="zh-CN" altLang="en-US" sz="2400"/>
        </a:p>
      </dgm:t>
    </dgm:pt>
    <dgm:pt modelId="{329E82C2-46FF-4520-98AC-13B3418CD8BD}">
      <dgm:prSet phldrT="[文本]" custT="1"/>
      <dgm:spPr/>
      <dgm:t>
        <a:bodyPr/>
        <a:lstStyle/>
        <a:p>
          <a:r>
            <a:rPr lang="zh-CN" altLang="en-US" sz="1800" dirty="0"/>
            <a:t>低速设备</a:t>
          </a:r>
        </a:p>
      </dgm:t>
    </dgm:pt>
    <dgm:pt modelId="{F6085D8C-B0F9-4E16-8943-C1C94F4BFB9D}" type="parTrans" cxnId="{06122818-0657-4301-8C97-5DD360AEA15B}">
      <dgm:prSet custT="1"/>
      <dgm:spPr/>
      <dgm:t>
        <a:bodyPr/>
        <a:lstStyle/>
        <a:p>
          <a:endParaRPr lang="zh-CN" altLang="en-US" sz="700"/>
        </a:p>
      </dgm:t>
    </dgm:pt>
    <dgm:pt modelId="{62AF7AE2-F2FA-4358-A7B8-B010350527F4}" type="sibTrans" cxnId="{06122818-0657-4301-8C97-5DD360AEA15B}">
      <dgm:prSet/>
      <dgm:spPr/>
      <dgm:t>
        <a:bodyPr/>
        <a:lstStyle/>
        <a:p>
          <a:endParaRPr lang="zh-CN" altLang="en-US" sz="2400"/>
        </a:p>
      </dgm:t>
    </dgm:pt>
    <dgm:pt modelId="{2910D086-CA4D-43EA-B534-F45CE875A093}">
      <dgm:prSet phldrT="[文本]" custT="1"/>
      <dgm:spPr/>
      <dgm:t>
        <a:bodyPr/>
        <a:lstStyle/>
        <a:p>
          <a:r>
            <a:rPr lang="zh-CN" altLang="en-US" sz="1800" dirty="0"/>
            <a:t>中速设备</a:t>
          </a:r>
        </a:p>
      </dgm:t>
    </dgm:pt>
    <dgm:pt modelId="{6B99DF5A-A9AD-4DC1-AC47-4057503869FD}" type="parTrans" cxnId="{083054A0-84A5-40FC-9FFD-6D432AA60014}">
      <dgm:prSet custT="1"/>
      <dgm:spPr/>
      <dgm:t>
        <a:bodyPr/>
        <a:lstStyle/>
        <a:p>
          <a:endParaRPr lang="zh-CN" altLang="en-US" sz="700"/>
        </a:p>
      </dgm:t>
    </dgm:pt>
    <dgm:pt modelId="{361E954E-BD10-42AD-8D37-BF47B434AEF7}" type="sibTrans" cxnId="{083054A0-84A5-40FC-9FFD-6D432AA60014}">
      <dgm:prSet/>
      <dgm:spPr/>
      <dgm:t>
        <a:bodyPr/>
        <a:lstStyle/>
        <a:p>
          <a:endParaRPr lang="zh-CN" altLang="en-US" sz="2400"/>
        </a:p>
      </dgm:t>
    </dgm:pt>
    <dgm:pt modelId="{8501C876-A2AE-41FF-94CC-1F12D285A226}">
      <dgm:prSet phldrT="[文本]" custT="1"/>
      <dgm:spPr/>
      <dgm:t>
        <a:bodyPr/>
        <a:lstStyle/>
        <a:p>
          <a:r>
            <a:rPr lang="zh-CN" altLang="en-US" sz="1800" dirty="0"/>
            <a:t>高速设备</a:t>
          </a:r>
        </a:p>
      </dgm:t>
    </dgm:pt>
    <dgm:pt modelId="{FBFED92D-546A-4C2D-A04A-9BD3DDE0A307}" type="parTrans" cxnId="{8FC9FBF2-DF05-427E-BF6A-BD29E3927936}">
      <dgm:prSet custT="1"/>
      <dgm:spPr/>
      <dgm:t>
        <a:bodyPr/>
        <a:lstStyle/>
        <a:p>
          <a:endParaRPr lang="zh-CN" altLang="en-US" sz="700"/>
        </a:p>
      </dgm:t>
    </dgm:pt>
    <dgm:pt modelId="{AB114858-BC5C-471D-B970-A98ECE6F8E32}" type="sibTrans" cxnId="{8FC9FBF2-DF05-427E-BF6A-BD29E3927936}">
      <dgm:prSet/>
      <dgm:spPr/>
      <dgm:t>
        <a:bodyPr/>
        <a:lstStyle/>
        <a:p>
          <a:endParaRPr lang="zh-CN" altLang="en-US" sz="2400"/>
        </a:p>
      </dgm:t>
    </dgm:pt>
    <dgm:pt modelId="{CD09887B-87FC-4043-AB35-54FF32F9B72A}">
      <dgm:prSet phldrT="[文本]" custT="1"/>
      <dgm:spPr/>
      <dgm:t>
        <a:bodyPr/>
        <a:lstStyle/>
        <a:p>
          <a:r>
            <a:rPr lang="zh-CN" altLang="en-US" sz="1800" dirty="0"/>
            <a:t>块设备</a:t>
          </a:r>
        </a:p>
      </dgm:t>
    </dgm:pt>
    <dgm:pt modelId="{931D7F89-1DA9-40E3-BABA-3D3EDE7E98F9}" type="parTrans" cxnId="{9AB6F234-D970-4C85-AA09-EA675B5E56A1}">
      <dgm:prSet custT="1"/>
      <dgm:spPr/>
      <dgm:t>
        <a:bodyPr/>
        <a:lstStyle/>
        <a:p>
          <a:endParaRPr lang="zh-CN" altLang="en-US" sz="700"/>
        </a:p>
      </dgm:t>
    </dgm:pt>
    <dgm:pt modelId="{099ED36B-7CDC-47DE-AC76-EC7A4E210E98}" type="sibTrans" cxnId="{9AB6F234-D970-4C85-AA09-EA675B5E56A1}">
      <dgm:prSet/>
      <dgm:spPr/>
      <dgm:t>
        <a:bodyPr/>
        <a:lstStyle/>
        <a:p>
          <a:endParaRPr lang="zh-CN" altLang="en-US" sz="2400"/>
        </a:p>
      </dgm:t>
    </dgm:pt>
    <dgm:pt modelId="{7EDB3D41-2CA0-4480-9A34-B9592C4F7282}">
      <dgm:prSet phldrT="[文本]" custT="1"/>
      <dgm:spPr/>
      <dgm:t>
        <a:bodyPr/>
        <a:lstStyle/>
        <a:p>
          <a:r>
            <a:rPr lang="zh-CN" altLang="en-US" sz="1800" dirty="0"/>
            <a:t>字符设备</a:t>
          </a:r>
        </a:p>
      </dgm:t>
    </dgm:pt>
    <dgm:pt modelId="{D95D08AE-668A-47E5-BAF5-0AD254473A19}" type="parTrans" cxnId="{0954199B-8C45-473D-B022-3C6A90F8688D}">
      <dgm:prSet custT="1"/>
      <dgm:spPr/>
      <dgm:t>
        <a:bodyPr/>
        <a:lstStyle/>
        <a:p>
          <a:endParaRPr lang="zh-CN" altLang="en-US" sz="700"/>
        </a:p>
      </dgm:t>
    </dgm:pt>
    <dgm:pt modelId="{17A72070-5FAF-493A-B2D9-73FB538BB2CC}" type="sibTrans" cxnId="{0954199B-8C45-473D-B022-3C6A90F8688D}">
      <dgm:prSet/>
      <dgm:spPr/>
      <dgm:t>
        <a:bodyPr/>
        <a:lstStyle/>
        <a:p>
          <a:endParaRPr lang="zh-CN" altLang="en-US" sz="2400"/>
        </a:p>
      </dgm:t>
    </dgm:pt>
    <dgm:pt modelId="{95083E5D-6935-4D4E-93EE-898F1E487BB9}">
      <dgm:prSet phldrT="[文本]" custT="1"/>
      <dgm:spPr/>
      <dgm:t>
        <a:bodyPr/>
        <a:lstStyle/>
        <a:p>
          <a:r>
            <a:rPr lang="zh-CN" altLang="en-US" sz="1800" dirty="0"/>
            <a:t>按设备共享属性分</a:t>
          </a:r>
        </a:p>
      </dgm:t>
    </dgm:pt>
    <dgm:pt modelId="{395F3964-A40D-4E1C-A822-1465CDB6A65C}" type="parTrans" cxnId="{882E3A73-A286-4F73-BE69-861BC8CCB217}">
      <dgm:prSet custT="1"/>
      <dgm:spPr/>
      <dgm:t>
        <a:bodyPr/>
        <a:lstStyle/>
        <a:p>
          <a:endParaRPr lang="zh-CN" altLang="en-US" sz="1050"/>
        </a:p>
      </dgm:t>
    </dgm:pt>
    <dgm:pt modelId="{3529FCC6-C39D-47B0-873B-AD1508DB44F2}" type="sibTrans" cxnId="{882E3A73-A286-4F73-BE69-861BC8CCB217}">
      <dgm:prSet/>
      <dgm:spPr/>
      <dgm:t>
        <a:bodyPr/>
        <a:lstStyle/>
        <a:p>
          <a:endParaRPr lang="zh-CN" altLang="en-US" sz="2400"/>
        </a:p>
      </dgm:t>
    </dgm:pt>
    <dgm:pt modelId="{24EF541E-292E-461A-976A-11213986727A}">
      <dgm:prSet phldrT="[文本]" custT="1"/>
      <dgm:spPr/>
      <dgm:t>
        <a:bodyPr/>
        <a:lstStyle/>
        <a:p>
          <a:r>
            <a:rPr lang="zh-CN" altLang="en-US" sz="1800" dirty="0"/>
            <a:t>独占设备</a:t>
          </a:r>
        </a:p>
      </dgm:t>
    </dgm:pt>
    <dgm:pt modelId="{D15D3DF2-A4F1-49A1-886A-D58841F1CCC7}" type="parTrans" cxnId="{7289579C-C337-41E8-89CC-31D6DB354C1B}">
      <dgm:prSet custT="1"/>
      <dgm:spPr/>
      <dgm:t>
        <a:bodyPr/>
        <a:lstStyle/>
        <a:p>
          <a:endParaRPr lang="zh-CN" altLang="en-US" sz="700"/>
        </a:p>
      </dgm:t>
    </dgm:pt>
    <dgm:pt modelId="{C9387956-C0F9-4137-90F9-B89E0AD7118F}" type="sibTrans" cxnId="{7289579C-C337-41E8-89CC-31D6DB354C1B}">
      <dgm:prSet/>
      <dgm:spPr/>
      <dgm:t>
        <a:bodyPr/>
        <a:lstStyle/>
        <a:p>
          <a:endParaRPr lang="zh-CN" altLang="en-US" sz="2400"/>
        </a:p>
      </dgm:t>
    </dgm:pt>
    <dgm:pt modelId="{BCDC4D20-9FD7-4B9A-8738-D008C23AB521}">
      <dgm:prSet phldrT="[文本]" custT="1"/>
      <dgm:spPr/>
      <dgm:t>
        <a:bodyPr/>
        <a:lstStyle/>
        <a:p>
          <a:r>
            <a:rPr lang="zh-CN" altLang="en-US" sz="1800" dirty="0"/>
            <a:t>共享设备</a:t>
          </a:r>
        </a:p>
      </dgm:t>
    </dgm:pt>
    <dgm:pt modelId="{86D55C7A-BC27-47E0-878F-21F899B55E7B}" type="parTrans" cxnId="{8ECD25A2-C117-4300-9B96-442E5F0DB5CF}">
      <dgm:prSet custT="1"/>
      <dgm:spPr/>
      <dgm:t>
        <a:bodyPr/>
        <a:lstStyle/>
        <a:p>
          <a:endParaRPr lang="zh-CN" altLang="en-US" sz="700"/>
        </a:p>
      </dgm:t>
    </dgm:pt>
    <dgm:pt modelId="{6E2D6DB3-FBBD-4D4A-BD2B-17BF51AC6453}" type="sibTrans" cxnId="{8ECD25A2-C117-4300-9B96-442E5F0DB5CF}">
      <dgm:prSet/>
      <dgm:spPr/>
      <dgm:t>
        <a:bodyPr/>
        <a:lstStyle/>
        <a:p>
          <a:endParaRPr lang="zh-CN" altLang="en-US" sz="2400"/>
        </a:p>
      </dgm:t>
    </dgm:pt>
    <dgm:pt modelId="{1690B9CF-39F2-43EE-93FE-F4425DB817BE}">
      <dgm:prSet phldrT="[文本]" custT="1"/>
      <dgm:spPr/>
      <dgm:t>
        <a:bodyPr/>
        <a:lstStyle/>
        <a:p>
          <a:r>
            <a:rPr lang="zh-CN" altLang="en-US" sz="1800" dirty="0"/>
            <a:t>虚拟设备</a:t>
          </a:r>
        </a:p>
      </dgm:t>
    </dgm:pt>
    <dgm:pt modelId="{B3BAB3B2-1D5A-4E14-BC2B-A8F6BABF7506}" type="parTrans" cxnId="{DA2A639A-4345-4389-8599-5B3827DCA0B5}">
      <dgm:prSet custT="1"/>
      <dgm:spPr/>
      <dgm:t>
        <a:bodyPr/>
        <a:lstStyle/>
        <a:p>
          <a:endParaRPr lang="zh-CN" altLang="en-US" sz="700"/>
        </a:p>
      </dgm:t>
    </dgm:pt>
    <dgm:pt modelId="{77A30418-E1EE-45B4-B683-C0C05B125237}" type="sibTrans" cxnId="{DA2A639A-4345-4389-8599-5B3827DCA0B5}">
      <dgm:prSet/>
      <dgm:spPr/>
      <dgm:t>
        <a:bodyPr/>
        <a:lstStyle/>
        <a:p>
          <a:endParaRPr lang="zh-CN" altLang="en-US" sz="2400"/>
        </a:p>
      </dgm:t>
    </dgm:pt>
    <dgm:pt modelId="{4A362EF5-8A7A-45B6-BD8F-DD5365BBAFC8}" type="pres">
      <dgm:prSet presAssocID="{ECEDB01A-4628-4B19-8CC2-0D7A7FE35BEA}" presName="diagram" presStyleCnt="0">
        <dgm:presLayoutVars>
          <dgm:chPref val="1"/>
          <dgm:dir/>
          <dgm:animOne val="branch"/>
          <dgm:animLvl val="lvl"/>
          <dgm:resizeHandles val="exact"/>
        </dgm:presLayoutVars>
      </dgm:prSet>
      <dgm:spPr/>
    </dgm:pt>
    <dgm:pt modelId="{7F3D1958-CF88-445E-B2AC-11A14018B087}" type="pres">
      <dgm:prSet presAssocID="{57B0D858-2308-49CC-A482-EAAA86D321FF}" presName="root1" presStyleCnt="0"/>
      <dgm:spPr/>
    </dgm:pt>
    <dgm:pt modelId="{D72BFFB6-500E-44E8-BA5B-637416D013D1}" type="pres">
      <dgm:prSet presAssocID="{57B0D858-2308-49CC-A482-EAAA86D321FF}" presName="LevelOneTextNode" presStyleLbl="node0" presStyleIdx="0" presStyleCnt="1" custLinFactNeighborX="-82314" custLinFactNeighborY="-15822">
        <dgm:presLayoutVars>
          <dgm:chPref val="3"/>
        </dgm:presLayoutVars>
      </dgm:prSet>
      <dgm:spPr/>
    </dgm:pt>
    <dgm:pt modelId="{5E25AE7C-0412-47B0-BEC7-6E343C54FE57}" type="pres">
      <dgm:prSet presAssocID="{57B0D858-2308-49CC-A482-EAAA86D321FF}" presName="level2hierChild" presStyleCnt="0"/>
      <dgm:spPr/>
    </dgm:pt>
    <dgm:pt modelId="{CFE3012E-8CF5-477E-B751-89F6B193B3C8}" type="pres">
      <dgm:prSet presAssocID="{E069609F-91CB-41E0-B24D-9EFF89D6961A}" presName="conn2-1" presStyleLbl="parChTrans1D2" presStyleIdx="0" presStyleCnt="4"/>
      <dgm:spPr/>
    </dgm:pt>
    <dgm:pt modelId="{E49A1A7E-1404-40BB-97B3-0B58A7C7F3C6}" type="pres">
      <dgm:prSet presAssocID="{E069609F-91CB-41E0-B24D-9EFF89D6961A}" presName="connTx" presStyleLbl="parChTrans1D2" presStyleIdx="0" presStyleCnt="4"/>
      <dgm:spPr/>
    </dgm:pt>
    <dgm:pt modelId="{21FFAA02-B9EB-42A8-95F4-0F7F807A7445}" type="pres">
      <dgm:prSet presAssocID="{29DE94E8-7E09-4842-87D5-8EFAF6810622}" presName="root2" presStyleCnt="0"/>
      <dgm:spPr/>
    </dgm:pt>
    <dgm:pt modelId="{AD539D1D-7503-4D19-9711-5F2F9D15F16E}" type="pres">
      <dgm:prSet presAssocID="{29DE94E8-7E09-4842-87D5-8EFAF6810622}" presName="LevelTwoTextNode" presStyleLbl="node2" presStyleIdx="0" presStyleCnt="4" custScaleY="138956">
        <dgm:presLayoutVars>
          <dgm:chPref val="3"/>
        </dgm:presLayoutVars>
      </dgm:prSet>
      <dgm:spPr/>
    </dgm:pt>
    <dgm:pt modelId="{33C69DA4-DD5E-4A7A-8395-65218B430A8A}" type="pres">
      <dgm:prSet presAssocID="{29DE94E8-7E09-4842-87D5-8EFAF6810622}" presName="level3hierChild" presStyleCnt="0"/>
      <dgm:spPr/>
    </dgm:pt>
    <dgm:pt modelId="{10DCA078-193B-4DA2-A25D-17C3FE992022}" type="pres">
      <dgm:prSet presAssocID="{DC2081A1-754E-4A76-B751-F0DA4B444F88}" presName="conn2-1" presStyleLbl="parChTrans1D3" presStyleIdx="0" presStyleCnt="10"/>
      <dgm:spPr/>
    </dgm:pt>
    <dgm:pt modelId="{E6091A9F-F212-4C2C-81DF-69009982882C}" type="pres">
      <dgm:prSet presAssocID="{DC2081A1-754E-4A76-B751-F0DA4B444F88}" presName="connTx" presStyleLbl="parChTrans1D3" presStyleIdx="0" presStyleCnt="10"/>
      <dgm:spPr/>
    </dgm:pt>
    <dgm:pt modelId="{BA032B97-07EF-440F-9C0C-75E13F8F7AD6}" type="pres">
      <dgm:prSet presAssocID="{9C07E108-86F9-42F3-8258-91A51168DD13}" presName="root2" presStyleCnt="0"/>
      <dgm:spPr/>
    </dgm:pt>
    <dgm:pt modelId="{0C93BB10-CE52-4141-9A71-D207BFA51195}" type="pres">
      <dgm:prSet presAssocID="{9C07E108-86F9-42F3-8258-91A51168DD13}" presName="LevelTwoTextNode" presStyleLbl="node3" presStyleIdx="0" presStyleCnt="10">
        <dgm:presLayoutVars>
          <dgm:chPref val="3"/>
        </dgm:presLayoutVars>
      </dgm:prSet>
      <dgm:spPr/>
    </dgm:pt>
    <dgm:pt modelId="{6FDB0BB8-737C-4197-87EE-7C7C023C8D2C}" type="pres">
      <dgm:prSet presAssocID="{9C07E108-86F9-42F3-8258-91A51168DD13}" presName="level3hierChild" presStyleCnt="0"/>
      <dgm:spPr/>
    </dgm:pt>
    <dgm:pt modelId="{04367D38-1B76-4659-A95C-EFC2C24B5BA4}" type="pres">
      <dgm:prSet presAssocID="{89F3FD17-F607-4161-BF08-16F8088A4DA0}" presName="conn2-1" presStyleLbl="parChTrans1D3" presStyleIdx="1" presStyleCnt="10"/>
      <dgm:spPr/>
    </dgm:pt>
    <dgm:pt modelId="{95410CD8-E5A2-4E33-B216-7D65A91F4E48}" type="pres">
      <dgm:prSet presAssocID="{89F3FD17-F607-4161-BF08-16F8088A4DA0}" presName="connTx" presStyleLbl="parChTrans1D3" presStyleIdx="1" presStyleCnt="10"/>
      <dgm:spPr/>
    </dgm:pt>
    <dgm:pt modelId="{401A0DE6-86C5-4BF7-A02E-093FAF94F712}" type="pres">
      <dgm:prSet presAssocID="{D51A8094-7585-4112-9B97-CB780A63C953}" presName="root2" presStyleCnt="0"/>
      <dgm:spPr/>
    </dgm:pt>
    <dgm:pt modelId="{1D990D64-6D3B-433E-B25A-6ADD6E1D0596}" type="pres">
      <dgm:prSet presAssocID="{D51A8094-7585-4112-9B97-CB780A63C953}" presName="LevelTwoTextNode" presStyleLbl="node3" presStyleIdx="1" presStyleCnt="10">
        <dgm:presLayoutVars>
          <dgm:chPref val="3"/>
        </dgm:presLayoutVars>
      </dgm:prSet>
      <dgm:spPr/>
    </dgm:pt>
    <dgm:pt modelId="{41544DC6-1F27-4B14-895A-23D3089B35C6}" type="pres">
      <dgm:prSet presAssocID="{D51A8094-7585-4112-9B97-CB780A63C953}" presName="level3hierChild" presStyleCnt="0"/>
      <dgm:spPr/>
    </dgm:pt>
    <dgm:pt modelId="{993A7781-9CA4-4C7C-A306-2B1846441CC3}" type="pres">
      <dgm:prSet presAssocID="{32351D88-3F11-4EB7-BEE5-3AFB0F67D2F0}" presName="conn2-1" presStyleLbl="parChTrans1D2" presStyleIdx="1" presStyleCnt="4"/>
      <dgm:spPr/>
    </dgm:pt>
    <dgm:pt modelId="{E65BF7A2-E20F-4434-983E-C763C2035203}" type="pres">
      <dgm:prSet presAssocID="{32351D88-3F11-4EB7-BEE5-3AFB0F67D2F0}" presName="connTx" presStyleLbl="parChTrans1D2" presStyleIdx="1" presStyleCnt="4"/>
      <dgm:spPr/>
    </dgm:pt>
    <dgm:pt modelId="{A9628FB9-3BA7-4BEC-9136-044D8E86518B}" type="pres">
      <dgm:prSet presAssocID="{3A0306D3-05EB-4BF3-AEA7-33DB35786E99}" presName="root2" presStyleCnt="0"/>
      <dgm:spPr/>
    </dgm:pt>
    <dgm:pt modelId="{42D40A39-68A2-4A38-81D8-CCD26000B3C0}" type="pres">
      <dgm:prSet presAssocID="{3A0306D3-05EB-4BF3-AEA7-33DB35786E99}" presName="LevelTwoTextNode" presStyleLbl="node2" presStyleIdx="1" presStyleCnt="4" custScaleY="139462">
        <dgm:presLayoutVars>
          <dgm:chPref val="3"/>
        </dgm:presLayoutVars>
      </dgm:prSet>
      <dgm:spPr/>
    </dgm:pt>
    <dgm:pt modelId="{8395EBE2-8CCA-44DB-B370-0CD61F6EDAF4}" type="pres">
      <dgm:prSet presAssocID="{3A0306D3-05EB-4BF3-AEA7-33DB35786E99}" presName="level3hierChild" presStyleCnt="0"/>
      <dgm:spPr/>
    </dgm:pt>
    <dgm:pt modelId="{02D6C1F6-0868-41AC-A772-AED323BF4BA5}" type="pres">
      <dgm:prSet presAssocID="{F6085D8C-B0F9-4E16-8943-C1C94F4BFB9D}" presName="conn2-1" presStyleLbl="parChTrans1D3" presStyleIdx="2" presStyleCnt="10"/>
      <dgm:spPr/>
    </dgm:pt>
    <dgm:pt modelId="{8C06CA38-AD42-4744-A455-A4F2416547C1}" type="pres">
      <dgm:prSet presAssocID="{F6085D8C-B0F9-4E16-8943-C1C94F4BFB9D}" presName="connTx" presStyleLbl="parChTrans1D3" presStyleIdx="2" presStyleCnt="10"/>
      <dgm:spPr/>
    </dgm:pt>
    <dgm:pt modelId="{EF61C7BE-DB18-49A5-BA06-3065EB5EC780}" type="pres">
      <dgm:prSet presAssocID="{329E82C2-46FF-4520-98AC-13B3418CD8BD}" presName="root2" presStyleCnt="0"/>
      <dgm:spPr/>
    </dgm:pt>
    <dgm:pt modelId="{4E21471F-198A-43AF-AEBC-26A1908E33DC}" type="pres">
      <dgm:prSet presAssocID="{329E82C2-46FF-4520-98AC-13B3418CD8BD}" presName="LevelTwoTextNode" presStyleLbl="node3" presStyleIdx="2" presStyleCnt="10">
        <dgm:presLayoutVars>
          <dgm:chPref val="3"/>
        </dgm:presLayoutVars>
      </dgm:prSet>
      <dgm:spPr/>
    </dgm:pt>
    <dgm:pt modelId="{6634DF48-D6E8-4720-A382-2B6D3319BC28}" type="pres">
      <dgm:prSet presAssocID="{329E82C2-46FF-4520-98AC-13B3418CD8BD}" presName="level3hierChild" presStyleCnt="0"/>
      <dgm:spPr/>
    </dgm:pt>
    <dgm:pt modelId="{FC2C502C-501E-4992-B0F6-1F25709B9290}" type="pres">
      <dgm:prSet presAssocID="{6B99DF5A-A9AD-4DC1-AC47-4057503869FD}" presName="conn2-1" presStyleLbl="parChTrans1D3" presStyleIdx="3" presStyleCnt="10"/>
      <dgm:spPr/>
    </dgm:pt>
    <dgm:pt modelId="{9255E7C1-43E2-4395-8ECB-CD5A2423BA81}" type="pres">
      <dgm:prSet presAssocID="{6B99DF5A-A9AD-4DC1-AC47-4057503869FD}" presName="connTx" presStyleLbl="parChTrans1D3" presStyleIdx="3" presStyleCnt="10"/>
      <dgm:spPr/>
    </dgm:pt>
    <dgm:pt modelId="{EB65084F-054D-4C13-B960-2A989E5B6B4E}" type="pres">
      <dgm:prSet presAssocID="{2910D086-CA4D-43EA-B534-F45CE875A093}" presName="root2" presStyleCnt="0"/>
      <dgm:spPr/>
    </dgm:pt>
    <dgm:pt modelId="{FE754B1D-817A-4AFB-A55D-BFA50B871D76}" type="pres">
      <dgm:prSet presAssocID="{2910D086-CA4D-43EA-B534-F45CE875A093}" presName="LevelTwoTextNode" presStyleLbl="node3" presStyleIdx="3" presStyleCnt="10">
        <dgm:presLayoutVars>
          <dgm:chPref val="3"/>
        </dgm:presLayoutVars>
      </dgm:prSet>
      <dgm:spPr/>
    </dgm:pt>
    <dgm:pt modelId="{1EEBDE2A-998B-4C05-98B8-516415C56D86}" type="pres">
      <dgm:prSet presAssocID="{2910D086-CA4D-43EA-B534-F45CE875A093}" presName="level3hierChild" presStyleCnt="0"/>
      <dgm:spPr/>
    </dgm:pt>
    <dgm:pt modelId="{39166E9A-F010-433E-9D0A-860077900723}" type="pres">
      <dgm:prSet presAssocID="{FBFED92D-546A-4C2D-A04A-9BD3DDE0A307}" presName="conn2-1" presStyleLbl="parChTrans1D3" presStyleIdx="4" presStyleCnt="10"/>
      <dgm:spPr/>
    </dgm:pt>
    <dgm:pt modelId="{175C50F8-F7F0-43E2-93FC-97760CC9E59B}" type="pres">
      <dgm:prSet presAssocID="{FBFED92D-546A-4C2D-A04A-9BD3DDE0A307}" presName="connTx" presStyleLbl="parChTrans1D3" presStyleIdx="4" presStyleCnt="10"/>
      <dgm:spPr/>
    </dgm:pt>
    <dgm:pt modelId="{015197FD-6358-4FBC-AE8F-6AC8427DEE81}" type="pres">
      <dgm:prSet presAssocID="{8501C876-A2AE-41FF-94CC-1F12D285A226}" presName="root2" presStyleCnt="0"/>
      <dgm:spPr/>
    </dgm:pt>
    <dgm:pt modelId="{E2E6AFB3-22D9-4E58-BC88-B3FE86C99094}" type="pres">
      <dgm:prSet presAssocID="{8501C876-A2AE-41FF-94CC-1F12D285A226}" presName="LevelTwoTextNode" presStyleLbl="node3" presStyleIdx="4" presStyleCnt="10">
        <dgm:presLayoutVars>
          <dgm:chPref val="3"/>
        </dgm:presLayoutVars>
      </dgm:prSet>
      <dgm:spPr/>
    </dgm:pt>
    <dgm:pt modelId="{8DDC3030-1EB4-4F6F-BA25-575949888876}" type="pres">
      <dgm:prSet presAssocID="{8501C876-A2AE-41FF-94CC-1F12D285A226}" presName="level3hierChild" presStyleCnt="0"/>
      <dgm:spPr/>
    </dgm:pt>
    <dgm:pt modelId="{15146776-7D2A-4E31-B863-A2B3D2C76726}" type="pres">
      <dgm:prSet presAssocID="{B1BEEC41-9B75-4DC3-982B-062BAFE954DC}" presName="conn2-1" presStyleLbl="parChTrans1D2" presStyleIdx="2" presStyleCnt="4"/>
      <dgm:spPr/>
    </dgm:pt>
    <dgm:pt modelId="{2057BE44-58D9-4DDE-BBF1-CC0F2DF1EE85}" type="pres">
      <dgm:prSet presAssocID="{B1BEEC41-9B75-4DC3-982B-062BAFE954DC}" presName="connTx" presStyleLbl="parChTrans1D2" presStyleIdx="2" presStyleCnt="4"/>
      <dgm:spPr/>
    </dgm:pt>
    <dgm:pt modelId="{155164D5-1093-48DC-B974-3DF4C9713963}" type="pres">
      <dgm:prSet presAssocID="{C8F11C3B-E31E-4023-A620-1A4A5D3A3AEB}" presName="root2" presStyleCnt="0"/>
      <dgm:spPr/>
    </dgm:pt>
    <dgm:pt modelId="{AFC854B7-A7B9-47DC-A20C-ABC45A261D36}" type="pres">
      <dgm:prSet presAssocID="{C8F11C3B-E31E-4023-A620-1A4A5D3A3AEB}" presName="LevelTwoTextNode" presStyleLbl="node2" presStyleIdx="2" presStyleCnt="4" custScaleY="188892">
        <dgm:presLayoutVars>
          <dgm:chPref val="3"/>
        </dgm:presLayoutVars>
      </dgm:prSet>
      <dgm:spPr/>
    </dgm:pt>
    <dgm:pt modelId="{0FC1610A-6A29-4DEA-9D25-4CA01844FC80}" type="pres">
      <dgm:prSet presAssocID="{C8F11C3B-E31E-4023-A620-1A4A5D3A3AEB}" presName="level3hierChild" presStyleCnt="0"/>
      <dgm:spPr/>
    </dgm:pt>
    <dgm:pt modelId="{A84842C1-98AD-4075-A8EF-4B0864CB130A}" type="pres">
      <dgm:prSet presAssocID="{931D7F89-1DA9-40E3-BABA-3D3EDE7E98F9}" presName="conn2-1" presStyleLbl="parChTrans1D3" presStyleIdx="5" presStyleCnt="10"/>
      <dgm:spPr/>
    </dgm:pt>
    <dgm:pt modelId="{5EA1AB2C-DCAD-48EB-87F5-3A21F7635A3F}" type="pres">
      <dgm:prSet presAssocID="{931D7F89-1DA9-40E3-BABA-3D3EDE7E98F9}" presName="connTx" presStyleLbl="parChTrans1D3" presStyleIdx="5" presStyleCnt="10"/>
      <dgm:spPr/>
    </dgm:pt>
    <dgm:pt modelId="{C7BCDD19-267E-4089-BC32-E8A82FEB1BCA}" type="pres">
      <dgm:prSet presAssocID="{CD09887B-87FC-4043-AB35-54FF32F9B72A}" presName="root2" presStyleCnt="0"/>
      <dgm:spPr/>
    </dgm:pt>
    <dgm:pt modelId="{EEF4A768-D365-4EF1-AADF-25AC1603AF0C}" type="pres">
      <dgm:prSet presAssocID="{CD09887B-87FC-4043-AB35-54FF32F9B72A}" presName="LevelTwoTextNode" presStyleLbl="node3" presStyleIdx="5" presStyleCnt="10">
        <dgm:presLayoutVars>
          <dgm:chPref val="3"/>
        </dgm:presLayoutVars>
      </dgm:prSet>
      <dgm:spPr/>
    </dgm:pt>
    <dgm:pt modelId="{B2DCBF43-4B78-4837-9637-17DD928B4730}" type="pres">
      <dgm:prSet presAssocID="{CD09887B-87FC-4043-AB35-54FF32F9B72A}" presName="level3hierChild" presStyleCnt="0"/>
      <dgm:spPr/>
    </dgm:pt>
    <dgm:pt modelId="{A6FBAF0A-1973-4189-AD4A-7B2C95301EF2}" type="pres">
      <dgm:prSet presAssocID="{D95D08AE-668A-47E5-BAF5-0AD254473A19}" presName="conn2-1" presStyleLbl="parChTrans1D3" presStyleIdx="6" presStyleCnt="10"/>
      <dgm:spPr/>
    </dgm:pt>
    <dgm:pt modelId="{DC2D58E8-1476-488F-8B70-63387C97702E}" type="pres">
      <dgm:prSet presAssocID="{D95D08AE-668A-47E5-BAF5-0AD254473A19}" presName="connTx" presStyleLbl="parChTrans1D3" presStyleIdx="6" presStyleCnt="10"/>
      <dgm:spPr/>
    </dgm:pt>
    <dgm:pt modelId="{4FD82FF9-8FC0-4E3B-8A1F-5CB907A2B4A1}" type="pres">
      <dgm:prSet presAssocID="{7EDB3D41-2CA0-4480-9A34-B9592C4F7282}" presName="root2" presStyleCnt="0"/>
      <dgm:spPr/>
    </dgm:pt>
    <dgm:pt modelId="{C991C85C-EF62-419A-9237-4F0B43094828}" type="pres">
      <dgm:prSet presAssocID="{7EDB3D41-2CA0-4480-9A34-B9592C4F7282}" presName="LevelTwoTextNode" presStyleLbl="node3" presStyleIdx="6" presStyleCnt="10">
        <dgm:presLayoutVars>
          <dgm:chPref val="3"/>
        </dgm:presLayoutVars>
      </dgm:prSet>
      <dgm:spPr/>
    </dgm:pt>
    <dgm:pt modelId="{3D46B019-6E26-4FED-9455-2475CA5C69EA}" type="pres">
      <dgm:prSet presAssocID="{7EDB3D41-2CA0-4480-9A34-B9592C4F7282}" presName="level3hierChild" presStyleCnt="0"/>
      <dgm:spPr/>
    </dgm:pt>
    <dgm:pt modelId="{B5C04961-9C79-4C3E-9F57-DC5E5FB1ACEA}" type="pres">
      <dgm:prSet presAssocID="{395F3964-A40D-4E1C-A822-1465CDB6A65C}" presName="conn2-1" presStyleLbl="parChTrans1D2" presStyleIdx="3" presStyleCnt="4"/>
      <dgm:spPr/>
    </dgm:pt>
    <dgm:pt modelId="{FE966DB7-7022-4B87-8010-FE1513F252C2}" type="pres">
      <dgm:prSet presAssocID="{395F3964-A40D-4E1C-A822-1465CDB6A65C}" presName="connTx" presStyleLbl="parChTrans1D2" presStyleIdx="3" presStyleCnt="4"/>
      <dgm:spPr/>
    </dgm:pt>
    <dgm:pt modelId="{18F18DDF-C1E3-4440-84BB-CAEBB402BB80}" type="pres">
      <dgm:prSet presAssocID="{95083E5D-6935-4D4E-93EE-898F1E487BB9}" presName="root2" presStyleCnt="0"/>
      <dgm:spPr/>
    </dgm:pt>
    <dgm:pt modelId="{CBB16230-5509-46F5-BCDD-B35E3DA66637}" type="pres">
      <dgm:prSet presAssocID="{95083E5D-6935-4D4E-93EE-898F1E487BB9}" presName="LevelTwoTextNode" presStyleLbl="node2" presStyleIdx="3" presStyleCnt="4" custScaleY="160980">
        <dgm:presLayoutVars>
          <dgm:chPref val="3"/>
        </dgm:presLayoutVars>
      </dgm:prSet>
      <dgm:spPr/>
    </dgm:pt>
    <dgm:pt modelId="{B0C6CA83-E3E0-45F5-8F84-0453C0D175D1}" type="pres">
      <dgm:prSet presAssocID="{95083E5D-6935-4D4E-93EE-898F1E487BB9}" presName="level3hierChild" presStyleCnt="0"/>
      <dgm:spPr/>
    </dgm:pt>
    <dgm:pt modelId="{BF6AB5BE-73E5-4384-ABD5-D3309697D7B9}" type="pres">
      <dgm:prSet presAssocID="{D15D3DF2-A4F1-49A1-886A-D58841F1CCC7}" presName="conn2-1" presStyleLbl="parChTrans1D3" presStyleIdx="7" presStyleCnt="10"/>
      <dgm:spPr/>
    </dgm:pt>
    <dgm:pt modelId="{3132B2CF-0E30-4E51-9CB7-A6A45AB00BE1}" type="pres">
      <dgm:prSet presAssocID="{D15D3DF2-A4F1-49A1-886A-D58841F1CCC7}" presName="connTx" presStyleLbl="parChTrans1D3" presStyleIdx="7" presStyleCnt="10"/>
      <dgm:spPr/>
    </dgm:pt>
    <dgm:pt modelId="{CC71C405-211F-4962-80B1-5835558F70F0}" type="pres">
      <dgm:prSet presAssocID="{24EF541E-292E-461A-976A-11213986727A}" presName="root2" presStyleCnt="0"/>
      <dgm:spPr/>
    </dgm:pt>
    <dgm:pt modelId="{0518FED2-8B9D-4E71-AF40-891C1FA3E5B8}" type="pres">
      <dgm:prSet presAssocID="{24EF541E-292E-461A-976A-11213986727A}" presName="LevelTwoTextNode" presStyleLbl="node3" presStyleIdx="7" presStyleCnt="10">
        <dgm:presLayoutVars>
          <dgm:chPref val="3"/>
        </dgm:presLayoutVars>
      </dgm:prSet>
      <dgm:spPr/>
    </dgm:pt>
    <dgm:pt modelId="{BAC9D409-5628-42A6-B8C0-262AB6561731}" type="pres">
      <dgm:prSet presAssocID="{24EF541E-292E-461A-976A-11213986727A}" presName="level3hierChild" presStyleCnt="0"/>
      <dgm:spPr/>
    </dgm:pt>
    <dgm:pt modelId="{B55446A6-C729-40EC-AD10-E9AFEE055D13}" type="pres">
      <dgm:prSet presAssocID="{86D55C7A-BC27-47E0-878F-21F899B55E7B}" presName="conn2-1" presStyleLbl="parChTrans1D3" presStyleIdx="8" presStyleCnt="10"/>
      <dgm:spPr/>
    </dgm:pt>
    <dgm:pt modelId="{0BFBC4C4-8F71-4696-864C-A890F8C24FA3}" type="pres">
      <dgm:prSet presAssocID="{86D55C7A-BC27-47E0-878F-21F899B55E7B}" presName="connTx" presStyleLbl="parChTrans1D3" presStyleIdx="8" presStyleCnt="10"/>
      <dgm:spPr/>
    </dgm:pt>
    <dgm:pt modelId="{36981108-C3E8-4D55-A810-4EBDE3B3B787}" type="pres">
      <dgm:prSet presAssocID="{BCDC4D20-9FD7-4B9A-8738-D008C23AB521}" presName="root2" presStyleCnt="0"/>
      <dgm:spPr/>
    </dgm:pt>
    <dgm:pt modelId="{621407F7-4871-4DC2-BC7C-670A1446D839}" type="pres">
      <dgm:prSet presAssocID="{BCDC4D20-9FD7-4B9A-8738-D008C23AB521}" presName="LevelTwoTextNode" presStyleLbl="node3" presStyleIdx="8" presStyleCnt="10">
        <dgm:presLayoutVars>
          <dgm:chPref val="3"/>
        </dgm:presLayoutVars>
      </dgm:prSet>
      <dgm:spPr/>
    </dgm:pt>
    <dgm:pt modelId="{FAB37985-5FFF-4863-BEDD-AAC19B1CC6AE}" type="pres">
      <dgm:prSet presAssocID="{BCDC4D20-9FD7-4B9A-8738-D008C23AB521}" presName="level3hierChild" presStyleCnt="0"/>
      <dgm:spPr/>
    </dgm:pt>
    <dgm:pt modelId="{29CA02AF-EF8B-4C51-9566-1529DC5B4DCF}" type="pres">
      <dgm:prSet presAssocID="{B3BAB3B2-1D5A-4E14-BC2B-A8F6BABF7506}" presName="conn2-1" presStyleLbl="parChTrans1D3" presStyleIdx="9" presStyleCnt="10"/>
      <dgm:spPr/>
    </dgm:pt>
    <dgm:pt modelId="{840DDEF9-95BD-42C5-985D-A11F1ECBDA7E}" type="pres">
      <dgm:prSet presAssocID="{B3BAB3B2-1D5A-4E14-BC2B-A8F6BABF7506}" presName="connTx" presStyleLbl="parChTrans1D3" presStyleIdx="9" presStyleCnt="10"/>
      <dgm:spPr/>
    </dgm:pt>
    <dgm:pt modelId="{1FF5A45E-AE98-47EE-A4F6-6B0736226BF7}" type="pres">
      <dgm:prSet presAssocID="{1690B9CF-39F2-43EE-93FE-F4425DB817BE}" presName="root2" presStyleCnt="0"/>
      <dgm:spPr/>
    </dgm:pt>
    <dgm:pt modelId="{2390C20E-F208-4C83-8986-1847F2FC508F}" type="pres">
      <dgm:prSet presAssocID="{1690B9CF-39F2-43EE-93FE-F4425DB817BE}" presName="LevelTwoTextNode" presStyleLbl="node3" presStyleIdx="9" presStyleCnt="10">
        <dgm:presLayoutVars>
          <dgm:chPref val="3"/>
        </dgm:presLayoutVars>
      </dgm:prSet>
      <dgm:spPr/>
    </dgm:pt>
    <dgm:pt modelId="{4EF6607C-BE75-4353-895C-79546CC72DAF}" type="pres">
      <dgm:prSet presAssocID="{1690B9CF-39F2-43EE-93FE-F4425DB817BE}" presName="level3hierChild" presStyleCnt="0"/>
      <dgm:spPr/>
    </dgm:pt>
  </dgm:ptLst>
  <dgm:cxnLst>
    <dgm:cxn modelId="{36632407-E521-4160-86FC-F068445F26D6}" type="presOf" srcId="{95083E5D-6935-4D4E-93EE-898F1E487BB9}" destId="{CBB16230-5509-46F5-BCDD-B35E3DA66637}" srcOrd="0" destOrd="0" presId="urn:microsoft.com/office/officeart/2005/8/layout/hierarchy2"/>
    <dgm:cxn modelId="{F7810C0A-923B-4809-8ECF-2372C8969B00}" type="presOf" srcId="{B1BEEC41-9B75-4DC3-982B-062BAFE954DC}" destId="{15146776-7D2A-4E31-B863-A2B3D2C76726}" srcOrd="0" destOrd="0" presId="urn:microsoft.com/office/officeart/2005/8/layout/hierarchy2"/>
    <dgm:cxn modelId="{B0E37A0D-3F9A-496F-AC64-69528F74700C}" type="presOf" srcId="{57B0D858-2308-49CC-A482-EAAA86D321FF}" destId="{D72BFFB6-500E-44E8-BA5B-637416D013D1}" srcOrd="0" destOrd="0" presId="urn:microsoft.com/office/officeart/2005/8/layout/hierarchy2"/>
    <dgm:cxn modelId="{EBFC7A11-E5F8-4EC4-A636-424B35D726CE}" type="presOf" srcId="{FBFED92D-546A-4C2D-A04A-9BD3DDE0A307}" destId="{39166E9A-F010-433E-9D0A-860077900723}" srcOrd="0" destOrd="0" presId="urn:microsoft.com/office/officeart/2005/8/layout/hierarchy2"/>
    <dgm:cxn modelId="{604D5B12-E8A1-4B61-A747-FC670E5C3018}" type="presOf" srcId="{2910D086-CA4D-43EA-B534-F45CE875A093}" destId="{FE754B1D-817A-4AFB-A55D-BFA50B871D76}" srcOrd="0" destOrd="0" presId="urn:microsoft.com/office/officeart/2005/8/layout/hierarchy2"/>
    <dgm:cxn modelId="{E95EE013-960E-4C36-9ECB-0B681036CAFF}" type="presOf" srcId="{931D7F89-1DA9-40E3-BABA-3D3EDE7E98F9}" destId="{A84842C1-98AD-4075-A8EF-4B0864CB130A}" srcOrd="0" destOrd="0" presId="urn:microsoft.com/office/officeart/2005/8/layout/hierarchy2"/>
    <dgm:cxn modelId="{9AD41914-4DC0-437F-90E7-A001ED5D50D5}" type="presOf" srcId="{29DE94E8-7E09-4842-87D5-8EFAF6810622}" destId="{AD539D1D-7503-4D19-9711-5F2F9D15F16E}" srcOrd="0" destOrd="0" presId="urn:microsoft.com/office/officeart/2005/8/layout/hierarchy2"/>
    <dgm:cxn modelId="{D295D014-30EC-4C19-93E3-4F143344A553}" type="presOf" srcId="{1690B9CF-39F2-43EE-93FE-F4425DB817BE}" destId="{2390C20E-F208-4C83-8986-1847F2FC508F}" srcOrd="0" destOrd="0" presId="urn:microsoft.com/office/officeart/2005/8/layout/hierarchy2"/>
    <dgm:cxn modelId="{2BE93B17-8708-433A-A944-41B4D511BAFD}" type="presOf" srcId="{395F3964-A40D-4E1C-A822-1465CDB6A65C}" destId="{B5C04961-9C79-4C3E-9F57-DC5E5FB1ACEA}" srcOrd="0" destOrd="0" presId="urn:microsoft.com/office/officeart/2005/8/layout/hierarchy2"/>
    <dgm:cxn modelId="{48EA5B17-3D0A-492A-8A6E-2991D47A5EC7}" type="presOf" srcId="{86D55C7A-BC27-47E0-878F-21F899B55E7B}" destId="{B55446A6-C729-40EC-AD10-E9AFEE055D13}" srcOrd="0" destOrd="0" presId="urn:microsoft.com/office/officeart/2005/8/layout/hierarchy2"/>
    <dgm:cxn modelId="{D89A8717-0650-490A-8979-87375BB7CF69}" type="presOf" srcId="{D15D3DF2-A4F1-49A1-886A-D58841F1CCC7}" destId="{BF6AB5BE-73E5-4384-ABD5-D3309697D7B9}" srcOrd="0" destOrd="0" presId="urn:microsoft.com/office/officeart/2005/8/layout/hierarchy2"/>
    <dgm:cxn modelId="{06122818-0657-4301-8C97-5DD360AEA15B}" srcId="{3A0306D3-05EB-4BF3-AEA7-33DB35786E99}" destId="{329E82C2-46FF-4520-98AC-13B3418CD8BD}" srcOrd="0" destOrd="0" parTransId="{F6085D8C-B0F9-4E16-8943-C1C94F4BFB9D}" sibTransId="{62AF7AE2-F2FA-4358-A7B8-B010350527F4}"/>
    <dgm:cxn modelId="{18883618-B22D-4BA8-933F-84BE180FAC8F}" type="presOf" srcId="{ECEDB01A-4628-4B19-8CC2-0D7A7FE35BEA}" destId="{4A362EF5-8A7A-45B6-BD8F-DD5365BBAFC8}" srcOrd="0" destOrd="0" presId="urn:microsoft.com/office/officeart/2005/8/layout/hierarchy2"/>
    <dgm:cxn modelId="{CC0F1F19-BABF-4B39-9FD9-A9D0C30BB067}" type="presOf" srcId="{D95D08AE-668A-47E5-BAF5-0AD254473A19}" destId="{DC2D58E8-1476-488F-8B70-63387C97702E}" srcOrd="1" destOrd="0" presId="urn:microsoft.com/office/officeart/2005/8/layout/hierarchy2"/>
    <dgm:cxn modelId="{FDD94C1C-74D8-47DD-B445-63925F9A3465}" type="presOf" srcId="{8501C876-A2AE-41FF-94CC-1F12D285A226}" destId="{E2E6AFB3-22D9-4E58-BC88-B3FE86C99094}" srcOrd="0" destOrd="0" presId="urn:microsoft.com/office/officeart/2005/8/layout/hierarchy2"/>
    <dgm:cxn modelId="{4FF5E624-DAE3-4592-B459-717CFF3557A7}" type="presOf" srcId="{32351D88-3F11-4EB7-BEE5-3AFB0F67D2F0}" destId="{E65BF7A2-E20F-4434-983E-C763C2035203}" srcOrd="1" destOrd="0" presId="urn:microsoft.com/office/officeart/2005/8/layout/hierarchy2"/>
    <dgm:cxn modelId="{64435C2B-F242-46D2-A6AE-672E9121E2A2}" type="presOf" srcId="{DC2081A1-754E-4A76-B751-F0DA4B444F88}" destId="{E6091A9F-F212-4C2C-81DF-69009982882C}" srcOrd="1" destOrd="0" presId="urn:microsoft.com/office/officeart/2005/8/layout/hierarchy2"/>
    <dgm:cxn modelId="{0774F32B-612C-4CAB-8D50-285D34BCB2A1}" type="presOf" srcId="{B3BAB3B2-1D5A-4E14-BC2B-A8F6BABF7506}" destId="{840DDEF9-95BD-42C5-985D-A11F1ECBDA7E}" srcOrd="1" destOrd="0" presId="urn:microsoft.com/office/officeart/2005/8/layout/hierarchy2"/>
    <dgm:cxn modelId="{9AB6F234-D970-4C85-AA09-EA675B5E56A1}" srcId="{C8F11C3B-E31E-4023-A620-1A4A5D3A3AEB}" destId="{CD09887B-87FC-4043-AB35-54FF32F9B72A}" srcOrd="0" destOrd="0" parTransId="{931D7F89-1DA9-40E3-BABA-3D3EDE7E98F9}" sibTransId="{099ED36B-7CDC-47DE-AC76-EC7A4E210E98}"/>
    <dgm:cxn modelId="{2750C137-C58C-47B9-8EED-B738D5BA10E2}" type="presOf" srcId="{F6085D8C-B0F9-4E16-8943-C1C94F4BFB9D}" destId="{8C06CA38-AD42-4744-A455-A4F2416547C1}" srcOrd="1" destOrd="0" presId="urn:microsoft.com/office/officeart/2005/8/layout/hierarchy2"/>
    <dgm:cxn modelId="{5501EB37-9795-45DC-AC6B-7C5665527E6B}" srcId="{57B0D858-2308-49CC-A482-EAAA86D321FF}" destId="{3A0306D3-05EB-4BF3-AEA7-33DB35786E99}" srcOrd="1" destOrd="0" parTransId="{32351D88-3F11-4EB7-BEE5-3AFB0F67D2F0}" sibTransId="{8B5E00CA-2732-41B7-BD56-A201D0BB81B1}"/>
    <dgm:cxn modelId="{F8332839-DC70-4F69-8234-762DCBC304DD}" type="presOf" srcId="{C8F11C3B-E31E-4023-A620-1A4A5D3A3AEB}" destId="{AFC854B7-A7B9-47DC-A20C-ABC45A261D36}" srcOrd="0" destOrd="0" presId="urn:microsoft.com/office/officeart/2005/8/layout/hierarchy2"/>
    <dgm:cxn modelId="{447C6D3C-1440-4FAD-AED4-48689FDFF7D7}" srcId="{29DE94E8-7E09-4842-87D5-8EFAF6810622}" destId="{D51A8094-7585-4112-9B97-CB780A63C953}" srcOrd="1" destOrd="0" parTransId="{89F3FD17-F607-4161-BF08-16F8088A4DA0}" sibTransId="{A57DE4D7-3B79-4F19-A2FB-5BEFF02750A6}"/>
    <dgm:cxn modelId="{1D5C193E-7422-4016-8FF7-7BE6E1CBF828}" srcId="{57B0D858-2308-49CC-A482-EAAA86D321FF}" destId="{C8F11C3B-E31E-4023-A620-1A4A5D3A3AEB}" srcOrd="2" destOrd="0" parTransId="{B1BEEC41-9B75-4DC3-982B-062BAFE954DC}" sibTransId="{76F9DB13-1D5C-4895-ACEA-AAAF8E8F4506}"/>
    <dgm:cxn modelId="{D372CE40-ED41-4CDF-ACBB-3C51CEEA4D4F}" type="presOf" srcId="{9C07E108-86F9-42F3-8258-91A51168DD13}" destId="{0C93BB10-CE52-4141-9A71-D207BFA51195}" srcOrd="0" destOrd="0" presId="urn:microsoft.com/office/officeart/2005/8/layout/hierarchy2"/>
    <dgm:cxn modelId="{6FE85964-2806-4CAA-9F3F-477453C75774}" type="presOf" srcId="{32351D88-3F11-4EB7-BEE5-3AFB0F67D2F0}" destId="{993A7781-9CA4-4C7C-A306-2B1846441CC3}" srcOrd="0" destOrd="0" presId="urn:microsoft.com/office/officeart/2005/8/layout/hierarchy2"/>
    <dgm:cxn modelId="{A22BD049-55D0-4626-993B-A9E356C1BBE8}" srcId="{ECEDB01A-4628-4B19-8CC2-0D7A7FE35BEA}" destId="{57B0D858-2308-49CC-A482-EAAA86D321FF}" srcOrd="0" destOrd="0" parTransId="{C48E5F02-0416-47A4-A923-E1BDAA38B286}" sibTransId="{14FC2478-D8EC-474B-B9CC-0559A9412774}"/>
    <dgm:cxn modelId="{0F1B4D6B-87ED-45D6-9719-32C60E1A2E57}" type="presOf" srcId="{B1BEEC41-9B75-4DC3-982B-062BAFE954DC}" destId="{2057BE44-58D9-4DDE-BBF1-CC0F2DF1EE85}" srcOrd="1" destOrd="0" presId="urn:microsoft.com/office/officeart/2005/8/layout/hierarchy2"/>
    <dgm:cxn modelId="{D7D2726C-1F1D-42E0-BAF3-43E308FE0D95}" type="presOf" srcId="{7EDB3D41-2CA0-4480-9A34-B9592C4F7282}" destId="{C991C85C-EF62-419A-9237-4F0B43094828}" srcOrd="0" destOrd="0" presId="urn:microsoft.com/office/officeart/2005/8/layout/hierarchy2"/>
    <dgm:cxn modelId="{882E3A73-A286-4F73-BE69-861BC8CCB217}" srcId="{57B0D858-2308-49CC-A482-EAAA86D321FF}" destId="{95083E5D-6935-4D4E-93EE-898F1E487BB9}" srcOrd="3" destOrd="0" parTransId="{395F3964-A40D-4E1C-A822-1465CDB6A65C}" sibTransId="{3529FCC6-C39D-47B0-873B-AD1508DB44F2}"/>
    <dgm:cxn modelId="{70546857-FE4A-494A-8FD8-2E323CA1D6F6}" type="presOf" srcId="{E069609F-91CB-41E0-B24D-9EFF89D6961A}" destId="{E49A1A7E-1404-40BB-97B3-0B58A7C7F3C6}" srcOrd="1" destOrd="0" presId="urn:microsoft.com/office/officeart/2005/8/layout/hierarchy2"/>
    <dgm:cxn modelId="{30A0DF7C-E75C-4844-A746-C36672481A09}" type="presOf" srcId="{D15D3DF2-A4F1-49A1-886A-D58841F1CCC7}" destId="{3132B2CF-0E30-4E51-9CB7-A6A45AB00BE1}" srcOrd="1" destOrd="0" presId="urn:microsoft.com/office/officeart/2005/8/layout/hierarchy2"/>
    <dgm:cxn modelId="{A4B40E82-F016-4CFE-9DD5-87076F0CAFF5}" type="presOf" srcId="{CD09887B-87FC-4043-AB35-54FF32F9B72A}" destId="{EEF4A768-D365-4EF1-AADF-25AC1603AF0C}" srcOrd="0" destOrd="0" presId="urn:microsoft.com/office/officeart/2005/8/layout/hierarchy2"/>
    <dgm:cxn modelId="{9A491983-AFAB-47CC-BCB4-0114519D5F25}" type="presOf" srcId="{89F3FD17-F607-4161-BF08-16F8088A4DA0}" destId="{95410CD8-E5A2-4E33-B216-7D65A91F4E48}" srcOrd="1" destOrd="0" presId="urn:microsoft.com/office/officeart/2005/8/layout/hierarchy2"/>
    <dgm:cxn modelId="{A93C9488-21C1-402E-892B-0CA37BEC8152}" type="presOf" srcId="{FBFED92D-546A-4C2D-A04A-9BD3DDE0A307}" destId="{175C50F8-F7F0-43E2-93FC-97760CC9E59B}" srcOrd="1" destOrd="0" presId="urn:microsoft.com/office/officeart/2005/8/layout/hierarchy2"/>
    <dgm:cxn modelId="{1DE6DE93-D1F7-4374-9AB5-9D5EC06E18D4}" type="presOf" srcId="{D51A8094-7585-4112-9B97-CB780A63C953}" destId="{1D990D64-6D3B-433E-B25A-6ADD6E1D0596}" srcOrd="0" destOrd="0" presId="urn:microsoft.com/office/officeart/2005/8/layout/hierarchy2"/>
    <dgm:cxn modelId="{DA2A639A-4345-4389-8599-5B3827DCA0B5}" srcId="{95083E5D-6935-4D4E-93EE-898F1E487BB9}" destId="{1690B9CF-39F2-43EE-93FE-F4425DB817BE}" srcOrd="2" destOrd="0" parTransId="{B3BAB3B2-1D5A-4E14-BC2B-A8F6BABF7506}" sibTransId="{77A30418-E1EE-45B4-B683-C0C05B125237}"/>
    <dgm:cxn modelId="{0954199B-8C45-473D-B022-3C6A90F8688D}" srcId="{C8F11C3B-E31E-4023-A620-1A4A5D3A3AEB}" destId="{7EDB3D41-2CA0-4480-9A34-B9592C4F7282}" srcOrd="1" destOrd="0" parTransId="{D95D08AE-668A-47E5-BAF5-0AD254473A19}" sibTransId="{17A72070-5FAF-493A-B2D9-73FB538BB2CC}"/>
    <dgm:cxn modelId="{7289579C-C337-41E8-89CC-31D6DB354C1B}" srcId="{95083E5D-6935-4D4E-93EE-898F1E487BB9}" destId="{24EF541E-292E-461A-976A-11213986727A}" srcOrd="0" destOrd="0" parTransId="{D15D3DF2-A4F1-49A1-886A-D58841F1CCC7}" sibTransId="{C9387956-C0F9-4137-90F9-B89E0AD7118F}"/>
    <dgm:cxn modelId="{E2A60F9E-EE2B-4AB7-9B8B-5132BC563F3B}" type="presOf" srcId="{B3BAB3B2-1D5A-4E14-BC2B-A8F6BABF7506}" destId="{29CA02AF-EF8B-4C51-9566-1529DC5B4DCF}" srcOrd="0" destOrd="0" presId="urn:microsoft.com/office/officeart/2005/8/layout/hierarchy2"/>
    <dgm:cxn modelId="{083054A0-84A5-40FC-9FFD-6D432AA60014}" srcId="{3A0306D3-05EB-4BF3-AEA7-33DB35786E99}" destId="{2910D086-CA4D-43EA-B534-F45CE875A093}" srcOrd="1" destOrd="0" parTransId="{6B99DF5A-A9AD-4DC1-AC47-4057503869FD}" sibTransId="{361E954E-BD10-42AD-8D37-BF47B434AEF7}"/>
    <dgm:cxn modelId="{8ECD25A2-C117-4300-9B96-442E5F0DB5CF}" srcId="{95083E5D-6935-4D4E-93EE-898F1E487BB9}" destId="{BCDC4D20-9FD7-4B9A-8738-D008C23AB521}" srcOrd="1" destOrd="0" parTransId="{86D55C7A-BC27-47E0-878F-21F899B55E7B}" sibTransId="{6E2D6DB3-FBBD-4D4A-BD2B-17BF51AC6453}"/>
    <dgm:cxn modelId="{2F4ABEA3-F009-4900-8B6B-5685EB9DCACE}" type="presOf" srcId="{F6085D8C-B0F9-4E16-8943-C1C94F4BFB9D}" destId="{02D6C1F6-0868-41AC-A772-AED323BF4BA5}" srcOrd="0" destOrd="0" presId="urn:microsoft.com/office/officeart/2005/8/layout/hierarchy2"/>
    <dgm:cxn modelId="{086341A5-193C-4C90-8A93-5FBD359D5615}" type="presOf" srcId="{6B99DF5A-A9AD-4DC1-AC47-4057503869FD}" destId="{FC2C502C-501E-4992-B0F6-1F25709B9290}" srcOrd="0" destOrd="0" presId="urn:microsoft.com/office/officeart/2005/8/layout/hierarchy2"/>
    <dgm:cxn modelId="{3A0400B4-43E8-4DDC-A274-C118E1B629E2}" type="presOf" srcId="{DC2081A1-754E-4A76-B751-F0DA4B444F88}" destId="{10DCA078-193B-4DA2-A25D-17C3FE992022}" srcOrd="0" destOrd="0" presId="urn:microsoft.com/office/officeart/2005/8/layout/hierarchy2"/>
    <dgm:cxn modelId="{1F7BEEBF-EBD7-49BD-AB4A-33416BE38E5A}" type="presOf" srcId="{329E82C2-46FF-4520-98AC-13B3418CD8BD}" destId="{4E21471F-198A-43AF-AEBC-26A1908E33DC}" srcOrd="0" destOrd="0" presId="urn:microsoft.com/office/officeart/2005/8/layout/hierarchy2"/>
    <dgm:cxn modelId="{DBEDE3C0-5AD9-4C55-AF90-7A0053995E71}" srcId="{29DE94E8-7E09-4842-87D5-8EFAF6810622}" destId="{9C07E108-86F9-42F3-8258-91A51168DD13}" srcOrd="0" destOrd="0" parTransId="{DC2081A1-754E-4A76-B751-F0DA4B444F88}" sibTransId="{2DD462DA-DA96-4187-AB3F-E76BF6E92A89}"/>
    <dgm:cxn modelId="{7C3847C3-4FE2-4395-9768-38149FBC08FB}" type="presOf" srcId="{6B99DF5A-A9AD-4DC1-AC47-4057503869FD}" destId="{9255E7C1-43E2-4395-8ECB-CD5A2423BA81}" srcOrd="1" destOrd="0" presId="urn:microsoft.com/office/officeart/2005/8/layout/hierarchy2"/>
    <dgm:cxn modelId="{C288CEC3-A59A-48D7-AEB5-B97FD6E63670}" type="presOf" srcId="{931D7F89-1DA9-40E3-BABA-3D3EDE7E98F9}" destId="{5EA1AB2C-DCAD-48EB-87F5-3A21F7635A3F}" srcOrd="1" destOrd="0" presId="urn:microsoft.com/office/officeart/2005/8/layout/hierarchy2"/>
    <dgm:cxn modelId="{FA2F28C4-CD75-47A3-BB1D-8C40FE6DD0E0}" type="presOf" srcId="{3A0306D3-05EB-4BF3-AEA7-33DB35786E99}" destId="{42D40A39-68A2-4A38-81D8-CCD26000B3C0}" srcOrd="0" destOrd="0" presId="urn:microsoft.com/office/officeart/2005/8/layout/hierarchy2"/>
    <dgm:cxn modelId="{3E4FF7C7-D362-4C8C-A7D0-C395F4C17D9A}" type="presOf" srcId="{BCDC4D20-9FD7-4B9A-8738-D008C23AB521}" destId="{621407F7-4871-4DC2-BC7C-670A1446D839}" srcOrd="0" destOrd="0" presId="urn:microsoft.com/office/officeart/2005/8/layout/hierarchy2"/>
    <dgm:cxn modelId="{5797F7CA-10F3-483D-8A73-59AB7FCD9D3F}" type="presOf" srcId="{89F3FD17-F607-4161-BF08-16F8088A4DA0}" destId="{04367D38-1B76-4659-A95C-EFC2C24B5BA4}" srcOrd="0" destOrd="0" presId="urn:microsoft.com/office/officeart/2005/8/layout/hierarchy2"/>
    <dgm:cxn modelId="{8B2D17CC-93BF-49CD-968D-32D4939B765A}" type="presOf" srcId="{D95D08AE-668A-47E5-BAF5-0AD254473A19}" destId="{A6FBAF0A-1973-4189-AD4A-7B2C95301EF2}" srcOrd="0" destOrd="0" presId="urn:microsoft.com/office/officeart/2005/8/layout/hierarchy2"/>
    <dgm:cxn modelId="{2D810BD2-03FC-4B3A-9F2F-EE1BAF2793D2}" type="presOf" srcId="{86D55C7A-BC27-47E0-878F-21F899B55E7B}" destId="{0BFBC4C4-8F71-4696-864C-A890F8C24FA3}" srcOrd="1" destOrd="0" presId="urn:microsoft.com/office/officeart/2005/8/layout/hierarchy2"/>
    <dgm:cxn modelId="{7637B8DC-EABA-409D-A27C-A2F410E1C4DF}" type="presOf" srcId="{395F3964-A40D-4E1C-A822-1465CDB6A65C}" destId="{FE966DB7-7022-4B87-8010-FE1513F252C2}" srcOrd="1" destOrd="0" presId="urn:microsoft.com/office/officeart/2005/8/layout/hierarchy2"/>
    <dgm:cxn modelId="{FDB706DE-28DB-4D7F-9EE7-B3A96D2E687D}" type="presOf" srcId="{24EF541E-292E-461A-976A-11213986727A}" destId="{0518FED2-8B9D-4E71-AF40-891C1FA3E5B8}" srcOrd="0" destOrd="0" presId="urn:microsoft.com/office/officeart/2005/8/layout/hierarchy2"/>
    <dgm:cxn modelId="{60405FDE-FBB5-4F57-A0ED-7144D6529D75}" srcId="{57B0D858-2308-49CC-A482-EAAA86D321FF}" destId="{29DE94E8-7E09-4842-87D5-8EFAF6810622}" srcOrd="0" destOrd="0" parTransId="{E069609F-91CB-41E0-B24D-9EFF89D6961A}" sibTransId="{F4B94AC2-7369-46A1-A9E0-4DF3CD219030}"/>
    <dgm:cxn modelId="{7C7892EC-A539-4065-B868-CC8F7BD916C1}" type="presOf" srcId="{E069609F-91CB-41E0-B24D-9EFF89D6961A}" destId="{CFE3012E-8CF5-477E-B751-89F6B193B3C8}" srcOrd="0" destOrd="0" presId="urn:microsoft.com/office/officeart/2005/8/layout/hierarchy2"/>
    <dgm:cxn modelId="{8FC9FBF2-DF05-427E-BF6A-BD29E3927936}" srcId="{3A0306D3-05EB-4BF3-AEA7-33DB35786E99}" destId="{8501C876-A2AE-41FF-94CC-1F12D285A226}" srcOrd="2" destOrd="0" parTransId="{FBFED92D-546A-4C2D-A04A-9BD3DDE0A307}" sibTransId="{AB114858-BC5C-471D-B970-A98ECE6F8E32}"/>
    <dgm:cxn modelId="{C30A204B-9639-4E5D-9EB6-6B32C5AA3F95}" type="presParOf" srcId="{4A362EF5-8A7A-45B6-BD8F-DD5365BBAFC8}" destId="{7F3D1958-CF88-445E-B2AC-11A14018B087}" srcOrd="0" destOrd="0" presId="urn:microsoft.com/office/officeart/2005/8/layout/hierarchy2"/>
    <dgm:cxn modelId="{5DB94AF9-0BA4-4276-BDB1-21C087D21AB2}" type="presParOf" srcId="{7F3D1958-CF88-445E-B2AC-11A14018B087}" destId="{D72BFFB6-500E-44E8-BA5B-637416D013D1}" srcOrd="0" destOrd="0" presId="urn:microsoft.com/office/officeart/2005/8/layout/hierarchy2"/>
    <dgm:cxn modelId="{5413BDD7-1CA3-4F26-9848-A1DEA5044BB2}" type="presParOf" srcId="{7F3D1958-CF88-445E-B2AC-11A14018B087}" destId="{5E25AE7C-0412-47B0-BEC7-6E343C54FE57}" srcOrd="1" destOrd="0" presId="urn:microsoft.com/office/officeart/2005/8/layout/hierarchy2"/>
    <dgm:cxn modelId="{2784858E-D2B7-43B1-92D9-890506D6CAA2}" type="presParOf" srcId="{5E25AE7C-0412-47B0-BEC7-6E343C54FE57}" destId="{CFE3012E-8CF5-477E-B751-89F6B193B3C8}" srcOrd="0" destOrd="0" presId="urn:microsoft.com/office/officeart/2005/8/layout/hierarchy2"/>
    <dgm:cxn modelId="{87E6604A-039B-4A90-8268-918D17A2F80F}" type="presParOf" srcId="{CFE3012E-8CF5-477E-B751-89F6B193B3C8}" destId="{E49A1A7E-1404-40BB-97B3-0B58A7C7F3C6}" srcOrd="0" destOrd="0" presId="urn:microsoft.com/office/officeart/2005/8/layout/hierarchy2"/>
    <dgm:cxn modelId="{D5319E32-2320-4ACD-8E9B-59C70B4CDFFC}" type="presParOf" srcId="{5E25AE7C-0412-47B0-BEC7-6E343C54FE57}" destId="{21FFAA02-B9EB-42A8-95F4-0F7F807A7445}" srcOrd="1" destOrd="0" presId="urn:microsoft.com/office/officeart/2005/8/layout/hierarchy2"/>
    <dgm:cxn modelId="{8BAF5040-BCC1-422A-9AEF-A37988CABA37}" type="presParOf" srcId="{21FFAA02-B9EB-42A8-95F4-0F7F807A7445}" destId="{AD539D1D-7503-4D19-9711-5F2F9D15F16E}" srcOrd="0" destOrd="0" presId="urn:microsoft.com/office/officeart/2005/8/layout/hierarchy2"/>
    <dgm:cxn modelId="{4246A699-C526-4AB6-AED5-3BC1D8796EE9}" type="presParOf" srcId="{21FFAA02-B9EB-42A8-95F4-0F7F807A7445}" destId="{33C69DA4-DD5E-4A7A-8395-65218B430A8A}" srcOrd="1" destOrd="0" presId="urn:microsoft.com/office/officeart/2005/8/layout/hierarchy2"/>
    <dgm:cxn modelId="{2AA19C43-383A-4E29-BB79-B64E7631B00A}" type="presParOf" srcId="{33C69DA4-DD5E-4A7A-8395-65218B430A8A}" destId="{10DCA078-193B-4DA2-A25D-17C3FE992022}" srcOrd="0" destOrd="0" presId="urn:microsoft.com/office/officeart/2005/8/layout/hierarchy2"/>
    <dgm:cxn modelId="{650950A0-7BEA-4432-9ACE-9C4D3DA612C1}" type="presParOf" srcId="{10DCA078-193B-4DA2-A25D-17C3FE992022}" destId="{E6091A9F-F212-4C2C-81DF-69009982882C}" srcOrd="0" destOrd="0" presId="urn:microsoft.com/office/officeart/2005/8/layout/hierarchy2"/>
    <dgm:cxn modelId="{00A34F2D-F44F-455E-86D1-474D34044473}" type="presParOf" srcId="{33C69DA4-DD5E-4A7A-8395-65218B430A8A}" destId="{BA032B97-07EF-440F-9C0C-75E13F8F7AD6}" srcOrd="1" destOrd="0" presId="urn:microsoft.com/office/officeart/2005/8/layout/hierarchy2"/>
    <dgm:cxn modelId="{15DEE454-6224-4F8E-91DB-1B672B6BAB29}" type="presParOf" srcId="{BA032B97-07EF-440F-9C0C-75E13F8F7AD6}" destId="{0C93BB10-CE52-4141-9A71-D207BFA51195}" srcOrd="0" destOrd="0" presId="urn:microsoft.com/office/officeart/2005/8/layout/hierarchy2"/>
    <dgm:cxn modelId="{D9A65018-B3D4-4516-98F9-6B1326461621}" type="presParOf" srcId="{BA032B97-07EF-440F-9C0C-75E13F8F7AD6}" destId="{6FDB0BB8-737C-4197-87EE-7C7C023C8D2C}" srcOrd="1" destOrd="0" presId="urn:microsoft.com/office/officeart/2005/8/layout/hierarchy2"/>
    <dgm:cxn modelId="{22BE7611-D4E2-450E-81F4-764EC470F20C}" type="presParOf" srcId="{33C69DA4-DD5E-4A7A-8395-65218B430A8A}" destId="{04367D38-1B76-4659-A95C-EFC2C24B5BA4}" srcOrd="2" destOrd="0" presId="urn:microsoft.com/office/officeart/2005/8/layout/hierarchy2"/>
    <dgm:cxn modelId="{FA82EB15-7118-4B83-ADDD-0A459227FAB5}" type="presParOf" srcId="{04367D38-1B76-4659-A95C-EFC2C24B5BA4}" destId="{95410CD8-E5A2-4E33-B216-7D65A91F4E48}" srcOrd="0" destOrd="0" presId="urn:microsoft.com/office/officeart/2005/8/layout/hierarchy2"/>
    <dgm:cxn modelId="{6093F83D-E00E-4DD7-BDDD-54E047518B73}" type="presParOf" srcId="{33C69DA4-DD5E-4A7A-8395-65218B430A8A}" destId="{401A0DE6-86C5-4BF7-A02E-093FAF94F712}" srcOrd="3" destOrd="0" presId="urn:microsoft.com/office/officeart/2005/8/layout/hierarchy2"/>
    <dgm:cxn modelId="{252881DE-7E7B-49F4-B94F-591004FCE5C8}" type="presParOf" srcId="{401A0DE6-86C5-4BF7-A02E-093FAF94F712}" destId="{1D990D64-6D3B-433E-B25A-6ADD6E1D0596}" srcOrd="0" destOrd="0" presId="urn:microsoft.com/office/officeart/2005/8/layout/hierarchy2"/>
    <dgm:cxn modelId="{3AF3F461-2157-40CB-AD65-D565B35E04A4}" type="presParOf" srcId="{401A0DE6-86C5-4BF7-A02E-093FAF94F712}" destId="{41544DC6-1F27-4B14-895A-23D3089B35C6}" srcOrd="1" destOrd="0" presId="urn:microsoft.com/office/officeart/2005/8/layout/hierarchy2"/>
    <dgm:cxn modelId="{8EF3AF2D-7089-47EB-AB6B-7E8AA9CA1FFD}" type="presParOf" srcId="{5E25AE7C-0412-47B0-BEC7-6E343C54FE57}" destId="{993A7781-9CA4-4C7C-A306-2B1846441CC3}" srcOrd="2" destOrd="0" presId="urn:microsoft.com/office/officeart/2005/8/layout/hierarchy2"/>
    <dgm:cxn modelId="{D21ED564-7BF1-49BE-B8CE-548E3705B68C}" type="presParOf" srcId="{993A7781-9CA4-4C7C-A306-2B1846441CC3}" destId="{E65BF7A2-E20F-4434-983E-C763C2035203}" srcOrd="0" destOrd="0" presId="urn:microsoft.com/office/officeart/2005/8/layout/hierarchy2"/>
    <dgm:cxn modelId="{D918F436-B411-497A-9881-A221F72F4A13}" type="presParOf" srcId="{5E25AE7C-0412-47B0-BEC7-6E343C54FE57}" destId="{A9628FB9-3BA7-4BEC-9136-044D8E86518B}" srcOrd="3" destOrd="0" presId="urn:microsoft.com/office/officeart/2005/8/layout/hierarchy2"/>
    <dgm:cxn modelId="{FAE09E7F-6702-45B1-9447-71D3BCA7524A}" type="presParOf" srcId="{A9628FB9-3BA7-4BEC-9136-044D8E86518B}" destId="{42D40A39-68A2-4A38-81D8-CCD26000B3C0}" srcOrd="0" destOrd="0" presId="urn:microsoft.com/office/officeart/2005/8/layout/hierarchy2"/>
    <dgm:cxn modelId="{C801B155-01AD-4658-89F8-D9D25A15520A}" type="presParOf" srcId="{A9628FB9-3BA7-4BEC-9136-044D8E86518B}" destId="{8395EBE2-8CCA-44DB-B370-0CD61F6EDAF4}" srcOrd="1" destOrd="0" presId="urn:microsoft.com/office/officeart/2005/8/layout/hierarchy2"/>
    <dgm:cxn modelId="{3C73ADBF-DE9E-4D9D-B89F-24E6D4D745F0}" type="presParOf" srcId="{8395EBE2-8CCA-44DB-B370-0CD61F6EDAF4}" destId="{02D6C1F6-0868-41AC-A772-AED323BF4BA5}" srcOrd="0" destOrd="0" presId="urn:microsoft.com/office/officeart/2005/8/layout/hierarchy2"/>
    <dgm:cxn modelId="{547DFA9F-27E0-461D-A318-CD1BFD93A893}" type="presParOf" srcId="{02D6C1F6-0868-41AC-A772-AED323BF4BA5}" destId="{8C06CA38-AD42-4744-A455-A4F2416547C1}" srcOrd="0" destOrd="0" presId="urn:microsoft.com/office/officeart/2005/8/layout/hierarchy2"/>
    <dgm:cxn modelId="{848E6FE4-A07C-4465-AE2F-DD28815699E9}" type="presParOf" srcId="{8395EBE2-8CCA-44DB-B370-0CD61F6EDAF4}" destId="{EF61C7BE-DB18-49A5-BA06-3065EB5EC780}" srcOrd="1" destOrd="0" presId="urn:microsoft.com/office/officeart/2005/8/layout/hierarchy2"/>
    <dgm:cxn modelId="{32DBE2F6-6BF7-441D-B50C-C2F334EBCCB4}" type="presParOf" srcId="{EF61C7BE-DB18-49A5-BA06-3065EB5EC780}" destId="{4E21471F-198A-43AF-AEBC-26A1908E33DC}" srcOrd="0" destOrd="0" presId="urn:microsoft.com/office/officeart/2005/8/layout/hierarchy2"/>
    <dgm:cxn modelId="{93E636B7-47CB-493F-A1EE-C1ABFAFA3E1A}" type="presParOf" srcId="{EF61C7BE-DB18-49A5-BA06-3065EB5EC780}" destId="{6634DF48-D6E8-4720-A382-2B6D3319BC28}" srcOrd="1" destOrd="0" presId="urn:microsoft.com/office/officeart/2005/8/layout/hierarchy2"/>
    <dgm:cxn modelId="{0F52E712-F7EF-4071-AD91-A7B72D3E6934}" type="presParOf" srcId="{8395EBE2-8CCA-44DB-B370-0CD61F6EDAF4}" destId="{FC2C502C-501E-4992-B0F6-1F25709B9290}" srcOrd="2" destOrd="0" presId="urn:microsoft.com/office/officeart/2005/8/layout/hierarchy2"/>
    <dgm:cxn modelId="{6A64D890-C473-4908-9E0E-7C605CEFF90E}" type="presParOf" srcId="{FC2C502C-501E-4992-B0F6-1F25709B9290}" destId="{9255E7C1-43E2-4395-8ECB-CD5A2423BA81}" srcOrd="0" destOrd="0" presId="urn:microsoft.com/office/officeart/2005/8/layout/hierarchy2"/>
    <dgm:cxn modelId="{86541029-5946-40BC-A228-3C2CE83DC415}" type="presParOf" srcId="{8395EBE2-8CCA-44DB-B370-0CD61F6EDAF4}" destId="{EB65084F-054D-4C13-B960-2A989E5B6B4E}" srcOrd="3" destOrd="0" presId="urn:microsoft.com/office/officeart/2005/8/layout/hierarchy2"/>
    <dgm:cxn modelId="{3F0DEFC7-5EFF-48F3-9200-8D3CDE574B64}" type="presParOf" srcId="{EB65084F-054D-4C13-B960-2A989E5B6B4E}" destId="{FE754B1D-817A-4AFB-A55D-BFA50B871D76}" srcOrd="0" destOrd="0" presId="urn:microsoft.com/office/officeart/2005/8/layout/hierarchy2"/>
    <dgm:cxn modelId="{540F234B-67B9-4140-8C32-1F98BDF64246}" type="presParOf" srcId="{EB65084F-054D-4C13-B960-2A989E5B6B4E}" destId="{1EEBDE2A-998B-4C05-98B8-516415C56D86}" srcOrd="1" destOrd="0" presId="urn:microsoft.com/office/officeart/2005/8/layout/hierarchy2"/>
    <dgm:cxn modelId="{90772D76-CF41-4CB1-A23A-3A3F6FE0649F}" type="presParOf" srcId="{8395EBE2-8CCA-44DB-B370-0CD61F6EDAF4}" destId="{39166E9A-F010-433E-9D0A-860077900723}" srcOrd="4" destOrd="0" presId="urn:microsoft.com/office/officeart/2005/8/layout/hierarchy2"/>
    <dgm:cxn modelId="{9E7CFC1C-5BE4-47FE-95DF-2832587A0FA0}" type="presParOf" srcId="{39166E9A-F010-433E-9D0A-860077900723}" destId="{175C50F8-F7F0-43E2-93FC-97760CC9E59B}" srcOrd="0" destOrd="0" presId="urn:microsoft.com/office/officeart/2005/8/layout/hierarchy2"/>
    <dgm:cxn modelId="{3E963894-7CCD-49DA-90F9-822C922A2E3D}" type="presParOf" srcId="{8395EBE2-8CCA-44DB-B370-0CD61F6EDAF4}" destId="{015197FD-6358-4FBC-AE8F-6AC8427DEE81}" srcOrd="5" destOrd="0" presId="urn:microsoft.com/office/officeart/2005/8/layout/hierarchy2"/>
    <dgm:cxn modelId="{47CD6AA3-4635-41E7-9524-0D8D6F2A7D99}" type="presParOf" srcId="{015197FD-6358-4FBC-AE8F-6AC8427DEE81}" destId="{E2E6AFB3-22D9-4E58-BC88-B3FE86C99094}" srcOrd="0" destOrd="0" presId="urn:microsoft.com/office/officeart/2005/8/layout/hierarchy2"/>
    <dgm:cxn modelId="{BD367C29-84D9-4151-AEAC-1E096D6137B5}" type="presParOf" srcId="{015197FD-6358-4FBC-AE8F-6AC8427DEE81}" destId="{8DDC3030-1EB4-4F6F-BA25-575949888876}" srcOrd="1" destOrd="0" presId="urn:microsoft.com/office/officeart/2005/8/layout/hierarchy2"/>
    <dgm:cxn modelId="{A5F8ABA7-D955-45FE-BFF1-6B0D9CC45F53}" type="presParOf" srcId="{5E25AE7C-0412-47B0-BEC7-6E343C54FE57}" destId="{15146776-7D2A-4E31-B863-A2B3D2C76726}" srcOrd="4" destOrd="0" presId="urn:microsoft.com/office/officeart/2005/8/layout/hierarchy2"/>
    <dgm:cxn modelId="{9DB09453-6301-46E4-A9FE-CE1A8609811A}" type="presParOf" srcId="{15146776-7D2A-4E31-B863-A2B3D2C76726}" destId="{2057BE44-58D9-4DDE-BBF1-CC0F2DF1EE85}" srcOrd="0" destOrd="0" presId="urn:microsoft.com/office/officeart/2005/8/layout/hierarchy2"/>
    <dgm:cxn modelId="{C76788E4-881B-4011-921F-D97E0DE7B163}" type="presParOf" srcId="{5E25AE7C-0412-47B0-BEC7-6E343C54FE57}" destId="{155164D5-1093-48DC-B974-3DF4C9713963}" srcOrd="5" destOrd="0" presId="urn:microsoft.com/office/officeart/2005/8/layout/hierarchy2"/>
    <dgm:cxn modelId="{26146228-F05A-479C-A8D4-8D2432466C46}" type="presParOf" srcId="{155164D5-1093-48DC-B974-3DF4C9713963}" destId="{AFC854B7-A7B9-47DC-A20C-ABC45A261D36}" srcOrd="0" destOrd="0" presId="urn:microsoft.com/office/officeart/2005/8/layout/hierarchy2"/>
    <dgm:cxn modelId="{D6F033E4-16FE-419E-98C6-606232CB72EC}" type="presParOf" srcId="{155164D5-1093-48DC-B974-3DF4C9713963}" destId="{0FC1610A-6A29-4DEA-9D25-4CA01844FC80}" srcOrd="1" destOrd="0" presId="urn:microsoft.com/office/officeart/2005/8/layout/hierarchy2"/>
    <dgm:cxn modelId="{9687A0DB-8A35-4FB8-BB6D-3C3710BF0F8B}" type="presParOf" srcId="{0FC1610A-6A29-4DEA-9D25-4CA01844FC80}" destId="{A84842C1-98AD-4075-A8EF-4B0864CB130A}" srcOrd="0" destOrd="0" presId="urn:microsoft.com/office/officeart/2005/8/layout/hierarchy2"/>
    <dgm:cxn modelId="{83F4E2FC-E59E-4EBF-92AF-BCE0DDED31F1}" type="presParOf" srcId="{A84842C1-98AD-4075-A8EF-4B0864CB130A}" destId="{5EA1AB2C-DCAD-48EB-87F5-3A21F7635A3F}" srcOrd="0" destOrd="0" presId="urn:microsoft.com/office/officeart/2005/8/layout/hierarchy2"/>
    <dgm:cxn modelId="{E35C8C17-65A8-4B92-A508-BF998CF34BF1}" type="presParOf" srcId="{0FC1610A-6A29-4DEA-9D25-4CA01844FC80}" destId="{C7BCDD19-267E-4089-BC32-E8A82FEB1BCA}" srcOrd="1" destOrd="0" presId="urn:microsoft.com/office/officeart/2005/8/layout/hierarchy2"/>
    <dgm:cxn modelId="{CADAFCD1-14D6-430F-851F-36546935935F}" type="presParOf" srcId="{C7BCDD19-267E-4089-BC32-E8A82FEB1BCA}" destId="{EEF4A768-D365-4EF1-AADF-25AC1603AF0C}" srcOrd="0" destOrd="0" presId="urn:microsoft.com/office/officeart/2005/8/layout/hierarchy2"/>
    <dgm:cxn modelId="{CD13E099-3A16-4E6E-8AD8-09537241AD65}" type="presParOf" srcId="{C7BCDD19-267E-4089-BC32-E8A82FEB1BCA}" destId="{B2DCBF43-4B78-4837-9637-17DD928B4730}" srcOrd="1" destOrd="0" presId="urn:microsoft.com/office/officeart/2005/8/layout/hierarchy2"/>
    <dgm:cxn modelId="{8EC1A64B-D09D-421D-955B-802CD0265033}" type="presParOf" srcId="{0FC1610A-6A29-4DEA-9D25-4CA01844FC80}" destId="{A6FBAF0A-1973-4189-AD4A-7B2C95301EF2}" srcOrd="2" destOrd="0" presId="urn:microsoft.com/office/officeart/2005/8/layout/hierarchy2"/>
    <dgm:cxn modelId="{ED04C3FC-43F7-4EF1-B995-D99413703D05}" type="presParOf" srcId="{A6FBAF0A-1973-4189-AD4A-7B2C95301EF2}" destId="{DC2D58E8-1476-488F-8B70-63387C97702E}" srcOrd="0" destOrd="0" presId="urn:microsoft.com/office/officeart/2005/8/layout/hierarchy2"/>
    <dgm:cxn modelId="{A7E20FA8-729E-45D5-B07F-355B467606AC}" type="presParOf" srcId="{0FC1610A-6A29-4DEA-9D25-4CA01844FC80}" destId="{4FD82FF9-8FC0-4E3B-8A1F-5CB907A2B4A1}" srcOrd="3" destOrd="0" presId="urn:microsoft.com/office/officeart/2005/8/layout/hierarchy2"/>
    <dgm:cxn modelId="{66E539E9-57FB-4D06-B57A-51EB9B08CB3B}" type="presParOf" srcId="{4FD82FF9-8FC0-4E3B-8A1F-5CB907A2B4A1}" destId="{C991C85C-EF62-419A-9237-4F0B43094828}" srcOrd="0" destOrd="0" presId="urn:microsoft.com/office/officeart/2005/8/layout/hierarchy2"/>
    <dgm:cxn modelId="{1E8EE49C-332C-4994-A504-21C6825D5E1E}" type="presParOf" srcId="{4FD82FF9-8FC0-4E3B-8A1F-5CB907A2B4A1}" destId="{3D46B019-6E26-4FED-9455-2475CA5C69EA}" srcOrd="1" destOrd="0" presId="urn:microsoft.com/office/officeart/2005/8/layout/hierarchy2"/>
    <dgm:cxn modelId="{21B5D306-3613-4A00-BD89-0941176B6AAC}" type="presParOf" srcId="{5E25AE7C-0412-47B0-BEC7-6E343C54FE57}" destId="{B5C04961-9C79-4C3E-9F57-DC5E5FB1ACEA}" srcOrd="6" destOrd="0" presId="urn:microsoft.com/office/officeart/2005/8/layout/hierarchy2"/>
    <dgm:cxn modelId="{6DA61098-101A-481A-84A5-E7591A377C82}" type="presParOf" srcId="{B5C04961-9C79-4C3E-9F57-DC5E5FB1ACEA}" destId="{FE966DB7-7022-4B87-8010-FE1513F252C2}" srcOrd="0" destOrd="0" presId="urn:microsoft.com/office/officeart/2005/8/layout/hierarchy2"/>
    <dgm:cxn modelId="{22508DF6-D1B0-4BA5-8407-09450F401521}" type="presParOf" srcId="{5E25AE7C-0412-47B0-BEC7-6E343C54FE57}" destId="{18F18DDF-C1E3-4440-84BB-CAEBB402BB80}" srcOrd="7" destOrd="0" presId="urn:microsoft.com/office/officeart/2005/8/layout/hierarchy2"/>
    <dgm:cxn modelId="{035EF038-9752-4DD4-B5A9-F8ABAF9BAF45}" type="presParOf" srcId="{18F18DDF-C1E3-4440-84BB-CAEBB402BB80}" destId="{CBB16230-5509-46F5-BCDD-B35E3DA66637}" srcOrd="0" destOrd="0" presId="urn:microsoft.com/office/officeart/2005/8/layout/hierarchy2"/>
    <dgm:cxn modelId="{FB3539B4-8200-48D6-8F27-9DAE83337B81}" type="presParOf" srcId="{18F18DDF-C1E3-4440-84BB-CAEBB402BB80}" destId="{B0C6CA83-E3E0-45F5-8F84-0453C0D175D1}" srcOrd="1" destOrd="0" presId="urn:microsoft.com/office/officeart/2005/8/layout/hierarchy2"/>
    <dgm:cxn modelId="{BBBA3237-FDD9-4B94-9C39-673D4054FCFA}" type="presParOf" srcId="{B0C6CA83-E3E0-45F5-8F84-0453C0D175D1}" destId="{BF6AB5BE-73E5-4384-ABD5-D3309697D7B9}" srcOrd="0" destOrd="0" presId="urn:microsoft.com/office/officeart/2005/8/layout/hierarchy2"/>
    <dgm:cxn modelId="{EF7324F2-A9E4-4A2D-8DD7-F50FCDE09912}" type="presParOf" srcId="{BF6AB5BE-73E5-4384-ABD5-D3309697D7B9}" destId="{3132B2CF-0E30-4E51-9CB7-A6A45AB00BE1}" srcOrd="0" destOrd="0" presId="urn:microsoft.com/office/officeart/2005/8/layout/hierarchy2"/>
    <dgm:cxn modelId="{CF6476E6-ECEB-490D-BCFD-91E9F2E71C3C}" type="presParOf" srcId="{B0C6CA83-E3E0-45F5-8F84-0453C0D175D1}" destId="{CC71C405-211F-4962-80B1-5835558F70F0}" srcOrd="1" destOrd="0" presId="urn:microsoft.com/office/officeart/2005/8/layout/hierarchy2"/>
    <dgm:cxn modelId="{D06CA6B4-0E99-488E-B627-6FE3556E5C3B}" type="presParOf" srcId="{CC71C405-211F-4962-80B1-5835558F70F0}" destId="{0518FED2-8B9D-4E71-AF40-891C1FA3E5B8}" srcOrd="0" destOrd="0" presId="urn:microsoft.com/office/officeart/2005/8/layout/hierarchy2"/>
    <dgm:cxn modelId="{4CC7BDDC-46D7-4892-877B-667372D92EE3}" type="presParOf" srcId="{CC71C405-211F-4962-80B1-5835558F70F0}" destId="{BAC9D409-5628-42A6-B8C0-262AB6561731}" srcOrd="1" destOrd="0" presId="urn:microsoft.com/office/officeart/2005/8/layout/hierarchy2"/>
    <dgm:cxn modelId="{93356E8F-C91C-4E8E-AEA7-AA81F4BEF398}" type="presParOf" srcId="{B0C6CA83-E3E0-45F5-8F84-0453C0D175D1}" destId="{B55446A6-C729-40EC-AD10-E9AFEE055D13}" srcOrd="2" destOrd="0" presId="urn:microsoft.com/office/officeart/2005/8/layout/hierarchy2"/>
    <dgm:cxn modelId="{79271146-ED83-4486-8B64-27D8C47A9A9B}" type="presParOf" srcId="{B55446A6-C729-40EC-AD10-E9AFEE055D13}" destId="{0BFBC4C4-8F71-4696-864C-A890F8C24FA3}" srcOrd="0" destOrd="0" presId="urn:microsoft.com/office/officeart/2005/8/layout/hierarchy2"/>
    <dgm:cxn modelId="{1CCBB152-0994-488F-AC57-4DCFCCA7BD1F}" type="presParOf" srcId="{B0C6CA83-E3E0-45F5-8F84-0453C0D175D1}" destId="{36981108-C3E8-4D55-A810-4EBDE3B3B787}" srcOrd="3" destOrd="0" presId="urn:microsoft.com/office/officeart/2005/8/layout/hierarchy2"/>
    <dgm:cxn modelId="{6724FCF9-1689-41BE-8A2C-38154467D073}" type="presParOf" srcId="{36981108-C3E8-4D55-A810-4EBDE3B3B787}" destId="{621407F7-4871-4DC2-BC7C-670A1446D839}" srcOrd="0" destOrd="0" presId="urn:microsoft.com/office/officeart/2005/8/layout/hierarchy2"/>
    <dgm:cxn modelId="{15F27717-2604-4E70-B1CF-6E3D024A7A8E}" type="presParOf" srcId="{36981108-C3E8-4D55-A810-4EBDE3B3B787}" destId="{FAB37985-5FFF-4863-BEDD-AAC19B1CC6AE}" srcOrd="1" destOrd="0" presId="urn:microsoft.com/office/officeart/2005/8/layout/hierarchy2"/>
    <dgm:cxn modelId="{CE074BD6-8E4F-4603-B719-028F479D8E27}" type="presParOf" srcId="{B0C6CA83-E3E0-45F5-8F84-0453C0D175D1}" destId="{29CA02AF-EF8B-4C51-9566-1529DC5B4DCF}" srcOrd="4" destOrd="0" presId="urn:microsoft.com/office/officeart/2005/8/layout/hierarchy2"/>
    <dgm:cxn modelId="{26E86DE9-2B49-4AEC-8BA2-CCB206856674}" type="presParOf" srcId="{29CA02AF-EF8B-4C51-9566-1529DC5B4DCF}" destId="{840DDEF9-95BD-42C5-985D-A11F1ECBDA7E}" srcOrd="0" destOrd="0" presId="urn:microsoft.com/office/officeart/2005/8/layout/hierarchy2"/>
    <dgm:cxn modelId="{521CCBA9-5AA1-4EA4-ABCE-3A0F5BB96FE1}" type="presParOf" srcId="{B0C6CA83-E3E0-45F5-8F84-0453C0D175D1}" destId="{1FF5A45E-AE98-47EE-A4F6-6B0736226BF7}" srcOrd="5" destOrd="0" presId="urn:microsoft.com/office/officeart/2005/8/layout/hierarchy2"/>
    <dgm:cxn modelId="{2AA784CD-6F29-4B23-8179-45F4D26CAA27}" type="presParOf" srcId="{1FF5A45E-AE98-47EE-A4F6-6B0736226BF7}" destId="{2390C20E-F208-4C83-8986-1847F2FC508F}" srcOrd="0" destOrd="0" presId="urn:microsoft.com/office/officeart/2005/8/layout/hierarchy2"/>
    <dgm:cxn modelId="{38FFBC07-4773-49B8-B39F-79BC6FD9D29F}" type="presParOf" srcId="{1FF5A45E-AE98-47EE-A4F6-6B0736226BF7}" destId="{4EF6607C-BE75-4353-895C-79546CC72D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BFFB6-500E-44E8-BA5B-637416D013D1}">
      <dsp:nvSpPr>
        <dsp:cNvPr id="0" name=""/>
        <dsp:cNvSpPr/>
      </dsp:nvSpPr>
      <dsp:spPr>
        <a:xfrm>
          <a:off x="1584172" y="2520282"/>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I/O</a:t>
          </a:r>
          <a:r>
            <a:rPr lang="zh-CN" altLang="en-US" sz="1800" kern="1200" dirty="0"/>
            <a:t>设备</a:t>
          </a:r>
        </a:p>
      </dsp:txBody>
      <dsp:txXfrm>
        <a:off x="1599564" y="2535674"/>
        <a:ext cx="1020233" cy="494724"/>
      </dsp:txXfrm>
    </dsp:sp>
    <dsp:sp modelId="{CFE3012E-8CF5-477E-B751-89F6B193B3C8}">
      <dsp:nvSpPr>
        <dsp:cNvPr id="0" name=""/>
        <dsp:cNvSpPr/>
      </dsp:nvSpPr>
      <dsp:spPr>
        <a:xfrm rot="18009794">
          <a:off x="1998726" y="1669101"/>
          <a:ext cx="2558467" cy="15826"/>
        </a:xfrm>
        <a:custGeom>
          <a:avLst/>
          <a:gdLst/>
          <a:ahLst/>
          <a:cxnLst/>
          <a:rect l="0" t="0" r="0" b="0"/>
          <a:pathLst>
            <a:path>
              <a:moveTo>
                <a:pt x="0" y="7913"/>
              </a:moveTo>
              <a:lnTo>
                <a:pt x="2558467" y="7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213999" y="1613052"/>
        <a:ext cx="127923" cy="127923"/>
      </dsp:txXfrm>
    </dsp:sp>
    <dsp:sp modelId="{AD539D1D-7503-4D19-9711-5F2F9D15F16E}">
      <dsp:nvSpPr>
        <dsp:cNvPr id="0" name=""/>
        <dsp:cNvSpPr/>
      </dsp:nvSpPr>
      <dsp:spPr>
        <a:xfrm>
          <a:off x="3920731" y="205879"/>
          <a:ext cx="1051017" cy="730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按使用特性分类</a:t>
          </a:r>
        </a:p>
      </dsp:txBody>
      <dsp:txXfrm>
        <a:off x="3942119" y="227267"/>
        <a:ext cx="1008241" cy="687449"/>
      </dsp:txXfrm>
    </dsp:sp>
    <dsp:sp modelId="{10DCA078-193B-4DA2-A25D-17C3FE992022}">
      <dsp:nvSpPr>
        <dsp:cNvPr id="0" name=""/>
        <dsp:cNvSpPr/>
      </dsp:nvSpPr>
      <dsp:spPr>
        <a:xfrm rot="19457599">
          <a:off x="4923085" y="411995"/>
          <a:ext cx="517732" cy="15826"/>
        </a:xfrm>
        <a:custGeom>
          <a:avLst/>
          <a:gdLst/>
          <a:ahLst/>
          <a:cxnLst/>
          <a:rect l="0" t="0" r="0" b="0"/>
          <a:pathLst>
            <a:path>
              <a:moveTo>
                <a:pt x="0" y="7913"/>
              </a:moveTo>
              <a:lnTo>
                <a:pt x="517732"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9008" y="406965"/>
        <a:ext cx="25886" cy="25886"/>
      </dsp:txXfrm>
    </dsp:sp>
    <dsp:sp modelId="{0C93BB10-CE52-4141-9A71-D207BFA51195}">
      <dsp:nvSpPr>
        <dsp:cNvPr id="0" name=""/>
        <dsp:cNvSpPr/>
      </dsp:nvSpPr>
      <dsp:spPr>
        <a:xfrm>
          <a:off x="5392155" y="6070"/>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存储设备</a:t>
          </a:r>
        </a:p>
      </dsp:txBody>
      <dsp:txXfrm>
        <a:off x="5407547" y="21462"/>
        <a:ext cx="1020233" cy="494724"/>
      </dsp:txXfrm>
    </dsp:sp>
    <dsp:sp modelId="{04367D38-1B76-4659-A95C-EFC2C24B5BA4}">
      <dsp:nvSpPr>
        <dsp:cNvPr id="0" name=""/>
        <dsp:cNvSpPr/>
      </dsp:nvSpPr>
      <dsp:spPr>
        <a:xfrm rot="2142401">
          <a:off x="4923085" y="714162"/>
          <a:ext cx="517732" cy="15826"/>
        </a:xfrm>
        <a:custGeom>
          <a:avLst/>
          <a:gdLst/>
          <a:ahLst/>
          <a:cxnLst/>
          <a:rect l="0" t="0" r="0" b="0"/>
          <a:pathLst>
            <a:path>
              <a:moveTo>
                <a:pt x="0" y="7913"/>
              </a:moveTo>
              <a:lnTo>
                <a:pt x="517732"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9008" y="709132"/>
        <a:ext cx="25886" cy="25886"/>
      </dsp:txXfrm>
    </dsp:sp>
    <dsp:sp modelId="{1D990D64-6D3B-433E-B25A-6ADD6E1D0596}">
      <dsp:nvSpPr>
        <dsp:cNvPr id="0" name=""/>
        <dsp:cNvSpPr/>
      </dsp:nvSpPr>
      <dsp:spPr>
        <a:xfrm>
          <a:off x="5392155" y="610405"/>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输入</a:t>
          </a:r>
          <a:r>
            <a:rPr lang="en-US" altLang="zh-CN" sz="1800" kern="1200" dirty="0"/>
            <a:t>/</a:t>
          </a:r>
          <a:r>
            <a:rPr lang="zh-CN" altLang="en-US" sz="1800" kern="1200" dirty="0"/>
            <a:t>输出设备</a:t>
          </a:r>
        </a:p>
      </dsp:txBody>
      <dsp:txXfrm>
        <a:off x="5407547" y="625797"/>
        <a:ext cx="1020233" cy="494724"/>
      </dsp:txXfrm>
    </dsp:sp>
    <dsp:sp modelId="{993A7781-9CA4-4C7C-A306-2B1846441CC3}">
      <dsp:nvSpPr>
        <dsp:cNvPr id="0" name=""/>
        <dsp:cNvSpPr/>
      </dsp:nvSpPr>
      <dsp:spPr>
        <a:xfrm rot="19883367">
          <a:off x="2545788" y="2424519"/>
          <a:ext cx="1464345" cy="15826"/>
        </a:xfrm>
        <a:custGeom>
          <a:avLst/>
          <a:gdLst/>
          <a:ahLst/>
          <a:cxnLst/>
          <a:rect l="0" t="0" r="0" b="0"/>
          <a:pathLst>
            <a:path>
              <a:moveTo>
                <a:pt x="0" y="7913"/>
              </a:moveTo>
              <a:lnTo>
                <a:pt x="1464345" y="7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3241352" y="2395824"/>
        <a:ext cx="73217" cy="73217"/>
      </dsp:txXfrm>
    </dsp:sp>
    <dsp:sp modelId="{42D40A39-68A2-4A38-81D8-CCD26000B3C0}">
      <dsp:nvSpPr>
        <dsp:cNvPr id="0" name=""/>
        <dsp:cNvSpPr/>
      </dsp:nvSpPr>
      <dsp:spPr>
        <a:xfrm>
          <a:off x="3920731" y="1715387"/>
          <a:ext cx="1051017" cy="7328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按传输速率分类</a:t>
          </a:r>
        </a:p>
      </dsp:txBody>
      <dsp:txXfrm>
        <a:off x="3942196" y="1736852"/>
        <a:ext cx="1008087" cy="689954"/>
      </dsp:txXfrm>
    </dsp:sp>
    <dsp:sp modelId="{02D6C1F6-0868-41AC-A772-AED323BF4BA5}">
      <dsp:nvSpPr>
        <dsp:cNvPr id="0" name=""/>
        <dsp:cNvSpPr/>
      </dsp:nvSpPr>
      <dsp:spPr>
        <a:xfrm rot="18289469">
          <a:off x="4813861" y="1771748"/>
          <a:ext cx="736181" cy="15826"/>
        </a:xfrm>
        <a:custGeom>
          <a:avLst/>
          <a:gdLst/>
          <a:ahLst/>
          <a:cxnLst/>
          <a:rect l="0" t="0" r="0" b="0"/>
          <a:pathLst>
            <a:path>
              <a:moveTo>
                <a:pt x="0" y="7913"/>
              </a:moveTo>
              <a:lnTo>
                <a:pt x="736181"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3547" y="1761257"/>
        <a:ext cx="36809" cy="36809"/>
      </dsp:txXfrm>
    </dsp:sp>
    <dsp:sp modelId="{4E21471F-198A-43AF-AEBC-26A1908E33DC}">
      <dsp:nvSpPr>
        <dsp:cNvPr id="0" name=""/>
        <dsp:cNvSpPr/>
      </dsp:nvSpPr>
      <dsp:spPr>
        <a:xfrm>
          <a:off x="5392155" y="1214740"/>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低速设备</a:t>
          </a:r>
        </a:p>
      </dsp:txBody>
      <dsp:txXfrm>
        <a:off x="5407547" y="1230132"/>
        <a:ext cx="1020233" cy="494724"/>
      </dsp:txXfrm>
    </dsp:sp>
    <dsp:sp modelId="{FC2C502C-501E-4992-B0F6-1F25709B9290}">
      <dsp:nvSpPr>
        <dsp:cNvPr id="0" name=""/>
        <dsp:cNvSpPr/>
      </dsp:nvSpPr>
      <dsp:spPr>
        <a:xfrm>
          <a:off x="4971748" y="2073916"/>
          <a:ext cx="420406" cy="15826"/>
        </a:xfrm>
        <a:custGeom>
          <a:avLst/>
          <a:gdLst/>
          <a:ahLst/>
          <a:cxnLst/>
          <a:rect l="0" t="0" r="0" b="0"/>
          <a:pathLst>
            <a:path>
              <a:moveTo>
                <a:pt x="0" y="7913"/>
              </a:moveTo>
              <a:lnTo>
                <a:pt x="420406"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71441" y="2071319"/>
        <a:ext cx="21020" cy="21020"/>
      </dsp:txXfrm>
    </dsp:sp>
    <dsp:sp modelId="{FE754B1D-817A-4AFB-A55D-BFA50B871D76}">
      <dsp:nvSpPr>
        <dsp:cNvPr id="0" name=""/>
        <dsp:cNvSpPr/>
      </dsp:nvSpPr>
      <dsp:spPr>
        <a:xfrm>
          <a:off x="5392155" y="1819075"/>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中速设备</a:t>
          </a:r>
        </a:p>
      </dsp:txBody>
      <dsp:txXfrm>
        <a:off x="5407547" y="1834467"/>
        <a:ext cx="1020233" cy="494724"/>
      </dsp:txXfrm>
    </dsp:sp>
    <dsp:sp modelId="{39166E9A-F010-433E-9D0A-860077900723}">
      <dsp:nvSpPr>
        <dsp:cNvPr id="0" name=""/>
        <dsp:cNvSpPr/>
      </dsp:nvSpPr>
      <dsp:spPr>
        <a:xfrm rot="3310531">
          <a:off x="4813861" y="2376083"/>
          <a:ext cx="736181" cy="15826"/>
        </a:xfrm>
        <a:custGeom>
          <a:avLst/>
          <a:gdLst/>
          <a:ahLst/>
          <a:cxnLst/>
          <a:rect l="0" t="0" r="0" b="0"/>
          <a:pathLst>
            <a:path>
              <a:moveTo>
                <a:pt x="0" y="7913"/>
              </a:moveTo>
              <a:lnTo>
                <a:pt x="736181"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3547" y="2365592"/>
        <a:ext cx="36809" cy="36809"/>
      </dsp:txXfrm>
    </dsp:sp>
    <dsp:sp modelId="{E2E6AFB3-22D9-4E58-BC88-B3FE86C99094}">
      <dsp:nvSpPr>
        <dsp:cNvPr id="0" name=""/>
        <dsp:cNvSpPr/>
      </dsp:nvSpPr>
      <dsp:spPr>
        <a:xfrm>
          <a:off x="5392155" y="2423410"/>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高速设备</a:t>
          </a:r>
        </a:p>
      </dsp:txBody>
      <dsp:txXfrm>
        <a:off x="5407547" y="2438802"/>
        <a:ext cx="1020233" cy="494724"/>
      </dsp:txXfrm>
    </dsp:sp>
    <dsp:sp modelId="{15146776-7D2A-4E31-B863-A2B3D2C76726}">
      <dsp:nvSpPr>
        <dsp:cNvPr id="0" name=""/>
        <dsp:cNvSpPr/>
      </dsp:nvSpPr>
      <dsp:spPr>
        <a:xfrm rot="1932156">
          <a:off x="2518336" y="3179938"/>
          <a:ext cx="1519248" cy="15826"/>
        </a:xfrm>
        <a:custGeom>
          <a:avLst/>
          <a:gdLst/>
          <a:ahLst/>
          <a:cxnLst/>
          <a:rect l="0" t="0" r="0" b="0"/>
          <a:pathLst>
            <a:path>
              <a:moveTo>
                <a:pt x="0" y="7913"/>
              </a:moveTo>
              <a:lnTo>
                <a:pt x="1519248" y="7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3239979" y="3149870"/>
        <a:ext cx="75962" cy="75962"/>
      </dsp:txXfrm>
    </dsp:sp>
    <dsp:sp modelId="{AFC854B7-A7B9-47DC-A20C-ABC45A261D36}">
      <dsp:nvSpPr>
        <dsp:cNvPr id="0" name=""/>
        <dsp:cNvSpPr/>
      </dsp:nvSpPr>
      <dsp:spPr>
        <a:xfrm>
          <a:off x="3920731" y="3096345"/>
          <a:ext cx="1051017" cy="9926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按信息交换单位分</a:t>
          </a:r>
        </a:p>
      </dsp:txBody>
      <dsp:txXfrm>
        <a:off x="3949805" y="3125419"/>
        <a:ext cx="992869" cy="934495"/>
      </dsp:txXfrm>
    </dsp:sp>
    <dsp:sp modelId="{A84842C1-98AD-4075-A8EF-4B0864CB130A}">
      <dsp:nvSpPr>
        <dsp:cNvPr id="0" name=""/>
        <dsp:cNvSpPr/>
      </dsp:nvSpPr>
      <dsp:spPr>
        <a:xfrm rot="19457599">
          <a:off x="4923085" y="3433669"/>
          <a:ext cx="517732" cy="15826"/>
        </a:xfrm>
        <a:custGeom>
          <a:avLst/>
          <a:gdLst/>
          <a:ahLst/>
          <a:cxnLst/>
          <a:rect l="0" t="0" r="0" b="0"/>
          <a:pathLst>
            <a:path>
              <a:moveTo>
                <a:pt x="0" y="7913"/>
              </a:moveTo>
              <a:lnTo>
                <a:pt x="517732"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9008" y="3428639"/>
        <a:ext cx="25886" cy="25886"/>
      </dsp:txXfrm>
    </dsp:sp>
    <dsp:sp modelId="{EEF4A768-D365-4EF1-AADF-25AC1603AF0C}">
      <dsp:nvSpPr>
        <dsp:cNvPr id="0" name=""/>
        <dsp:cNvSpPr/>
      </dsp:nvSpPr>
      <dsp:spPr>
        <a:xfrm>
          <a:off x="5392155" y="3027745"/>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块设备</a:t>
          </a:r>
        </a:p>
      </dsp:txBody>
      <dsp:txXfrm>
        <a:off x="5407547" y="3043137"/>
        <a:ext cx="1020233" cy="494724"/>
      </dsp:txXfrm>
    </dsp:sp>
    <dsp:sp modelId="{A6FBAF0A-1973-4189-AD4A-7B2C95301EF2}">
      <dsp:nvSpPr>
        <dsp:cNvPr id="0" name=""/>
        <dsp:cNvSpPr/>
      </dsp:nvSpPr>
      <dsp:spPr>
        <a:xfrm rot="2142401">
          <a:off x="4923085" y="3735837"/>
          <a:ext cx="517732" cy="15826"/>
        </a:xfrm>
        <a:custGeom>
          <a:avLst/>
          <a:gdLst/>
          <a:ahLst/>
          <a:cxnLst/>
          <a:rect l="0" t="0" r="0" b="0"/>
          <a:pathLst>
            <a:path>
              <a:moveTo>
                <a:pt x="0" y="7913"/>
              </a:moveTo>
              <a:lnTo>
                <a:pt x="517732"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9008" y="3730807"/>
        <a:ext cx="25886" cy="25886"/>
      </dsp:txXfrm>
    </dsp:sp>
    <dsp:sp modelId="{C991C85C-EF62-419A-9237-4F0B43094828}">
      <dsp:nvSpPr>
        <dsp:cNvPr id="0" name=""/>
        <dsp:cNvSpPr/>
      </dsp:nvSpPr>
      <dsp:spPr>
        <a:xfrm>
          <a:off x="5392155" y="3632080"/>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字符设备</a:t>
          </a:r>
        </a:p>
      </dsp:txBody>
      <dsp:txXfrm>
        <a:off x="5407547" y="3647472"/>
        <a:ext cx="1020233" cy="494724"/>
      </dsp:txXfrm>
    </dsp:sp>
    <dsp:sp modelId="{B5C04961-9C79-4C3E-9F57-DC5E5FB1ACEA}">
      <dsp:nvSpPr>
        <dsp:cNvPr id="0" name=""/>
        <dsp:cNvSpPr/>
      </dsp:nvSpPr>
      <dsp:spPr>
        <a:xfrm rot="3660810">
          <a:off x="1951576" y="3935357"/>
          <a:ext cx="2652769" cy="15826"/>
        </a:xfrm>
        <a:custGeom>
          <a:avLst/>
          <a:gdLst/>
          <a:ahLst/>
          <a:cxnLst/>
          <a:rect l="0" t="0" r="0" b="0"/>
          <a:pathLst>
            <a:path>
              <a:moveTo>
                <a:pt x="0" y="7913"/>
              </a:moveTo>
              <a:lnTo>
                <a:pt x="2652769" y="7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211641" y="3876951"/>
        <a:ext cx="132638" cy="132638"/>
      </dsp:txXfrm>
    </dsp:sp>
    <dsp:sp modelId="{CBB16230-5509-46F5-BCDD-B35E3DA66637}">
      <dsp:nvSpPr>
        <dsp:cNvPr id="0" name=""/>
        <dsp:cNvSpPr/>
      </dsp:nvSpPr>
      <dsp:spPr>
        <a:xfrm>
          <a:off x="3920731" y="4680522"/>
          <a:ext cx="1051017" cy="8459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按设备共享属性分</a:t>
          </a:r>
        </a:p>
      </dsp:txBody>
      <dsp:txXfrm>
        <a:off x="3945508" y="4705299"/>
        <a:ext cx="1001463" cy="796409"/>
      </dsp:txXfrm>
    </dsp:sp>
    <dsp:sp modelId="{BF6AB5BE-73E5-4384-ABD5-D3309697D7B9}">
      <dsp:nvSpPr>
        <dsp:cNvPr id="0" name=""/>
        <dsp:cNvSpPr/>
      </dsp:nvSpPr>
      <dsp:spPr>
        <a:xfrm rot="18289469">
          <a:off x="4813861" y="4793423"/>
          <a:ext cx="736181" cy="15826"/>
        </a:xfrm>
        <a:custGeom>
          <a:avLst/>
          <a:gdLst/>
          <a:ahLst/>
          <a:cxnLst/>
          <a:rect l="0" t="0" r="0" b="0"/>
          <a:pathLst>
            <a:path>
              <a:moveTo>
                <a:pt x="0" y="7913"/>
              </a:moveTo>
              <a:lnTo>
                <a:pt x="736181"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3547" y="4782932"/>
        <a:ext cx="36809" cy="36809"/>
      </dsp:txXfrm>
    </dsp:sp>
    <dsp:sp modelId="{0518FED2-8B9D-4E71-AF40-891C1FA3E5B8}">
      <dsp:nvSpPr>
        <dsp:cNvPr id="0" name=""/>
        <dsp:cNvSpPr/>
      </dsp:nvSpPr>
      <dsp:spPr>
        <a:xfrm>
          <a:off x="5392155" y="4236414"/>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独占设备</a:t>
          </a:r>
        </a:p>
      </dsp:txBody>
      <dsp:txXfrm>
        <a:off x="5407547" y="4251806"/>
        <a:ext cx="1020233" cy="494724"/>
      </dsp:txXfrm>
    </dsp:sp>
    <dsp:sp modelId="{B55446A6-C729-40EC-AD10-E9AFEE055D13}">
      <dsp:nvSpPr>
        <dsp:cNvPr id="0" name=""/>
        <dsp:cNvSpPr/>
      </dsp:nvSpPr>
      <dsp:spPr>
        <a:xfrm>
          <a:off x="4971748" y="5095590"/>
          <a:ext cx="420406" cy="15826"/>
        </a:xfrm>
        <a:custGeom>
          <a:avLst/>
          <a:gdLst/>
          <a:ahLst/>
          <a:cxnLst/>
          <a:rect l="0" t="0" r="0" b="0"/>
          <a:pathLst>
            <a:path>
              <a:moveTo>
                <a:pt x="0" y="7913"/>
              </a:moveTo>
              <a:lnTo>
                <a:pt x="420406"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71441" y="5092993"/>
        <a:ext cx="21020" cy="21020"/>
      </dsp:txXfrm>
    </dsp:sp>
    <dsp:sp modelId="{621407F7-4871-4DC2-BC7C-670A1446D839}">
      <dsp:nvSpPr>
        <dsp:cNvPr id="0" name=""/>
        <dsp:cNvSpPr/>
      </dsp:nvSpPr>
      <dsp:spPr>
        <a:xfrm>
          <a:off x="5392155" y="4840749"/>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共享设备</a:t>
          </a:r>
        </a:p>
      </dsp:txBody>
      <dsp:txXfrm>
        <a:off x="5407547" y="4856141"/>
        <a:ext cx="1020233" cy="494724"/>
      </dsp:txXfrm>
    </dsp:sp>
    <dsp:sp modelId="{29CA02AF-EF8B-4C51-9566-1529DC5B4DCF}">
      <dsp:nvSpPr>
        <dsp:cNvPr id="0" name=""/>
        <dsp:cNvSpPr/>
      </dsp:nvSpPr>
      <dsp:spPr>
        <a:xfrm rot="3310531">
          <a:off x="4813861" y="5397758"/>
          <a:ext cx="736181" cy="15826"/>
        </a:xfrm>
        <a:custGeom>
          <a:avLst/>
          <a:gdLst/>
          <a:ahLst/>
          <a:cxnLst/>
          <a:rect l="0" t="0" r="0" b="0"/>
          <a:pathLst>
            <a:path>
              <a:moveTo>
                <a:pt x="0" y="7913"/>
              </a:moveTo>
              <a:lnTo>
                <a:pt x="736181" y="7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5163547" y="5387267"/>
        <a:ext cx="36809" cy="36809"/>
      </dsp:txXfrm>
    </dsp:sp>
    <dsp:sp modelId="{2390C20E-F208-4C83-8986-1847F2FC508F}">
      <dsp:nvSpPr>
        <dsp:cNvPr id="0" name=""/>
        <dsp:cNvSpPr/>
      </dsp:nvSpPr>
      <dsp:spPr>
        <a:xfrm>
          <a:off x="5392155" y="5445084"/>
          <a:ext cx="1051017" cy="5255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虚拟设备</a:t>
          </a:r>
        </a:p>
      </dsp:txBody>
      <dsp:txXfrm>
        <a:off x="5407547" y="5460476"/>
        <a:ext cx="1020233" cy="4947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26396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39613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中断处理程序较为繁琐，涉及现场保护、</a:t>
            </a:r>
            <a:r>
              <a:rPr lang="en-US" altLang="zh-CN" dirty="0" err="1"/>
              <a:t>cpu</a:t>
            </a:r>
            <a:r>
              <a:rPr lang="zh-CN" altLang="en-US" dirty="0"/>
              <a:t>状态切换等，开销较高。现代操作系统中也会在恰当的时候使用轮询方式处理</a:t>
            </a:r>
            <a:r>
              <a:rPr lang="en-US" altLang="zh-CN" dirty="0"/>
              <a:t>I/O</a:t>
            </a:r>
            <a:r>
              <a:rPr lang="zh-CN" altLang="en-US" dirty="0"/>
              <a:t>（如只需等待几个</a:t>
            </a:r>
            <a:r>
              <a:rPr lang="en-US" altLang="zh-CN" dirty="0" err="1"/>
              <a:t>cpu</a:t>
            </a:r>
            <a:r>
              <a:rPr lang="zh-CN" altLang="en-US" dirty="0"/>
              <a:t>周期）</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23</a:t>
            </a:fld>
            <a:endParaRPr lang="zh-CN" altLang="en-US"/>
          </a:p>
        </p:txBody>
      </p:sp>
    </p:spTree>
    <p:extLst>
      <p:ext uri="{BB962C8B-B14F-4D97-AF65-F5344CB8AC3E}">
        <p14:creationId xmlns:p14="http://schemas.microsoft.com/office/powerpoint/2010/main" val="229726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DMA</a:t>
            </a:r>
            <a:r>
              <a:rPr lang="zh-CN" altLang="en-US" dirty="0"/>
              <a:t>控制器集成在</a:t>
            </a:r>
            <a:r>
              <a:rPr lang="en-US" altLang="zh-CN" dirty="0"/>
              <a:t>CPU</a:t>
            </a:r>
            <a:r>
              <a:rPr lang="zh-CN" altLang="en-US" dirty="0"/>
              <a:t>内部或主板芯片上  如</a:t>
            </a:r>
            <a:r>
              <a:rPr lang="en-US" altLang="zh-CN" dirty="0"/>
              <a:t>IOMMU</a:t>
            </a:r>
            <a:r>
              <a:rPr lang="zh-CN" altLang="en-US"/>
              <a:t>技术</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27</a:t>
            </a:fld>
            <a:endParaRPr lang="zh-CN" altLang="en-US"/>
          </a:p>
        </p:txBody>
      </p:sp>
    </p:spTree>
    <p:extLst>
      <p:ext uri="{BB962C8B-B14F-4D97-AF65-F5344CB8AC3E}">
        <p14:creationId xmlns:p14="http://schemas.microsoft.com/office/powerpoint/2010/main" val="50531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图表达不准确：数据向下传播时不经过中断处理层，数据向上传播时经过中断处理层</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6</a:t>
            </a:fld>
            <a:endParaRPr lang="zh-CN" altLang="en-US"/>
          </a:p>
        </p:txBody>
      </p:sp>
    </p:spTree>
    <p:extLst>
      <p:ext uri="{BB962C8B-B14F-4D97-AF65-F5344CB8AC3E}">
        <p14:creationId xmlns:p14="http://schemas.microsoft.com/office/powerpoint/2010/main" val="105615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以前的南桥芯片 现在的主板芯片</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9</a:t>
            </a:fld>
            <a:endParaRPr lang="zh-CN" altLang="en-US"/>
          </a:p>
        </p:txBody>
      </p:sp>
    </p:spTree>
    <p:extLst>
      <p:ext uri="{BB962C8B-B14F-4D97-AF65-F5344CB8AC3E}">
        <p14:creationId xmlns:p14="http://schemas.microsoft.com/office/powerpoint/2010/main" val="237009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现在一般统称为主板芯片，</a:t>
            </a:r>
            <a:r>
              <a:rPr lang="en-US" altLang="zh-CN" dirty="0"/>
              <a:t>PC</a:t>
            </a:r>
            <a:r>
              <a:rPr lang="zh-CN" altLang="en-US" dirty="0"/>
              <a:t>中主板芯片是最主要的设备控制器，</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10</a:t>
            </a:fld>
            <a:endParaRPr lang="zh-CN" altLang="en-US"/>
          </a:p>
        </p:txBody>
      </p:sp>
    </p:spTree>
    <p:extLst>
      <p:ext uri="{BB962C8B-B14F-4D97-AF65-F5344CB8AC3E}">
        <p14:creationId xmlns:p14="http://schemas.microsoft.com/office/powerpoint/2010/main" val="304054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11</a:t>
            </a:fld>
            <a:endParaRPr lang="zh-CN" altLang="en-US"/>
          </a:p>
        </p:txBody>
      </p:sp>
    </p:spTree>
    <p:extLst>
      <p:ext uri="{BB962C8B-B14F-4D97-AF65-F5344CB8AC3E}">
        <p14:creationId xmlns:p14="http://schemas.microsoft.com/office/powerpoint/2010/main" val="106489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15</a:t>
            </a:fld>
            <a:endParaRPr lang="zh-CN" altLang="en-US"/>
          </a:p>
        </p:txBody>
      </p:sp>
    </p:spTree>
    <p:extLst>
      <p:ext uri="{BB962C8B-B14F-4D97-AF65-F5344CB8AC3E}">
        <p14:creationId xmlns:p14="http://schemas.microsoft.com/office/powerpoint/2010/main" val="77942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X86</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16</a:t>
            </a:fld>
            <a:endParaRPr lang="zh-CN" altLang="en-US"/>
          </a:p>
        </p:txBody>
      </p:sp>
    </p:spTree>
    <p:extLst>
      <p:ext uri="{BB962C8B-B14F-4D97-AF65-F5344CB8AC3E}">
        <p14:creationId xmlns:p14="http://schemas.microsoft.com/office/powerpoint/2010/main" val="207059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9102908-2E5A-53E5-7AB0-CFA4C79756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DADD67-70FC-4F75-A4C5-3B51EA6C6740}"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24579" name="Rectangle 2">
            <a:extLst>
              <a:ext uri="{FF2B5EF4-FFF2-40B4-BE49-F238E27FC236}">
                <a16:creationId xmlns:a16="http://schemas.microsoft.com/office/drawing/2014/main" id="{2DFFE049-B168-90C6-5C49-4D95FC8B4CD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625099D-92E7-1D81-2EC0-88A2FD087B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22C954E-7899-F4DE-545E-E8B0953052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E0E427-BF34-483D-8B3C-8C05468EF23F}" type="slidenum">
              <a:rPr lang="en-US" altLang="en-US" smtClean="0">
                <a:latin typeface="Helvetica" panose="020B0604020202020204" pitchFamily="34" charset="0"/>
              </a:rPr>
              <a:pPr/>
              <a:t>21</a:t>
            </a:fld>
            <a:endParaRPr lang="en-US" altLang="en-US">
              <a:latin typeface="Helvetica" panose="020B0604020202020204" pitchFamily="34" charset="0"/>
            </a:endParaRPr>
          </a:p>
        </p:txBody>
      </p:sp>
      <p:sp>
        <p:nvSpPr>
          <p:cNvPr id="33795" name="Rectangle 2">
            <a:extLst>
              <a:ext uri="{FF2B5EF4-FFF2-40B4-BE49-F238E27FC236}">
                <a16:creationId xmlns:a16="http://schemas.microsoft.com/office/drawing/2014/main" id="{496FF42A-3E4D-36C5-97B5-89EF2955F64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16243F41-F002-1BD8-A045-60DF875330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9312047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39502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172312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77797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747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443230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30000"/>
              </a:lnSpc>
              <a:buNone/>
              <a:defRPr sz="24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D881364-F9D6-4FE0-B62E-C77D3B30E45B}"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439EBA91-55F8-4AC7-2173-0A53F3B5437D}"/>
              </a:ext>
            </a:extLst>
          </p:cNvPr>
          <p:cNvSpPr txBox="1"/>
          <p:nvPr userDrawn="1"/>
        </p:nvSpPr>
        <p:spPr>
          <a:xfrm>
            <a:off x="6971517" y="34526"/>
            <a:ext cx="2098651"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第六章 输入输出系统</a:t>
            </a:r>
          </a:p>
        </p:txBody>
      </p:sp>
    </p:spTree>
    <p:extLst>
      <p:ext uri="{BB962C8B-B14F-4D97-AF65-F5344CB8AC3E}">
        <p14:creationId xmlns:p14="http://schemas.microsoft.com/office/powerpoint/2010/main" val="13645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986886"/>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normAutofit/>
          </a:bodyPr>
          <a:lstStyle>
            <a:lvl1pPr>
              <a:lnSpc>
                <a:spcPct val="130000"/>
              </a:lnSpc>
              <a:defRPr sz="2800">
                <a:latin typeface="+mj-ea"/>
                <a:ea typeface="+mj-ea"/>
              </a:defRPr>
            </a:lvl1pPr>
            <a:lvl2pPr>
              <a:lnSpc>
                <a:spcPct val="130000"/>
              </a:lnSpc>
              <a:defRPr sz="2400">
                <a:latin typeface="+mj-ea"/>
                <a:ea typeface="+mj-ea"/>
              </a:defRPr>
            </a:lvl2pPr>
            <a:lvl3pPr>
              <a:lnSpc>
                <a:spcPct val="130000"/>
              </a:lnSpc>
              <a:defRPr sz="2400">
                <a:latin typeface="+mj-ea"/>
                <a:ea typeface="+mj-ea"/>
              </a:defRPr>
            </a:lvl3pPr>
            <a:lvl4pPr>
              <a:lnSpc>
                <a:spcPct val="130000"/>
              </a:lnSpc>
              <a:defRPr sz="2000">
                <a:latin typeface="+mj-ea"/>
                <a:ea typeface="+mj-ea"/>
              </a:defRPr>
            </a:lvl4pPr>
            <a:lvl5pPr>
              <a:lnSpc>
                <a:spcPct val="130000"/>
              </a:lnSpc>
              <a:defRPr sz="1800">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77606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332214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28825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20001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Gill Sans MT"/>
                <a:ea typeface="华文新魏" panose="02010800040101010101" pitchFamily="2" charset="-122"/>
                <a:cs typeface="+mn-cs"/>
              </a:rPr>
              <a:t>东北大学秦皇岛分校计算机与通信工程学院</a:t>
            </a:r>
          </a:p>
        </p:txBody>
      </p:sp>
      <p:sp>
        <p:nvSpPr>
          <p:cNvPr id="10" name="TextBox 10">
            <a:extLst>
              <a:ext uri="{FF2B5EF4-FFF2-40B4-BE49-F238E27FC236}">
                <a16:creationId xmlns:a16="http://schemas.microsoft.com/office/drawing/2014/main" id="{F9A8DBA4-04E9-460D-A77A-BE0C73B2B2B9}"/>
              </a:ext>
            </a:extLst>
          </p:cNvPr>
          <p:cNvSpPr txBox="1"/>
          <p:nvPr userDrawn="1"/>
        </p:nvSpPr>
        <p:spPr>
          <a:xfrm>
            <a:off x="6412162" y="34770"/>
            <a:ext cx="273183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wavyDbl" strike="noStrike" kern="1200" cap="none" spc="0" normalizeH="0" baseline="0" noProof="0" dirty="0">
                <a:ln>
                  <a:noFill/>
                </a:ln>
                <a:solidFill>
                  <a:prstClr val="black"/>
                </a:solidFill>
                <a:effectLst/>
                <a:uLnTx/>
                <a:uFill>
                  <a:solidFill>
                    <a:srgbClr val="7030A0"/>
                  </a:solidFill>
                </a:uFill>
                <a:latin typeface="Gill Sans MT"/>
                <a:ea typeface="华文新魏" panose="02010800040101010101" pitchFamily="2" charset="-122"/>
                <a:cs typeface="+mn-cs"/>
              </a:rPr>
              <a:t>第五章 虚拟存储器</a:t>
            </a:r>
          </a:p>
        </p:txBody>
      </p:sp>
    </p:spTree>
    <p:extLst>
      <p:ext uri="{BB962C8B-B14F-4D97-AF65-F5344CB8AC3E}">
        <p14:creationId xmlns:p14="http://schemas.microsoft.com/office/powerpoint/2010/main" val="373100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971517" y="34526"/>
            <a:ext cx="2098651"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第六章 输入输出系统</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15"/>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DD525428-56F2-47B2-93AF-023A79629E15}"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266136012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 id="2147483694" r:id="rId13"/>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第十七讲</a:t>
            </a:r>
          </a:p>
        </p:txBody>
      </p:sp>
      <p:sp>
        <p:nvSpPr>
          <p:cNvPr id="3" name="副标题 2"/>
          <p:cNvSpPr>
            <a:spLocks noGrp="1"/>
          </p:cNvSpPr>
          <p:nvPr>
            <p:ph type="body" idx="1"/>
          </p:nvPr>
        </p:nvSpPr>
        <p:spPr/>
        <p:txBody>
          <a:bodyPr>
            <a:normAutofit/>
          </a:bodyPr>
          <a:lstStyle/>
          <a:p>
            <a:r>
              <a:rPr lang="zh-CN" altLang="en-US" dirty="0"/>
              <a:t>输入输出系统（一）</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836712"/>
            <a:ext cx="4549262" cy="1384995"/>
          </a:xfrm>
          <a:prstGeom prst="rect">
            <a:avLst/>
          </a:prstGeom>
        </p:spPr>
        <p:txBody>
          <a:bodyPr wrap="square">
            <a:spAutoFit/>
          </a:bodyPr>
          <a:lstStyle/>
          <a:p>
            <a:pPr>
              <a:lnSpc>
                <a:spcPct val="150000"/>
              </a:lnSpc>
            </a:pPr>
            <a:r>
              <a:rPr lang="en-US" altLang="zh-CN" sz="2800" b="1" dirty="0">
                <a:latin typeface="Times New Roman" panose="02020603050405020304" pitchFamily="18" charset="0"/>
                <a:ea typeface="+mj-ea"/>
                <a:cs typeface="Times New Roman" panose="02020603050405020304" pitchFamily="18" charset="0"/>
              </a:rPr>
              <a:t>6.2.2</a:t>
            </a:r>
            <a:r>
              <a:rPr lang="zh-CN" altLang="en-US" sz="2800" b="1" dirty="0">
                <a:latin typeface="+mj-ea"/>
                <a:ea typeface="+mj-ea"/>
              </a:rPr>
              <a:t>　设备控制器</a:t>
            </a:r>
          </a:p>
          <a:p>
            <a:pPr>
              <a:lnSpc>
                <a:spcPct val="150000"/>
              </a:lnSpc>
            </a:pPr>
            <a:r>
              <a:rPr lang="en-US" altLang="zh-CN" sz="2800" b="1" dirty="0">
                <a:latin typeface="+mj-ea"/>
                <a:ea typeface="+mj-ea"/>
              </a:rPr>
              <a:t>1</a:t>
            </a:r>
            <a:r>
              <a:rPr lang="zh-CN" altLang="en-US" sz="2800" b="1" dirty="0">
                <a:latin typeface="+mj-ea"/>
                <a:ea typeface="+mj-ea"/>
              </a:rPr>
              <a:t>．设备控制器的基本功能</a:t>
            </a:r>
          </a:p>
        </p:txBody>
      </p:sp>
      <p:sp>
        <p:nvSpPr>
          <p:cNvPr id="4" name="矩形 3"/>
          <p:cNvSpPr/>
          <p:nvPr/>
        </p:nvSpPr>
        <p:spPr>
          <a:xfrm>
            <a:off x="755575" y="2132856"/>
            <a:ext cx="7776865" cy="4392017"/>
          </a:xfrm>
          <a:prstGeom prst="rect">
            <a:avLst/>
          </a:prstGeom>
        </p:spPr>
        <p:txBody>
          <a:bodyPr/>
          <a:lstStyle/>
          <a:p>
            <a:pPr marL="457200" lvl="0" indent="-457200" rtl="0">
              <a:lnSpc>
                <a:spcPct val="150000"/>
              </a:lnSpc>
              <a:buFont typeface="Wingdings" panose="05000000000000000000" pitchFamily="2" charset="2"/>
              <a:buChar char="Ø"/>
            </a:pPr>
            <a:r>
              <a:rPr lang="zh-CN" sz="2400" b="1" dirty="0">
                <a:latin typeface="宋体" panose="02010600030101010101" pitchFamily="2" charset="-122"/>
                <a:ea typeface="宋体" panose="02010600030101010101" pitchFamily="2" charset="-122"/>
              </a:rPr>
              <a:t>接收和识别命令</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磁盘控制器可以接受</a:t>
            </a:r>
            <a:r>
              <a:rPr lang="en-US" altLang="zh-CN" sz="2400" b="1" dirty="0">
                <a:latin typeface="宋体" panose="02010600030101010101" pitchFamily="2" charset="-122"/>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发来的</a:t>
            </a:r>
            <a:r>
              <a:rPr lang="en-US" altLang="zh-CN" sz="2400" b="1" dirty="0" err="1">
                <a:latin typeface="宋体" panose="02010600030101010101" pitchFamily="2" charset="-122"/>
                <a:ea typeface="宋体" panose="02010600030101010101" pitchFamily="2" charset="-122"/>
              </a:rPr>
              <a:t>Read、Write、Format</a:t>
            </a:r>
            <a:r>
              <a:rPr lang="zh-CN" altLang="en-US" sz="2400" b="1" dirty="0">
                <a:latin typeface="宋体" panose="02010600030101010101" pitchFamily="2" charset="-122"/>
                <a:ea typeface="宋体" panose="02010600030101010101" pitchFamily="2" charset="-122"/>
              </a:rPr>
              <a:t>等</a:t>
            </a:r>
            <a:r>
              <a:rPr lang="en-US" altLang="zh-CN" sz="2400" b="1" dirty="0">
                <a:latin typeface="宋体" panose="02010600030101010101" pitchFamily="2" charset="-122"/>
                <a:ea typeface="宋体" panose="02010600030101010101" pitchFamily="2" charset="-122"/>
              </a:rPr>
              <a:t>15</a:t>
            </a:r>
            <a:r>
              <a:rPr lang="zh-CN" altLang="en-US" sz="2400" b="1" dirty="0">
                <a:latin typeface="宋体" panose="02010600030101010101" pitchFamily="2" charset="-122"/>
                <a:ea typeface="宋体" panose="02010600030101010101" pitchFamily="2" charset="-122"/>
              </a:rPr>
              <a:t>条不同命令。</a:t>
            </a:r>
            <a:endParaRPr lang="en-US" sz="2400" b="1" dirty="0">
              <a:latin typeface="宋体" panose="02010600030101010101" pitchFamily="2" charset="-122"/>
              <a:ea typeface="宋体" panose="02010600030101010101" pitchFamily="2" charset="-122"/>
            </a:endParaRPr>
          </a:p>
          <a:p>
            <a:pPr marL="457200" lvl="0" indent="-457200" rtl="0">
              <a:lnSpc>
                <a:spcPct val="150000"/>
              </a:lnSpc>
              <a:buFont typeface="Wingdings" panose="05000000000000000000" pitchFamily="2" charset="2"/>
              <a:buChar char="Ø"/>
            </a:pPr>
            <a:r>
              <a:rPr lang="zh-CN" sz="2400" b="1" dirty="0">
                <a:latin typeface="宋体" panose="02010600030101010101" pitchFamily="2" charset="-122"/>
                <a:ea typeface="宋体" panose="02010600030101010101" pitchFamily="2" charset="-122"/>
              </a:rPr>
              <a:t>数据交换</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与控制器之间、控制器与设备之间。</a:t>
            </a:r>
            <a:endParaRPr lang="en-US" sz="2400" b="1" dirty="0">
              <a:latin typeface="宋体" panose="02010600030101010101" pitchFamily="2" charset="-122"/>
              <a:ea typeface="宋体" panose="02010600030101010101" pitchFamily="2" charset="-122"/>
            </a:endParaRPr>
          </a:p>
          <a:p>
            <a:pPr marL="457200" lvl="0" indent="-457200" rtl="0">
              <a:lnSpc>
                <a:spcPct val="150000"/>
              </a:lnSpc>
              <a:buFont typeface="Wingdings" panose="05000000000000000000" pitchFamily="2" charset="2"/>
              <a:buChar char="Ø"/>
            </a:pPr>
            <a:r>
              <a:rPr lang="zh-CN" sz="2400" b="1" dirty="0">
                <a:latin typeface="宋体" panose="02010600030101010101" pitchFamily="2" charset="-122"/>
                <a:ea typeface="宋体" panose="02010600030101010101" pitchFamily="2" charset="-122"/>
              </a:rPr>
              <a:t>标识和报告设备的状态</a:t>
            </a:r>
            <a:r>
              <a:rPr lang="zh-CN" altLang="en-US" sz="2400" b="1" dirty="0">
                <a:latin typeface="宋体" panose="02010600030101010101" pitchFamily="2" charset="-122"/>
                <a:ea typeface="宋体" panose="02010600030101010101" pitchFamily="2" charset="-122"/>
              </a:rPr>
              <a:t>：如设备处于发送就绪状态。</a:t>
            </a:r>
            <a:endParaRPr lang="en-US" sz="2400" b="1" dirty="0">
              <a:latin typeface="宋体" panose="02010600030101010101" pitchFamily="2" charset="-122"/>
              <a:ea typeface="宋体" panose="02010600030101010101" pitchFamily="2" charset="-122"/>
            </a:endParaRPr>
          </a:p>
          <a:p>
            <a:pPr marL="457200" lvl="0" indent="-457200" rtl="0">
              <a:lnSpc>
                <a:spcPct val="150000"/>
              </a:lnSpc>
              <a:buFont typeface="Wingdings" panose="05000000000000000000" pitchFamily="2" charset="2"/>
              <a:buChar char="Ø"/>
            </a:pPr>
            <a:r>
              <a:rPr lang="zh-CN" sz="2400" b="1" dirty="0">
                <a:latin typeface="宋体" panose="02010600030101010101" pitchFamily="2" charset="-122"/>
                <a:ea typeface="宋体" panose="02010600030101010101" pitchFamily="2" charset="-122"/>
              </a:rPr>
              <a:t>地址识别</a:t>
            </a:r>
            <a:r>
              <a:rPr lang="zh-CN" altLang="en-US" sz="2400" b="1" dirty="0">
                <a:latin typeface="宋体" panose="02010600030101010101" pitchFamily="2" charset="-122"/>
                <a:ea typeface="宋体" panose="02010600030101010101" pitchFamily="2" charset="-122"/>
              </a:rPr>
              <a:t>：设备有地址、设备中的寄存器也有地址。</a:t>
            </a:r>
            <a:endParaRPr lang="en-US" sz="2400" b="1" dirty="0">
              <a:latin typeface="宋体" panose="02010600030101010101" pitchFamily="2" charset="-122"/>
              <a:ea typeface="宋体" panose="02010600030101010101" pitchFamily="2" charset="-122"/>
            </a:endParaRPr>
          </a:p>
          <a:p>
            <a:pPr marL="457200" lvl="0" indent="-457200" rtl="0">
              <a:lnSpc>
                <a:spcPct val="150000"/>
              </a:lnSpc>
              <a:buFont typeface="Wingdings" panose="05000000000000000000" pitchFamily="2" charset="2"/>
              <a:buChar char="Ø"/>
            </a:pPr>
            <a:r>
              <a:rPr lang="zh-CN" sz="2400" b="1" dirty="0">
                <a:latin typeface="宋体" panose="02010600030101010101" pitchFamily="2" charset="-122"/>
                <a:ea typeface="宋体" panose="02010600030101010101" pitchFamily="2" charset="-122"/>
              </a:rPr>
              <a:t>数据缓冲</a:t>
            </a:r>
            <a:endParaRPr lang="en-US" sz="2400" b="1" dirty="0">
              <a:latin typeface="宋体" panose="02010600030101010101" pitchFamily="2" charset="-122"/>
              <a:ea typeface="宋体" panose="02010600030101010101" pitchFamily="2" charset="-122"/>
            </a:endParaRPr>
          </a:p>
          <a:p>
            <a:pPr marL="457200" lvl="0" indent="-457200" rtl="0">
              <a:lnSpc>
                <a:spcPct val="150000"/>
              </a:lnSpc>
              <a:buFont typeface="Wingdings" panose="05000000000000000000" pitchFamily="2" charset="2"/>
              <a:buChar char="Ø"/>
            </a:pPr>
            <a:r>
              <a:rPr lang="zh-CN" sz="2400" b="1" dirty="0">
                <a:latin typeface="宋体" panose="02010600030101010101" pitchFamily="2" charset="-122"/>
                <a:ea typeface="宋体" panose="02010600030101010101" pitchFamily="2" charset="-122"/>
              </a:rPr>
              <a:t>差错控制</a:t>
            </a:r>
          </a:p>
        </p:txBody>
      </p:sp>
      <p:pic>
        <p:nvPicPr>
          <p:cNvPr id="49154" name="Picture 2" descr="http://files.jb51.net/file_images/article/201407/201407091633011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92868"/>
            <a:ext cx="5715000" cy="4543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latin typeface="宋体" charset="-122"/>
              </a:rPr>
              <a:t>2</a:t>
            </a:r>
            <a:r>
              <a:rPr lang="zh-CN" altLang="en-US" sz="2800" dirty="0">
                <a:latin typeface="宋体" charset="-122"/>
              </a:rPr>
              <a:t>．设备控制器的组成</a:t>
            </a:r>
          </a:p>
          <a:p>
            <a:endParaRPr lang="zh-CN" altLang="en-US" sz="2800" dirty="0"/>
          </a:p>
        </p:txBody>
      </p:sp>
      <p:graphicFrame>
        <p:nvGraphicFramePr>
          <p:cNvPr id="21506" name="Object 2"/>
          <p:cNvGraphicFramePr>
            <a:graphicFrameLocks noChangeAspect="1"/>
          </p:cNvGraphicFramePr>
          <p:nvPr/>
        </p:nvGraphicFramePr>
        <p:xfrm>
          <a:off x="251520" y="1844824"/>
          <a:ext cx="8534400" cy="3749675"/>
        </p:xfrm>
        <a:graphic>
          <a:graphicData uri="http://schemas.openxmlformats.org/presentationml/2006/ole">
            <mc:AlternateContent xmlns:mc="http://schemas.openxmlformats.org/markup-compatibility/2006">
              <mc:Choice xmlns:v="urn:schemas-microsoft-com:vml" Requires="v">
                <p:oleObj r:id="rId3" imgW="3919768" imgH="1793169" progId="Visio.Drawing.4">
                  <p:embed/>
                </p:oleObj>
              </mc:Choice>
              <mc:Fallback>
                <p:oleObj r:id="rId3" imgW="3919768" imgH="1793169"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t="3511"/>
                      <a:stretch>
                        <a:fillRect/>
                      </a:stretch>
                    </p:blipFill>
                    <p:spPr bwMode="auto">
                      <a:xfrm>
                        <a:off x="251520" y="1844824"/>
                        <a:ext cx="8534400" cy="374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latin typeface="Times New Roman" pitchFamily="18" charset="0"/>
                <a:cs typeface="Times New Roman" pitchFamily="18" charset="0"/>
              </a:rPr>
              <a:t>   6.2.4</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通道</a:t>
            </a:r>
          </a:p>
          <a:p>
            <a:r>
              <a:rPr lang="en-US" altLang="zh-CN" sz="2800" dirty="0">
                <a:latin typeface="Times New Roman" pitchFamily="18" charset="0"/>
                <a:cs typeface="Times New Roman" pitchFamily="18" charset="0"/>
              </a:rPr>
              <a:t>   1</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通道</a:t>
            </a:r>
            <a:r>
              <a:rPr lang="en-US" altLang="zh-CN" sz="2800" dirty="0">
                <a:latin typeface="Times New Roman" pitchFamily="18" charset="0"/>
                <a:cs typeface="Times New Roman" pitchFamily="18" charset="0"/>
              </a:rPr>
              <a:t>(I/O Channel)</a:t>
            </a:r>
            <a:r>
              <a:rPr lang="zh-CN" altLang="en-US" sz="2800" dirty="0">
                <a:latin typeface="Times New Roman" pitchFamily="18" charset="0"/>
                <a:cs typeface="Times New Roman" pitchFamily="18" charset="0"/>
              </a:rPr>
              <a:t>设备的引入</a:t>
            </a:r>
            <a:endParaRPr lang="en-US" altLang="zh-CN" sz="2800" dirty="0">
              <a:latin typeface="Times New Roman" pitchFamily="18" charset="0"/>
              <a:cs typeface="Times New Roman" pitchFamily="18" charset="0"/>
            </a:endParaRPr>
          </a:p>
          <a:p>
            <a:r>
              <a:rPr lang="en-US" altLang="zh-CN" sz="2800" dirty="0">
                <a:latin typeface="宋体" charset="-122"/>
              </a:rPr>
              <a:t>      </a:t>
            </a:r>
            <a:r>
              <a:rPr lang="zh-CN" altLang="en-US" sz="2800" dirty="0">
                <a:latin typeface="宋体" charset="-122"/>
              </a:rPr>
              <a:t>虽然在</a:t>
            </a:r>
            <a:r>
              <a:rPr lang="en-US" altLang="zh-CN" sz="2800" dirty="0"/>
              <a:t>CPU</a:t>
            </a:r>
            <a:r>
              <a:rPr lang="zh-CN" altLang="en-US" sz="2800" dirty="0">
                <a:latin typeface="宋体" charset="-122"/>
              </a:rPr>
              <a:t>与</a:t>
            </a:r>
            <a:r>
              <a:rPr lang="en-US" altLang="zh-CN" sz="2800" dirty="0"/>
              <a:t>I/O</a:t>
            </a:r>
            <a:r>
              <a:rPr lang="zh-CN" altLang="en-US" sz="2800" dirty="0">
                <a:latin typeface="宋体" charset="-122"/>
              </a:rPr>
              <a:t>设备之间增加了设备控制器后，已能大大减少</a:t>
            </a:r>
            <a:r>
              <a:rPr lang="en-US" altLang="zh-CN" sz="2800" dirty="0"/>
              <a:t>CPU</a:t>
            </a:r>
            <a:r>
              <a:rPr lang="zh-CN" altLang="en-US" sz="2800" dirty="0">
                <a:latin typeface="宋体" charset="-122"/>
              </a:rPr>
              <a:t>对</a:t>
            </a:r>
            <a:r>
              <a:rPr lang="en-US" altLang="zh-CN" sz="2800" dirty="0"/>
              <a:t>I/O</a:t>
            </a:r>
            <a:r>
              <a:rPr lang="zh-CN" altLang="en-US" sz="2800" dirty="0">
                <a:latin typeface="宋体" charset="-122"/>
              </a:rPr>
              <a:t>的干预，但在</a:t>
            </a:r>
            <a:r>
              <a:rPr lang="zh-CN" altLang="en-US" sz="2800" dirty="0">
                <a:solidFill>
                  <a:srgbClr val="FF0000"/>
                </a:solidFill>
                <a:latin typeface="宋体" charset="-122"/>
              </a:rPr>
              <a:t>大型计算机系统</a:t>
            </a:r>
            <a:r>
              <a:rPr lang="zh-CN" altLang="en-US" sz="2800" dirty="0">
                <a:latin typeface="宋体" charset="-122"/>
              </a:rPr>
              <a:t>中主机所配置的外设很多时，</a:t>
            </a:r>
            <a:r>
              <a:rPr lang="en-US" altLang="zh-CN" sz="2800" dirty="0"/>
              <a:t>CPU</a:t>
            </a:r>
            <a:r>
              <a:rPr lang="zh-CN" altLang="en-US" sz="2800" dirty="0">
                <a:latin typeface="宋体" charset="-122"/>
              </a:rPr>
              <a:t>的负担仍然很重。为此，在</a:t>
            </a:r>
            <a:r>
              <a:rPr lang="en-US" altLang="zh-CN" sz="2800" dirty="0"/>
              <a:t>CPU</a:t>
            </a:r>
            <a:r>
              <a:rPr lang="zh-CN" altLang="en-US" sz="2800" dirty="0">
                <a:latin typeface="宋体" charset="-122"/>
              </a:rPr>
              <a:t>和设备控制器之间又增设了通道。</a:t>
            </a:r>
            <a:endParaRPr lang="en-US" altLang="zh-CN" sz="2800" dirty="0">
              <a:latin typeface="宋体" charset="-122"/>
            </a:endParaRPr>
          </a:p>
          <a:p>
            <a:r>
              <a:rPr lang="en-US" altLang="zh-CN" sz="2800" dirty="0">
                <a:latin typeface="Times New Roman" panose="02020603050405020304" pitchFamily="18" charset="0"/>
                <a:cs typeface="Times New Roman" panose="02020603050405020304" pitchFamily="18" charset="0"/>
              </a:rPr>
              <a:t>   2.  </a:t>
            </a:r>
            <a:r>
              <a:rPr lang="zh-CN" altLang="en-US" sz="2800" dirty="0">
                <a:latin typeface="Times New Roman" panose="02020603050405020304" pitchFamily="18" charset="0"/>
                <a:cs typeface="Times New Roman" panose="02020603050405020304" pitchFamily="18" charset="0"/>
              </a:rPr>
              <a:t>通道类型</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宋体" charset="-122"/>
                <a:cs typeface="Times New Roman" pitchFamily="18" charset="0"/>
              </a:rPr>
              <a:t>   字节多路通道、数组选择通道、数组多路通道</a:t>
            </a:r>
            <a:endParaRPr lang="zh-CN" altLang="en-US" sz="2800" dirty="0">
              <a:latin typeface="Times New Roman" pitchFamily="18" charset="0"/>
              <a:cs typeface="Times New Roman" pitchFamily="18" charset="0"/>
            </a:endParaRPr>
          </a:p>
          <a:p>
            <a:endParaRPr lang="zh-CN" alt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latin typeface="宋体" charset="-122"/>
              </a:rPr>
              <a:t>3</a:t>
            </a:r>
            <a:r>
              <a:rPr lang="zh-CN" altLang="en-US" sz="2800" dirty="0">
                <a:latin typeface="宋体" charset="-122"/>
              </a:rPr>
              <a:t>．</a:t>
            </a:r>
            <a:r>
              <a:rPr lang="zh-CN" altLang="en-US" sz="2800" dirty="0">
                <a:latin typeface="Courier New"/>
              </a:rPr>
              <a:t>“</a:t>
            </a:r>
            <a:r>
              <a:rPr lang="zh-CN" altLang="en-US" sz="2800" dirty="0">
                <a:latin typeface="宋体" charset="-122"/>
              </a:rPr>
              <a:t>瓶颈</a:t>
            </a:r>
            <a:r>
              <a:rPr lang="zh-CN" altLang="en-US" sz="2800" dirty="0">
                <a:latin typeface="Courier New"/>
              </a:rPr>
              <a:t>”</a:t>
            </a:r>
            <a:r>
              <a:rPr lang="zh-CN" altLang="en-US" sz="2800" dirty="0">
                <a:latin typeface="宋体" charset="-122"/>
              </a:rPr>
              <a:t>问题</a:t>
            </a:r>
          </a:p>
          <a:p>
            <a:endParaRPr lang="zh-CN" altLang="en-US" sz="2800" dirty="0"/>
          </a:p>
        </p:txBody>
      </p:sp>
      <p:graphicFrame>
        <p:nvGraphicFramePr>
          <p:cNvPr id="23554" name="Object 2"/>
          <p:cNvGraphicFramePr>
            <a:graphicFrameLocks noChangeAspect="1"/>
          </p:cNvGraphicFramePr>
          <p:nvPr>
            <p:extLst>
              <p:ext uri="{D42A27DB-BD31-4B8C-83A1-F6EECF244321}">
                <p14:modId xmlns:p14="http://schemas.microsoft.com/office/powerpoint/2010/main" val="1389008474"/>
              </p:ext>
            </p:extLst>
          </p:nvPr>
        </p:nvGraphicFramePr>
        <p:xfrm>
          <a:off x="683568" y="1340768"/>
          <a:ext cx="7467600" cy="3594100"/>
        </p:xfrm>
        <a:graphic>
          <a:graphicData uri="http://schemas.openxmlformats.org/presentationml/2006/ole">
            <mc:AlternateContent xmlns:mc="http://schemas.openxmlformats.org/markup-compatibility/2006">
              <mc:Choice xmlns:v="urn:schemas-microsoft-com:vml" Requires="v">
                <p:oleObj r:id="rId2" imgW="3089007" imgH="1506247" progId="Visio.Drawing.4">
                  <p:embed/>
                </p:oleObj>
              </mc:Choice>
              <mc:Fallback>
                <p:oleObj r:id="rId2" imgW="3089007" imgH="1506247"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467600" cy="359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24578" name="Object 2"/>
          <p:cNvGraphicFramePr>
            <a:graphicFrameLocks noChangeAspect="1"/>
          </p:cNvGraphicFramePr>
          <p:nvPr/>
        </p:nvGraphicFramePr>
        <p:xfrm>
          <a:off x="342900" y="1873250"/>
          <a:ext cx="8420100" cy="3003550"/>
        </p:xfrm>
        <a:graphic>
          <a:graphicData uri="http://schemas.openxmlformats.org/presentationml/2006/ole">
            <mc:AlternateContent xmlns:mc="http://schemas.openxmlformats.org/markup-compatibility/2006">
              <mc:Choice xmlns:v="urn:schemas-microsoft-com:vml" Requires="v">
                <p:oleObj r:id="rId2" imgW="3125013" imgH="1111682" progId="Visio.Drawing.4">
                  <p:embed/>
                </p:oleObj>
              </mc:Choice>
              <mc:Fallback>
                <p:oleObj r:id="rId2" imgW="3125013" imgH="1111682" progId="Visio.Drawing.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873250"/>
                        <a:ext cx="8420100" cy="300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2" y="476672"/>
            <a:ext cx="8352160" cy="5545138"/>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a:lnSpc>
                <a:spcPct val="140000"/>
              </a:lnSpc>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latin typeface="宋体" panose="02010600030101010101" pitchFamily="2" charset="-122"/>
                <a:ea typeface="宋体" panose="02010600030101010101" pitchFamily="2" charset="-122"/>
              </a:rPr>
              <a:t>6.3</a:t>
            </a:r>
            <a:r>
              <a:rPr lang="zh-CN" altLang="en-US" dirty="0">
                <a:solidFill>
                  <a:schemeClr val="tx1"/>
                </a:solidFill>
                <a:latin typeface="宋体" panose="02010600030101010101" pitchFamily="2" charset="-122"/>
                <a:ea typeface="宋体" panose="02010600030101010101" pitchFamily="2" charset="-122"/>
              </a:rPr>
              <a:t>　中断机构和中断处理程序</a:t>
            </a:r>
            <a:endParaRPr lang="en-US" altLang="zh-CN" dirty="0">
              <a:solidFill>
                <a:schemeClr val="tx1"/>
              </a:solidFill>
              <a:latin typeface="宋体" panose="02010600030101010101" pitchFamily="2" charset="-122"/>
              <a:ea typeface="宋体" panose="02010600030101010101" pitchFamily="2" charset="-122"/>
            </a:endParaRPr>
          </a:p>
          <a:p>
            <a:pPr>
              <a:lnSpc>
                <a:spcPct val="140000"/>
              </a:lnSpc>
            </a:pPr>
            <a:br>
              <a:rPr lang="zh-CN" altLang="en-US" sz="2400" dirty="0">
                <a:solidFill>
                  <a:schemeClr val="tx1"/>
                </a:solidFill>
                <a:latin typeface="宋体" panose="02010600030101010101" pitchFamily="2" charset="-122"/>
                <a:ea typeface="宋体" panose="02010600030101010101" pitchFamily="2" charset="-122"/>
              </a:rPr>
            </a:br>
            <a:r>
              <a:rPr lang="zh-CN" altLang="en-US" sz="2400" dirty="0">
                <a:solidFill>
                  <a:schemeClr val="tx1"/>
                </a:solidFill>
                <a:latin typeface="宋体" panose="02010600030101010101" pitchFamily="2" charset="-122"/>
                <a:ea typeface="宋体" panose="02010600030101010101" pitchFamily="2" charset="-122"/>
              </a:rPr>
              <a:t>　   </a:t>
            </a:r>
            <a:r>
              <a:rPr lang="zh-CN" altLang="en-US" sz="2800" dirty="0">
                <a:solidFill>
                  <a:schemeClr val="tx1"/>
                </a:solidFill>
                <a:latin typeface="宋体" panose="02010600030101010101" pitchFamily="2" charset="-122"/>
                <a:ea typeface="宋体" panose="02010600030101010101" pitchFamily="2" charset="-122"/>
              </a:rPr>
              <a:t>中断在操作系统中有着特殊重要的地位，它是多道程序得以实现的基础，因为进程之间的切换</a:t>
            </a:r>
            <a:r>
              <a:rPr lang="zh-CN" altLang="en-US" sz="2800" i="1" dirty="0">
                <a:solidFill>
                  <a:schemeClr val="tx1"/>
                </a:solidFill>
                <a:latin typeface="宋体" panose="02010600030101010101" pitchFamily="2" charset="-122"/>
                <a:ea typeface="宋体" panose="02010600030101010101" pitchFamily="2" charset="-122"/>
              </a:rPr>
              <a:t>很大一部分</a:t>
            </a:r>
            <a:r>
              <a:rPr lang="zh-CN" altLang="en-US" sz="2800" dirty="0">
                <a:solidFill>
                  <a:schemeClr val="tx1"/>
                </a:solidFill>
                <a:latin typeface="宋体" panose="02010600030101010101" pitchFamily="2" charset="-122"/>
                <a:ea typeface="宋体" panose="02010600030101010101" pitchFamily="2" charset="-122"/>
              </a:rPr>
              <a:t>是通过中断来完成的。另一方面，中断也是设备管理的基础，为了提高处理机的利用率和实现</a:t>
            </a:r>
            <a:r>
              <a:rPr lang="en-US" altLang="zh-CN" sz="2800" dirty="0">
                <a:solidFill>
                  <a:schemeClr val="tx1"/>
                </a:solidFill>
                <a:latin typeface="宋体" panose="02010600030101010101" pitchFamily="2" charset="-122"/>
                <a:ea typeface="宋体" panose="02010600030101010101" pitchFamily="2" charset="-122"/>
              </a:rPr>
              <a:t>CPU</a:t>
            </a:r>
            <a:r>
              <a:rPr lang="zh-CN" altLang="en-US" sz="2800" dirty="0">
                <a:solidFill>
                  <a:schemeClr val="tx1"/>
                </a:solidFill>
                <a:latin typeface="宋体" panose="02010600030101010101" pitchFamily="2" charset="-122"/>
                <a:ea typeface="宋体" panose="02010600030101010101" pitchFamily="2" charset="-122"/>
              </a:rPr>
              <a:t>与</a:t>
            </a:r>
            <a:r>
              <a:rPr lang="en-US" altLang="zh-CN" sz="2800" dirty="0">
                <a:solidFill>
                  <a:schemeClr val="tx1"/>
                </a:solidFill>
                <a:latin typeface="宋体" panose="02010600030101010101" pitchFamily="2" charset="-122"/>
                <a:ea typeface="宋体" panose="02010600030101010101" pitchFamily="2" charset="-122"/>
              </a:rPr>
              <a:t>I/O</a:t>
            </a:r>
            <a:r>
              <a:rPr lang="zh-CN" altLang="en-US" sz="2800" dirty="0">
                <a:solidFill>
                  <a:schemeClr val="tx1"/>
                </a:solidFill>
                <a:latin typeface="宋体" panose="02010600030101010101" pitchFamily="2" charset="-122"/>
                <a:ea typeface="宋体" panose="02010600030101010101" pitchFamily="2" charset="-122"/>
              </a:rPr>
              <a:t>设备并行执行，也必需有中断的支持。中断处理程序是</a:t>
            </a:r>
            <a:r>
              <a:rPr lang="en-US" altLang="zh-CN" sz="2800" dirty="0">
                <a:solidFill>
                  <a:schemeClr val="tx1"/>
                </a:solidFill>
                <a:latin typeface="宋体" panose="02010600030101010101" pitchFamily="2" charset="-122"/>
                <a:ea typeface="宋体" panose="02010600030101010101" pitchFamily="2" charset="-122"/>
              </a:rPr>
              <a:t>I/O</a:t>
            </a:r>
            <a:r>
              <a:rPr lang="zh-CN" altLang="en-US" sz="2800" dirty="0">
                <a:solidFill>
                  <a:schemeClr val="tx1"/>
                </a:solidFill>
                <a:latin typeface="宋体" panose="02010600030101010101" pitchFamily="2" charset="-122"/>
                <a:ea typeface="宋体" panose="02010600030101010101" pitchFamily="2" charset="-122"/>
              </a:rPr>
              <a:t>系统中最低的一层，它是整个</a:t>
            </a:r>
            <a:r>
              <a:rPr lang="en-US" altLang="zh-CN" sz="2800" dirty="0">
                <a:solidFill>
                  <a:schemeClr val="tx1"/>
                </a:solidFill>
                <a:latin typeface="宋体" panose="02010600030101010101" pitchFamily="2" charset="-122"/>
                <a:ea typeface="宋体" panose="02010600030101010101" pitchFamily="2" charset="-122"/>
              </a:rPr>
              <a:t>I/O</a:t>
            </a:r>
            <a:r>
              <a:rPr lang="zh-CN" altLang="en-US" sz="2800" dirty="0">
                <a:solidFill>
                  <a:schemeClr val="tx1"/>
                </a:solidFill>
                <a:latin typeface="宋体" panose="02010600030101010101" pitchFamily="2" charset="-122"/>
                <a:ea typeface="宋体" panose="02010600030101010101" pitchFamily="2" charset="-122"/>
              </a:rPr>
              <a:t>系统的基础。</a:t>
            </a:r>
            <a:endParaRPr lang="zh-CN" altLang="en-US" sz="24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105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sz="2800" dirty="0"/>
              <a:t> 6.3.1  </a:t>
            </a:r>
            <a:r>
              <a:rPr lang="zh-CN" altLang="en-US" sz="2800" dirty="0"/>
              <a:t>中断简介  </a:t>
            </a:r>
            <a:endParaRPr lang="en-US" altLang="zh-CN" sz="2800" dirty="0"/>
          </a:p>
          <a:p>
            <a:r>
              <a:rPr lang="en-US" altLang="zh-CN" sz="2800" dirty="0"/>
              <a:t> 1. </a:t>
            </a:r>
            <a:r>
              <a:rPr lang="zh-CN" altLang="en-US" sz="2800" dirty="0"/>
              <a:t>中断和陷入（异常）</a:t>
            </a:r>
            <a:br>
              <a:rPr lang="zh-CN" altLang="en-US" sz="2800" dirty="0"/>
            </a:br>
            <a:r>
              <a:rPr lang="zh-CN" altLang="en-US" sz="2800" dirty="0"/>
              <a:t>　</a:t>
            </a:r>
            <a:r>
              <a:rPr lang="en-US" altLang="zh-CN" sz="2800" dirty="0"/>
              <a:t>1) </a:t>
            </a:r>
            <a:r>
              <a:rPr lang="zh-CN" altLang="en-US" sz="2800" dirty="0"/>
              <a:t>中断：</a:t>
            </a:r>
            <a:r>
              <a:rPr lang="en-US" altLang="zh-CN" sz="2800" dirty="0"/>
              <a:t>CPU</a:t>
            </a:r>
            <a:r>
              <a:rPr lang="zh-CN" altLang="en-US" sz="2800" dirty="0"/>
              <a:t>对</a:t>
            </a:r>
            <a:r>
              <a:rPr lang="en-US" altLang="zh-CN" sz="2800" dirty="0"/>
              <a:t>I/O</a:t>
            </a:r>
            <a:r>
              <a:rPr lang="zh-CN" altLang="en-US" sz="2800" dirty="0"/>
              <a:t>设备发来的终端信号的响应。</a:t>
            </a:r>
            <a:br>
              <a:rPr lang="zh-CN" altLang="en-US" sz="2800" dirty="0"/>
            </a:br>
            <a:r>
              <a:rPr lang="zh-CN" altLang="en-US" sz="2800" dirty="0"/>
              <a:t>　</a:t>
            </a:r>
            <a:r>
              <a:rPr lang="en-US" altLang="zh-CN" sz="2800" dirty="0"/>
              <a:t>2) </a:t>
            </a:r>
            <a:r>
              <a:rPr lang="zh-CN" altLang="en-US" sz="2800" dirty="0"/>
              <a:t>陷入：</a:t>
            </a:r>
            <a:r>
              <a:rPr lang="en-US" altLang="zh-CN" sz="2800" dirty="0"/>
              <a:t>CPU</a:t>
            </a:r>
            <a:r>
              <a:rPr lang="zh-CN" altLang="en-US" sz="2800" dirty="0"/>
              <a:t>内部事件所引发的中断。</a:t>
            </a:r>
            <a:endParaRPr lang="en-US" altLang="zh-CN" sz="2800" dirty="0"/>
          </a:p>
          <a:p>
            <a:r>
              <a:rPr lang="zh-CN" altLang="en-US" sz="2800" dirty="0"/>
              <a:t> </a:t>
            </a:r>
            <a:r>
              <a:rPr lang="en-US" altLang="zh-CN" sz="2800" dirty="0"/>
              <a:t>2. </a:t>
            </a:r>
            <a:r>
              <a:rPr lang="zh-CN" altLang="en-US" sz="2800" dirty="0"/>
              <a:t>中断向量表和中断优先级</a:t>
            </a:r>
            <a:br>
              <a:rPr lang="zh-CN" altLang="en-US" sz="2800" dirty="0"/>
            </a:br>
            <a:r>
              <a:rPr lang="zh-CN" altLang="en-US" sz="2800" dirty="0"/>
              <a:t>　</a:t>
            </a:r>
            <a:r>
              <a:rPr lang="en-US" altLang="zh-CN" sz="2800" dirty="0"/>
              <a:t>1) </a:t>
            </a:r>
            <a:r>
              <a:rPr lang="zh-CN" altLang="en-US" sz="2800" dirty="0"/>
              <a:t>中断向量表：每个设备中断处理程序的入口地址。</a:t>
            </a:r>
            <a:br>
              <a:rPr lang="zh-CN" altLang="en-US" sz="2800" dirty="0"/>
            </a:br>
            <a:r>
              <a:rPr lang="zh-CN" altLang="en-US" sz="2800" dirty="0"/>
              <a:t>　</a:t>
            </a:r>
            <a:r>
              <a:rPr lang="en-US" altLang="zh-CN" sz="2800" dirty="0"/>
              <a:t>2) </a:t>
            </a:r>
            <a:r>
              <a:rPr lang="zh-CN" altLang="en-US" sz="2800" dirty="0"/>
              <a:t>中断优先级</a:t>
            </a:r>
          </a:p>
        </p:txBody>
      </p:sp>
    </p:spTree>
    <p:extLst>
      <p:ext uri="{BB962C8B-B14F-4D97-AF65-F5344CB8AC3E}">
        <p14:creationId xmlns:p14="http://schemas.microsoft.com/office/powerpoint/2010/main" val="211945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E9B783B-726A-26CC-2642-40D56C81A33B}"/>
              </a:ext>
            </a:extLst>
          </p:cNvPr>
          <p:cNvSpPr>
            <a:spLocks noGrp="1" noChangeArrowheads="1"/>
          </p:cNvSpPr>
          <p:nvPr>
            <p:ph type="title"/>
          </p:nvPr>
        </p:nvSpPr>
        <p:spPr>
          <a:xfrm>
            <a:off x="1792853" y="403711"/>
            <a:ext cx="5859464" cy="560388"/>
          </a:xfrm>
        </p:spPr>
        <p:txBody>
          <a:bodyPr>
            <a:normAutofit/>
          </a:bodyPr>
          <a:lstStyle/>
          <a:p>
            <a:pPr eaLnBrk="1" hangingPunct="1"/>
            <a:r>
              <a:rPr lang="en-US" altLang="en-US" sz="2800" dirty="0"/>
              <a:t>Intel Pentium </a:t>
            </a:r>
            <a:r>
              <a:rPr lang="zh-CN" altLang="en-US" sz="2800" dirty="0"/>
              <a:t>处理器中断向量表</a:t>
            </a:r>
            <a:endParaRPr lang="en-US" altLang="en-US" sz="2800" dirty="0"/>
          </a:p>
        </p:txBody>
      </p:sp>
      <p:pic>
        <p:nvPicPr>
          <p:cNvPr id="23555" name="Picture 5">
            <a:extLst>
              <a:ext uri="{FF2B5EF4-FFF2-40B4-BE49-F238E27FC236}">
                <a16:creationId xmlns:a16="http://schemas.microsoft.com/office/drawing/2014/main" id="{74B9AD75-56DA-3A6F-14A8-52B5D03B9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711" y="1412776"/>
            <a:ext cx="5859463"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zh-CN" altLang="en-US" sz="2800" dirty="0"/>
              <a:t>　　</a:t>
            </a:r>
            <a:r>
              <a:rPr lang="en-US" altLang="zh-CN" sz="2800" dirty="0"/>
              <a:t>3. </a:t>
            </a:r>
            <a:r>
              <a:rPr lang="zh-CN" altLang="en-US" sz="2800" dirty="0"/>
              <a:t>对多中断源的处理方式   </a:t>
            </a:r>
            <a:br>
              <a:rPr lang="zh-CN" altLang="en-US" sz="2800" dirty="0"/>
            </a:br>
            <a:r>
              <a:rPr lang="zh-CN" altLang="en-US" sz="2800" dirty="0"/>
              <a:t>　　</a:t>
            </a:r>
            <a:r>
              <a:rPr lang="en-US" altLang="zh-CN" sz="2800" dirty="0"/>
              <a:t>1) </a:t>
            </a:r>
            <a:r>
              <a:rPr lang="zh-CN" altLang="en-US" sz="2800" dirty="0"/>
              <a:t>屏蔽</a:t>
            </a:r>
            <a:r>
              <a:rPr lang="en-US" altLang="zh-CN" sz="2800" dirty="0"/>
              <a:t>(</a:t>
            </a:r>
            <a:r>
              <a:rPr lang="zh-CN" altLang="en-US" sz="2800" dirty="0"/>
              <a:t>禁止</a:t>
            </a:r>
            <a:r>
              <a:rPr lang="en-US" altLang="zh-CN" sz="2800" dirty="0"/>
              <a:t>)</a:t>
            </a:r>
            <a:r>
              <a:rPr lang="zh-CN" altLang="en-US" sz="2800" dirty="0"/>
              <a:t>中断</a:t>
            </a:r>
            <a:br>
              <a:rPr lang="zh-CN" altLang="en-US" sz="2800" dirty="0"/>
            </a:br>
            <a:r>
              <a:rPr lang="zh-CN" altLang="en-US" sz="2800" dirty="0"/>
              <a:t>　　</a:t>
            </a:r>
            <a:r>
              <a:rPr lang="en-US" altLang="zh-CN" sz="2800" dirty="0"/>
              <a:t>2) </a:t>
            </a:r>
            <a:r>
              <a:rPr lang="zh-CN" altLang="en-US" sz="2800" dirty="0"/>
              <a:t>嵌套中断</a:t>
            </a:r>
          </a:p>
        </p:txBody>
      </p:sp>
      <p:pic>
        <p:nvPicPr>
          <p:cNvPr id="4" name="Picture 4" descr="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24944"/>
            <a:ext cx="7200900" cy="311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58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4B3270-41A3-4E20-BB2D-338C9391262C}"/>
              </a:ext>
            </a:extLst>
          </p:cNvPr>
          <p:cNvSpPr>
            <a:spLocks noGrp="1"/>
          </p:cNvSpPr>
          <p:nvPr>
            <p:ph type="body" sz="quarter" idx="13"/>
          </p:nvPr>
        </p:nvSpPr>
        <p:spPr/>
        <p:txBody>
          <a:bodyPr>
            <a:normAutofit/>
          </a:bodyPr>
          <a:lstStyle/>
          <a:p>
            <a:r>
              <a:rPr lang="en-US" altLang="zh-CN" sz="2800" dirty="0"/>
              <a:t>  6.3.2  </a:t>
            </a:r>
            <a:r>
              <a:rPr lang="zh-CN" altLang="en-US" sz="2800" dirty="0"/>
              <a:t>中断处理程序</a:t>
            </a:r>
            <a:br>
              <a:rPr lang="zh-CN" altLang="en-US" sz="2800" dirty="0"/>
            </a:br>
            <a:r>
              <a:rPr lang="zh-CN" altLang="en-US" sz="2800" dirty="0"/>
              <a:t>　　当一个进程请求</a:t>
            </a:r>
            <a:r>
              <a:rPr lang="en-US" altLang="zh-CN" sz="2800" dirty="0"/>
              <a:t>I/O </a:t>
            </a:r>
            <a:r>
              <a:rPr lang="zh-CN" altLang="en-US" sz="2800" dirty="0"/>
              <a:t>操作时（阻塞式</a:t>
            </a:r>
            <a:r>
              <a:rPr lang="en-US" altLang="zh-CN" sz="2800" dirty="0"/>
              <a:t>I/O</a:t>
            </a:r>
            <a:r>
              <a:rPr lang="zh-CN" altLang="en-US" sz="2800" dirty="0"/>
              <a:t>），该进程将被挂起（同步</a:t>
            </a:r>
            <a:r>
              <a:rPr lang="en-US" altLang="zh-CN" sz="2800" dirty="0"/>
              <a:t>I/O</a:t>
            </a:r>
            <a:r>
              <a:rPr lang="zh-CN" altLang="en-US" sz="2800" dirty="0"/>
              <a:t>方式），直到</a:t>
            </a:r>
            <a:r>
              <a:rPr lang="en-US" altLang="zh-CN" sz="2800" dirty="0"/>
              <a:t>I/O</a:t>
            </a:r>
            <a:r>
              <a:rPr lang="zh-CN" altLang="en-US" sz="2800" dirty="0"/>
              <a:t>设备完成</a:t>
            </a:r>
            <a:r>
              <a:rPr lang="en-US" altLang="zh-CN" sz="2800" dirty="0"/>
              <a:t>I/O</a:t>
            </a:r>
            <a:r>
              <a:rPr lang="zh-CN" altLang="en-US" sz="2800" dirty="0"/>
              <a:t>操作后，设备控制器便向</a:t>
            </a:r>
            <a:r>
              <a:rPr lang="en-US" altLang="zh-CN" sz="2800" dirty="0"/>
              <a:t>CPU</a:t>
            </a:r>
            <a:r>
              <a:rPr lang="zh-CN" altLang="en-US" sz="2800" dirty="0"/>
              <a:t>发送一个中断请求，</a:t>
            </a:r>
            <a:r>
              <a:rPr lang="en-US" altLang="zh-CN" sz="2800" dirty="0"/>
              <a:t>CPU</a:t>
            </a:r>
            <a:r>
              <a:rPr lang="zh-CN" altLang="en-US" sz="2800" dirty="0"/>
              <a:t>响应后便转向中断处理程序，中断处理程序执行相应的处理，处理完后解除相应进程的阻塞状态。</a:t>
            </a:r>
            <a:endParaRPr lang="en-US" altLang="zh-CN" sz="2800" dirty="0"/>
          </a:p>
          <a:p>
            <a:endParaRPr lang="zh-CN" altLang="en-US" sz="2800" dirty="0"/>
          </a:p>
        </p:txBody>
      </p:sp>
    </p:spTree>
    <p:extLst>
      <p:ext uri="{BB962C8B-B14F-4D97-AF65-F5344CB8AC3E}">
        <p14:creationId xmlns:p14="http://schemas.microsoft.com/office/powerpoint/2010/main" val="227552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系统</a:t>
            </a:r>
            <a:endParaRPr lang="en-US" altLang="zh-CN" sz="2800" dirty="0">
              <a:latin typeface="Times New Roman" pitchFamily="18" charset="0"/>
              <a:cs typeface="Times New Roman" pitchFamily="18" charset="0"/>
            </a:endParaRPr>
          </a:p>
          <a:p>
            <a:pPr lvl="1">
              <a:lnSpc>
                <a:spcPct val="120000"/>
              </a:lnSpc>
            </a:pPr>
            <a:r>
              <a:rPr lang="en-US" altLang="zh-CN" sz="2800" dirty="0">
                <a:latin typeface="Times New Roman" pitchFamily="18" charset="0"/>
                <a:cs typeface="Times New Roman" pitchFamily="18" charset="0"/>
              </a:rPr>
              <a:t>I/O</a:t>
            </a:r>
            <a:r>
              <a:rPr lang="zh-CN" altLang="en-US" sz="2800" dirty="0">
                <a:latin typeface="Times New Roman" panose="02020603050405020304" pitchFamily="18" charset="0"/>
                <a:cs typeface="Times New Roman" panose="02020603050405020304" pitchFamily="18" charset="0"/>
              </a:rPr>
              <a:t>设备</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itchFamily="18" charset="0"/>
                <a:cs typeface="Times New Roman" pitchFamily="18" charset="0"/>
              </a:rPr>
              <a:t>设备控制器；</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通道</a:t>
            </a:r>
            <a:endParaRPr lang="en-US" altLang="zh-CN" sz="2800" dirty="0">
              <a:latin typeface="Times New Roman" pitchFamily="18" charset="0"/>
              <a:cs typeface="Times New Roman" pitchFamily="18" charset="0"/>
            </a:endParaRPr>
          </a:p>
          <a:p>
            <a:pPr>
              <a:lnSpc>
                <a:spcPct val="120000"/>
              </a:lnSpc>
            </a:pPr>
            <a:r>
              <a:rPr lang="en-US" altLang="zh-CN" sz="2800" dirty="0">
                <a:latin typeface="Times New Roman" pitchFamily="18" charset="0"/>
                <a:cs typeface="Times New Roman" pitchFamily="18" charset="0"/>
              </a:rPr>
              <a:t>I/O </a:t>
            </a:r>
            <a:r>
              <a:rPr lang="zh-CN" altLang="en-US" sz="2800" dirty="0">
                <a:latin typeface="Times New Roman" pitchFamily="18" charset="0"/>
                <a:cs typeface="Times New Roman" pitchFamily="18" charset="0"/>
              </a:rPr>
              <a:t>控制方式</a:t>
            </a:r>
            <a:endParaRPr lang="en-US" altLang="zh-CN" sz="2800" dirty="0">
              <a:latin typeface="Times New Roman" pitchFamily="18" charset="0"/>
              <a:cs typeface="Times New Roman" pitchFamily="18" charset="0"/>
            </a:endParaRPr>
          </a:p>
          <a:p>
            <a:pPr lvl="1">
              <a:lnSpc>
                <a:spcPct val="120000"/>
              </a:lnSpc>
            </a:pPr>
            <a:r>
              <a:rPr lang="zh-CN" altLang="en-US" sz="2800" dirty="0">
                <a:latin typeface="Times New Roman" pitchFamily="18" charset="0"/>
                <a:cs typeface="Times New Roman" pitchFamily="18" charset="0"/>
              </a:rPr>
              <a:t>程序</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方式；中断驱动</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控制方式</a:t>
            </a:r>
            <a:endParaRPr lang="en-US" altLang="zh-CN" sz="2800" dirty="0">
              <a:latin typeface="Times New Roman" pitchFamily="18" charset="0"/>
              <a:cs typeface="Times New Roman" pitchFamily="18" charset="0"/>
            </a:endParaRPr>
          </a:p>
          <a:p>
            <a:pPr lvl="1">
              <a:lnSpc>
                <a:spcPct val="120000"/>
              </a:lnSpc>
            </a:pPr>
            <a:r>
              <a:rPr lang="zh-CN" altLang="en-US" sz="2800" dirty="0">
                <a:latin typeface="Times New Roman" pitchFamily="18" charset="0"/>
                <a:cs typeface="Times New Roman" pitchFamily="18" charset="0"/>
              </a:rPr>
              <a:t>直接存取控制</a:t>
            </a: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控制方式；</a:t>
            </a:r>
            <a:r>
              <a:rPr lang="en-US" altLang="zh-CN" sz="2800" dirty="0">
                <a:latin typeface="Times New Roman" pitchFamily="18" charset="0"/>
                <a:cs typeface="Times New Roman" pitchFamily="18" charset="0"/>
              </a:rPr>
              <a:t> I/O</a:t>
            </a:r>
            <a:r>
              <a:rPr lang="zh-CN" altLang="en-US" sz="2800" dirty="0">
                <a:latin typeface="Times New Roman" pitchFamily="18" charset="0"/>
                <a:cs typeface="Times New Roman" pitchFamily="18" charset="0"/>
              </a:rPr>
              <a:t>通道控制方式</a:t>
            </a:r>
            <a:endParaRPr lang="en-US" altLang="zh-CN" sz="2800" dirty="0">
              <a:latin typeface="Times New Roman" pitchFamily="18" charset="0"/>
              <a:cs typeface="Times New Roman" pitchFamily="18" charset="0"/>
            </a:endParaRPr>
          </a:p>
          <a:p>
            <a:pPr>
              <a:lnSpc>
                <a:spcPct val="120000"/>
              </a:lnSpc>
            </a:pPr>
            <a:r>
              <a:rPr lang="en-US" altLang="zh-CN" sz="2800" dirty="0">
                <a:latin typeface="Times New Roman" pitchFamily="18" charset="0"/>
                <a:cs typeface="Times New Roman" pitchFamily="18" charset="0"/>
              </a:rPr>
              <a:t>I/O</a:t>
            </a:r>
            <a:r>
              <a:rPr lang="zh-CN" altLang="en-US" sz="2800" dirty="0">
                <a:latin typeface="Times New Roman" pitchFamily="18" charset="0"/>
                <a:cs typeface="Times New Roman" pitchFamily="18" charset="0"/>
              </a:rPr>
              <a:t>软件</a:t>
            </a:r>
            <a:endParaRPr lang="en-US" altLang="zh-CN" sz="2800" dirty="0">
              <a:latin typeface="Times New Roman" pitchFamily="18" charset="0"/>
              <a:cs typeface="Times New Roman" pitchFamily="18" charset="0"/>
            </a:endParaRPr>
          </a:p>
          <a:p>
            <a:pPr lvl="1">
              <a:lnSpc>
                <a:spcPct val="120000"/>
              </a:lnSpc>
            </a:pPr>
            <a:r>
              <a:rPr lang="en-US" altLang="zh-CN" sz="3000" dirty="0">
                <a:latin typeface="Times New Roman" pitchFamily="18" charset="0"/>
                <a:cs typeface="Times New Roman" pitchFamily="18" charset="0"/>
              </a:rPr>
              <a:t>I/O</a:t>
            </a:r>
            <a:r>
              <a:rPr lang="zh-CN" altLang="en-US" sz="3000" dirty="0">
                <a:latin typeface="Times New Roman" pitchFamily="18" charset="0"/>
                <a:cs typeface="Times New Roman" pitchFamily="18" charset="0"/>
              </a:rPr>
              <a:t>软件的设计目标和原则；中断处理软件；设备驱动程序；设备独立性软件</a:t>
            </a:r>
            <a:endParaRPr lang="en-US" altLang="zh-CN" sz="3000" dirty="0">
              <a:latin typeface="Times New Roman" pitchFamily="18" charset="0"/>
              <a:cs typeface="Times New Roman" pitchFamily="18" charset="0"/>
            </a:endParaRPr>
          </a:p>
          <a:p>
            <a:pPr lvl="1">
              <a:lnSpc>
                <a:spcPct val="120000"/>
              </a:lnSpc>
            </a:pPr>
            <a:endParaRPr lang="en-US" altLang="zh-CN"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E4B3270-41A3-4E20-BB2D-338C9391262C}"/>
              </a:ext>
            </a:extLst>
          </p:cNvPr>
          <p:cNvSpPr>
            <a:spLocks noGrp="1"/>
          </p:cNvSpPr>
          <p:nvPr>
            <p:ph type="body" sz="quarter" idx="13"/>
          </p:nvPr>
        </p:nvSpPr>
        <p:spPr/>
        <p:txBody>
          <a:bodyPr>
            <a:normAutofit fontScale="92500"/>
          </a:bodyPr>
          <a:lstStyle/>
          <a:p>
            <a:pPr marL="457200" indent="0">
              <a:buFont typeface="Wingdings" panose="05000000000000000000" pitchFamily="2" charset="2"/>
              <a:buChar char="p"/>
            </a:pPr>
            <a:r>
              <a:rPr lang="en-US" altLang="zh-CN" sz="2800" dirty="0"/>
              <a:t>  </a:t>
            </a:r>
            <a:r>
              <a:rPr lang="zh-CN" altLang="en-US" sz="2800" dirty="0"/>
              <a:t>非阻塞与异步</a:t>
            </a:r>
            <a:r>
              <a:rPr lang="en-US" altLang="zh-CN" sz="2800" dirty="0"/>
              <a:t>I/O</a:t>
            </a:r>
            <a:r>
              <a:rPr lang="zh-CN" altLang="en-US" sz="2800" dirty="0"/>
              <a:t>方式（补充）</a:t>
            </a:r>
            <a:br>
              <a:rPr lang="zh-CN" altLang="en-US" sz="2800" dirty="0"/>
            </a:br>
            <a:r>
              <a:rPr lang="zh-CN" altLang="en-US" sz="2800" dirty="0"/>
              <a:t>　 当一个进程请求</a:t>
            </a:r>
            <a:r>
              <a:rPr lang="en-US" altLang="zh-CN" sz="2800" dirty="0"/>
              <a:t>I/O </a:t>
            </a:r>
            <a:r>
              <a:rPr lang="zh-CN" altLang="en-US" sz="2800" dirty="0"/>
              <a:t>操作时，该进程将不挂起，继续执行，如窗口程序读取鼠标、键盘输入时或视频程序从硬盘读取下一帧时，应用程序并不会阻塞。</a:t>
            </a:r>
            <a:endParaRPr lang="en-US" altLang="zh-CN" sz="2800" dirty="0"/>
          </a:p>
          <a:p>
            <a:pPr marL="457200" indent="0">
              <a:lnSpc>
                <a:spcPct val="140000"/>
              </a:lnSpc>
            </a:pPr>
            <a:r>
              <a:rPr lang="en-US" altLang="zh-CN" sz="2800" dirty="0"/>
              <a:t>   </a:t>
            </a:r>
            <a:r>
              <a:rPr lang="zh-CN" altLang="en-US" sz="2800" dirty="0"/>
              <a:t>异步系统调用方式：发出</a:t>
            </a:r>
            <a:r>
              <a:rPr lang="en-US" altLang="zh-CN" sz="2800" dirty="0"/>
              <a:t>I/O</a:t>
            </a:r>
            <a:r>
              <a:rPr lang="zh-CN" altLang="en-US" sz="2800" dirty="0"/>
              <a:t>请求后，立刻返回设备当前数据（部分数据或空），不等待设备的所有数据。完整数据会在之后通过回调软中断等方式传递给调用进程。</a:t>
            </a:r>
            <a:endParaRPr lang="en-US" altLang="zh-CN" sz="3900" dirty="0">
              <a:solidFill>
                <a:srgbClr val="FF0000"/>
              </a:solidFill>
            </a:endParaRPr>
          </a:p>
          <a:p>
            <a:r>
              <a:rPr lang="en-US" altLang="zh-CN" sz="2800" dirty="0"/>
              <a:t>     </a:t>
            </a:r>
            <a:endParaRPr lang="zh-CN" altLang="en-US" sz="2800" dirty="0"/>
          </a:p>
        </p:txBody>
      </p:sp>
    </p:spTree>
    <p:extLst>
      <p:ext uri="{BB962C8B-B14F-4D97-AF65-F5344CB8AC3E}">
        <p14:creationId xmlns:p14="http://schemas.microsoft.com/office/powerpoint/2010/main" val="166452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4B43958-06FA-A4EA-31D1-6F29246421FF}"/>
              </a:ext>
            </a:extLst>
          </p:cNvPr>
          <p:cNvSpPr>
            <a:spLocks noGrp="1" noChangeArrowheads="1"/>
          </p:cNvSpPr>
          <p:nvPr>
            <p:ph type="title"/>
          </p:nvPr>
        </p:nvSpPr>
        <p:spPr>
          <a:xfrm>
            <a:off x="457200" y="168275"/>
            <a:ext cx="8229600" cy="576263"/>
          </a:xfrm>
        </p:spPr>
        <p:txBody>
          <a:bodyPr>
            <a:normAutofit fontScale="90000"/>
          </a:bodyPr>
          <a:lstStyle/>
          <a:p>
            <a:pPr algn="ctr" eaLnBrk="1" hangingPunct="1"/>
            <a:r>
              <a:rPr lang="zh-CN" altLang="en-US" dirty="0"/>
              <a:t>两种不同的</a:t>
            </a:r>
            <a:r>
              <a:rPr lang="en-US" altLang="en-US" dirty="0"/>
              <a:t> I/O </a:t>
            </a:r>
            <a:r>
              <a:rPr lang="zh-CN" altLang="en-US" dirty="0"/>
              <a:t>方式</a:t>
            </a:r>
            <a:endParaRPr lang="en-US" altLang="en-US" dirty="0"/>
          </a:p>
        </p:txBody>
      </p:sp>
      <p:sp>
        <p:nvSpPr>
          <p:cNvPr id="32771" name="Text Box 4">
            <a:extLst>
              <a:ext uri="{FF2B5EF4-FFF2-40B4-BE49-F238E27FC236}">
                <a16:creationId xmlns:a16="http://schemas.microsoft.com/office/drawing/2014/main" id="{133E8F30-9752-41E2-789F-E730A6E57CEB}"/>
              </a:ext>
            </a:extLst>
          </p:cNvPr>
          <p:cNvSpPr txBox="1">
            <a:spLocks noChangeArrowheads="1"/>
          </p:cNvSpPr>
          <p:nvPr/>
        </p:nvSpPr>
        <p:spPr bwMode="auto">
          <a:xfrm>
            <a:off x="2652712" y="5029200"/>
            <a:ext cx="1997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zh-CN" altLang="en-US" dirty="0">
                <a:latin typeface="+mj-ea"/>
                <a:ea typeface="+mj-ea"/>
              </a:rPr>
              <a:t>同步</a:t>
            </a:r>
            <a:endParaRPr kumimoji="0" lang="en-US" altLang="en-US" dirty="0">
              <a:latin typeface="+mj-ea"/>
              <a:ea typeface="+mj-ea"/>
            </a:endParaRPr>
          </a:p>
        </p:txBody>
      </p:sp>
      <p:sp>
        <p:nvSpPr>
          <p:cNvPr id="32772" name="Text Box 5">
            <a:extLst>
              <a:ext uri="{FF2B5EF4-FFF2-40B4-BE49-F238E27FC236}">
                <a16:creationId xmlns:a16="http://schemas.microsoft.com/office/drawing/2014/main" id="{E92EC84C-6549-CD7F-FED0-A40EAE73B2F2}"/>
              </a:ext>
            </a:extLst>
          </p:cNvPr>
          <p:cNvSpPr txBox="1">
            <a:spLocks noChangeArrowheads="1"/>
          </p:cNvSpPr>
          <p:nvPr/>
        </p:nvSpPr>
        <p:spPr bwMode="auto">
          <a:xfrm>
            <a:off x="4508500" y="5029200"/>
            <a:ext cx="3086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zh-CN" altLang="en-US" dirty="0">
                <a:latin typeface="+mj-ea"/>
                <a:ea typeface="+mj-ea"/>
              </a:rPr>
              <a:t>异步</a:t>
            </a:r>
            <a:endParaRPr kumimoji="0" lang="en-US" altLang="en-US" dirty="0">
              <a:latin typeface="+mj-ea"/>
              <a:ea typeface="+mj-ea"/>
            </a:endParaRPr>
          </a:p>
        </p:txBody>
      </p:sp>
      <p:pic>
        <p:nvPicPr>
          <p:cNvPr id="32773" name="Picture 6">
            <a:extLst>
              <a:ext uri="{FF2B5EF4-FFF2-40B4-BE49-F238E27FC236}">
                <a16:creationId xmlns:a16="http://schemas.microsoft.com/office/drawing/2014/main" id="{26221B3A-69CC-F854-B2AC-E364113AC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562100"/>
            <a:ext cx="620077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文本框 4">
            <a:extLst>
              <a:ext uri="{FF2B5EF4-FFF2-40B4-BE49-F238E27FC236}">
                <a16:creationId xmlns:a16="http://schemas.microsoft.com/office/drawing/2014/main" id="{F9A59B00-7E03-85E4-E36F-F26AC7503A0F}"/>
              </a:ext>
            </a:extLst>
          </p:cNvPr>
          <p:cNvSpPr txBox="1">
            <a:spLocks noChangeArrowheads="1"/>
          </p:cNvSpPr>
          <p:nvPr/>
        </p:nvSpPr>
        <p:spPr bwMode="auto">
          <a:xfrm>
            <a:off x="2901950" y="118745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zh-CN"/>
              <a:t>(</a:t>
            </a:r>
            <a:r>
              <a:rPr lang="zh-CN" altLang="en-US"/>
              <a:t>阻塞</a:t>
            </a:r>
            <a:r>
              <a:rPr lang="en-US" altLang="zh-CN"/>
              <a:t>)                         </a:t>
            </a:r>
            <a:r>
              <a:rPr lang="zh-CN" altLang="en-US"/>
              <a:t>（非阻塞）</a:t>
            </a:r>
          </a:p>
        </p:txBody>
      </p:sp>
      <p:sp>
        <p:nvSpPr>
          <p:cNvPr id="32775" name="文本框 6">
            <a:extLst>
              <a:ext uri="{FF2B5EF4-FFF2-40B4-BE49-F238E27FC236}">
                <a16:creationId xmlns:a16="http://schemas.microsoft.com/office/drawing/2014/main" id="{4D11AA15-A788-177A-129B-D8C027920665}"/>
              </a:ext>
            </a:extLst>
          </p:cNvPr>
          <p:cNvSpPr txBox="1">
            <a:spLocks noChangeArrowheads="1"/>
          </p:cNvSpPr>
          <p:nvPr/>
        </p:nvSpPr>
        <p:spPr bwMode="auto">
          <a:xfrm>
            <a:off x="4960938" y="4011613"/>
            <a:ext cx="2386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zh-CN" altLang="en-US">
                <a:latin typeface="Helvetica" panose="020B0604020202020204" pitchFamily="34" charset="0"/>
              </a:rPr>
              <a:t>立刻返回        回调</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95536" y="260648"/>
            <a:ext cx="8207375" cy="5400675"/>
          </a:xfrm>
        </p:spPr>
        <p:txBody>
          <a:bodyPr/>
          <a:lstStyle/>
          <a:p>
            <a:r>
              <a:rPr lang="zh-CN" altLang="en-US" sz="2800" dirty="0">
                <a:latin typeface="宋体" charset="-122"/>
              </a:rPr>
              <a:t>中断处理</a:t>
            </a:r>
            <a:r>
              <a:rPr lang="zh-CN" altLang="en-US" dirty="0">
                <a:latin typeface="宋体" charset="-122"/>
              </a:rPr>
              <a:t>程序</a:t>
            </a:r>
          </a:p>
          <a:p>
            <a:endParaRPr lang="zh-CN" altLang="en-US" dirty="0"/>
          </a:p>
        </p:txBody>
      </p:sp>
      <p:pic>
        <p:nvPicPr>
          <p:cNvPr id="5" name="Picture 4">
            <a:extLst>
              <a:ext uri="{FF2B5EF4-FFF2-40B4-BE49-F238E27FC236}">
                <a16:creationId xmlns:a16="http://schemas.microsoft.com/office/drawing/2014/main" id="{2CEC515A-6BC1-4A59-9688-5A46DD8F90D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5900"/>
                    </a14:imgEffect>
                  </a14:imgLayer>
                </a14:imgProps>
              </a:ext>
              <a:ext uri="{28A0092B-C50C-407E-A947-70E740481C1C}">
                <a14:useLocalDpi xmlns:a14="http://schemas.microsoft.com/office/drawing/2010/main" val="0"/>
              </a:ext>
            </a:extLst>
          </a:blip>
          <a:srcRect t="20935"/>
          <a:stretch/>
        </p:blipFill>
        <p:spPr bwMode="auto">
          <a:xfrm>
            <a:off x="1691680" y="1052736"/>
            <a:ext cx="6289269" cy="444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3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0388034-0284-4121-9C06-97AF96D945AA}"/>
              </a:ext>
            </a:extLst>
          </p:cNvPr>
          <p:cNvSpPr>
            <a:spLocks noGrp="1"/>
          </p:cNvSpPr>
          <p:nvPr>
            <p:ph type="body" sz="quarter" idx="13"/>
          </p:nvPr>
        </p:nvSpPr>
        <p:spPr/>
        <p:txBody>
          <a:bodyPr/>
          <a:lstStyle/>
          <a:p>
            <a:endParaRPr lang="zh-CN" altLang="en-US" dirty="0"/>
          </a:p>
        </p:txBody>
      </p:sp>
      <p:sp>
        <p:nvSpPr>
          <p:cNvPr id="4" name="Rectangle 3">
            <a:extLst>
              <a:ext uri="{FF2B5EF4-FFF2-40B4-BE49-F238E27FC236}">
                <a16:creationId xmlns:a16="http://schemas.microsoft.com/office/drawing/2014/main" id="{CB5DD370-139D-4A16-8DA3-529E4B21826E}"/>
              </a:ext>
            </a:extLst>
          </p:cNvPr>
          <p:cNvSpPr txBox="1">
            <a:spLocks noChangeArrowheads="1"/>
          </p:cNvSpPr>
          <p:nvPr/>
        </p:nvSpPr>
        <p:spPr>
          <a:xfrm>
            <a:off x="-77290" y="5112990"/>
            <a:ext cx="9144000" cy="4762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zh-CN" altLang="en-US" sz="2400" dirty="0"/>
              <a:t>图</a:t>
            </a:r>
            <a:r>
              <a:rPr lang="en-US" altLang="zh-CN" sz="2400" dirty="0"/>
              <a:t>6-10  </a:t>
            </a:r>
            <a:r>
              <a:rPr lang="zh-CN" altLang="en-US" sz="2400" dirty="0"/>
              <a:t>中断现场保护示意图</a:t>
            </a:r>
          </a:p>
        </p:txBody>
      </p:sp>
      <p:pic>
        <p:nvPicPr>
          <p:cNvPr id="5" name="Picture 4">
            <a:extLst>
              <a:ext uri="{FF2B5EF4-FFF2-40B4-BE49-F238E27FC236}">
                <a16:creationId xmlns:a16="http://schemas.microsoft.com/office/drawing/2014/main" id="{09D2314A-5420-45F3-AE66-799986583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223" y="1268760"/>
            <a:ext cx="6530975" cy="353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91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8313" y="548680"/>
            <a:ext cx="8207375" cy="5545138"/>
          </a:xfrm>
          <a:prstGeom prst="rect">
            <a:avLst/>
          </a:prstGeom>
        </p:spPr>
        <p:txBody>
          <a:bodyPr/>
          <a:lstStyle>
            <a:defPPr>
              <a:defRPr lang="zh-CN"/>
            </a:defPPr>
            <a:lvl1pPr>
              <a:lnSpc>
                <a:spcPct val="140000"/>
              </a:lnSpc>
              <a:spcBef>
                <a:spcPct val="0"/>
              </a:spcBef>
              <a:buNone/>
              <a:defRPr kumimoji="0" sz="2800" b="1">
                <a:latin typeface="宋体" panose="02010600030101010101" pitchFamily="2" charset="-122"/>
                <a:ea typeface="宋体" panose="02010600030101010101" pitchFamily="2" charset="-122"/>
                <a:cs typeface="+mj-cs"/>
              </a:defRPr>
            </a:lvl1pPr>
          </a:lstStyle>
          <a:p>
            <a:r>
              <a:rPr lang="en-US" altLang="zh-CN" dirty="0"/>
              <a:t> </a:t>
            </a:r>
            <a:r>
              <a:rPr lang="zh-CN" altLang="en-US" dirty="0"/>
              <a:t>　　　</a:t>
            </a:r>
            <a:r>
              <a:rPr lang="zh-CN" altLang="en-US" sz="3200" dirty="0"/>
              <a:t>　</a:t>
            </a:r>
            <a:r>
              <a:rPr lang="en-US" altLang="zh-CN" sz="3200" dirty="0"/>
              <a:t>6.4  </a:t>
            </a:r>
            <a:r>
              <a:rPr lang="zh-CN" altLang="en-US" sz="3200" dirty="0"/>
              <a:t>设备驱动程序</a:t>
            </a:r>
            <a:br>
              <a:rPr lang="zh-CN" altLang="en-US" dirty="0"/>
            </a:br>
            <a:r>
              <a:rPr lang="zh-CN" altLang="en-US" dirty="0"/>
              <a:t>　　设备处理程序通常又称为设备驱动程序，它是</a:t>
            </a:r>
            <a:r>
              <a:rPr lang="en-US" altLang="zh-CN" dirty="0"/>
              <a:t>I/O</a:t>
            </a:r>
            <a:r>
              <a:rPr lang="zh-CN" altLang="en-US" dirty="0"/>
              <a:t>系统的高层与设备控制器之间的通信程序，其主要任务是接收上层软件发来的抽象</a:t>
            </a:r>
            <a:r>
              <a:rPr lang="en-US" altLang="zh-CN" dirty="0"/>
              <a:t>I/O</a:t>
            </a:r>
            <a:r>
              <a:rPr lang="zh-CN" altLang="en-US" dirty="0"/>
              <a:t>要求，如</a:t>
            </a:r>
            <a:r>
              <a:rPr lang="en-US" altLang="zh-CN" dirty="0"/>
              <a:t>read</a:t>
            </a:r>
            <a:r>
              <a:rPr lang="zh-CN" altLang="en-US" dirty="0"/>
              <a:t>或</a:t>
            </a:r>
            <a:r>
              <a:rPr lang="en-US" altLang="zh-CN" dirty="0"/>
              <a:t>write</a:t>
            </a:r>
            <a:r>
              <a:rPr lang="zh-CN" altLang="en-US" dirty="0"/>
              <a:t>命令，再把它转换为具体要求后，发送给设备控制器，启动设备去执行；反之，它也将由设备控制器发来的信号传送给上层软件。</a:t>
            </a:r>
          </a:p>
        </p:txBody>
      </p:sp>
    </p:spTree>
    <p:extLst>
      <p:ext uri="{BB962C8B-B14F-4D97-AF65-F5344CB8AC3E}">
        <p14:creationId xmlns:p14="http://schemas.microsoft.com/office/powerpoint/2010/main" val="2725251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6081" y="332656"/>
            <a:ext cx="8351837" cy="5545138"/>
          </a:xfrm>
          <a:prstGeom prst="rect">
            <a:avLst/>
          </a:prstGeom>
        </p:spPr>
        <p:txBody>
          <a:bodyPr/>
          <a:lstStyle>
            <a:defPPr>
              <a:defRPr lang="zh-CN"/>
            </a:defPPr>
            <a:lvl1pPr>
              <a:lnSpc>
                <a:spcPct val="140000"/>
              </a:lnSpc>
              <a:spcBef>
                <a:spcPct val="0"/>
              </a:spcBef>
              <a:buNone/>
              <a:defRPr kumimoji="0" sz="2800" b="1">
                <a:latin typeface="宋体" panose="02010600030101010101" pitchFamily="2" charset="-122"/>
                <a:ea typeface="宋体" panose="02010600030101010101" pitchFamily="2" charset="-122"/>
                <a:cs typeface="+mj-cs"/>
              </a:defRPr>
            </a:lvl1pPr>
          </a:lstStyle>
          <a:p>
            <a:r>
              <a:rPr lang="en-US" altLang="zh-CN" sz="2400" dirty="0"/>
              <a:t>6.4.1  </a:t>
            </a:r>
            <a:r>
              <a:rPr lang="zh-CN" altLang="en-US" sz="2400" dirty="0"/>
              <a:t>设备驱动程序概述 </a:t>
            </a:r>
            <a:br>
              <a:rPr lang="zh-CN" altLang="en-US" sz="2400" dirty="0"/>
            </a:br>
            <a:r>
              <a:rPr lang="zh-CN" altLang="en-US" sz="2400" dirty="0"/>
              <a:t>　　</a:t>
            </a:r>
            <a:r>
              <a:rPr lang="en-US" altLang="zh-CN" sz="2400" dirty="0"/>
              <a:t>1. </a:t>
            </a:r>
            <a:r>
              <a:rPr lang="zh-CN" altLang="en-US" sz="2400" dirty="0"/>
              <a:t>设备驱动程序的功能   </a:t>
            </a:r>
            <a:br>
              <a:rPr lang="zh-CN" altLang="en-US" sz="2400" dirty="0"/>
            </a:br>
            <a:r>
              <a:rPr lang="zh-CN" altLang="en-US" sz="2400" dirty="0"/>
              <a:t>　　</a:t>
            </a:r>
            <a:r>
              <a:rPr lang="en-US" altLang="zh-CN" sz="2400" dirty="0"/>
              <a:t>(1) </a:t>
            </a:r>
            <a:r>
              <a:rPr lang="zh-CN" altLang="en-US" sz="2400" dirty="0"/>
              <a:t>接收由与设备无关的软件发来的命令和参数，并将命令中的抽象要求转换为与设备相关的低层操作序列。</a:t>
            </a:r>
            <a:br>
              <a:rPr lang="zh-CN" altLang="en-US" sz="2400" dirty="0"/>
            </a:br>
            <a:r>
              <a:rPr lang="zh-CN" altLang="en-US" sz="2400" dirty="0"/>
              <a:t>　　</a:t>
            </a:r>
            <a:r>
              <a:rPr lang="en-US" altLang="zh-CN" sz="2400" dirty="0"/>
              <a:t>(2) </a:t>
            </a:r>
            <a:r>
              <a:rPr lang="zh-CN" altLang="en-US" sz="2400" dirty="0"/>
              <a:t>检查用户</a:t>
            </a:r>
            <a:r>
              <a:rPr lang="en-US" altLang="zh-CN" sz="2400" dirty="0"/>
              <a:t>I/O</a:t>
            </a:r>
            <a:r>
              <a:rPr lang="zh-CN" altLang="en-US" sz="2400" dirty="0"/>
              <a:t>请求的合法性，了解</a:t>
            </a:r>
            <a:r>
              <a:rPr lang="en-US" altLang="zh-CN" sz="2400" dirty="0"/>
              <a:t>I/O</a:t>
            </a:r>
            <a:r>
              <a:rPr lang="zh-CN" altLang="en-US" sz="2400" dirty="0"/>
              <a:t>设备的工作状态，传递与</a:t>
            </a:r>
            <a:r>
              <a:rPr lang="en-US" altLang="zh-CN" sz="2400" dirty="0"/>
              <a:t>I/O</a:t>
            </a:r>
            <a:r>
              <a:rPr lang="zh-CN" altLang="en-US" sz="2400" dirty="0"/>
              <a:t>设备操作有关的参数，设置设备的工作方式。</a:t>
            </a:r>
            <a:br>
              <a:rPr lang="zh-CN" altLang="en-US" sz="2400" dirty="0"/>
            </a:br>
            <a:r>
              <a:rPr lang="zh-CN" altLang="en-US" sz="2400" dirty="0"/>
              <a:t>　　</a:t>
            </a:r>
            <a:r>
              <a:rPr lang="en-US" altLang="zh-CN" sz="2400" dirty="0"/>
              <a:t>(3) </a:t>
            </a:r>
            <a:r>
              <a:rPr lang="zh-CN" altLang="en-US" sz="2400" dirty="0"/>
              <a:t>发出</a:t>
            </a:r>
            <a:r>
              <a:rPr lang="en-US" altLang="zh-CN" sz="2400" dirty="0"/>
              <a:t>I/O</a:t>
            </a:r>
            <a:r>
              <a:rPr lang="zh-CN" altLang="en-US" sz="2400" dirty="0"/>
              <a:t>命令，如果设备空闲，便立即启动</a:t>
            </a:r>
            <a:r>
              <a:rPr lang="en-US" altLang="zh-CN" sz="2400" dirty="0"/>
              <a:t>I/O</a:t>
            </a:r>
            <a:r>
              <a:rPr lang="zh-CN" altLang="en-US" sz="2400" dirty="0"/>
              <a:t>设备，完成指定的</a:t>
            </a:r>
            <a:r>
              <a:rPr lang="en-US" altLang="zh-CN" sz="2400" dirty="0"/>
              <a:t>I/O</a:t>
            </a:r>
            <a:r>
              <a:rPr lang="zh-CN" altLang="en-US" sz="2400" dirty="0"/>
              <a:t>操作；如果设备忙碌，则将请求者的请求块挂在设备队列上等待。</a:t>
            </a:r>
            <a:br>
              <a:rPr lang="zh-CN" altLang="en-US" sz="2400" dirty="0"/>
            </a:br>
            <a:r>
              <a:rPr lang="zh-CN" altLang="en-US" sz="2400" dirty="0"/>
              <a:t>　　</a:t>
            </a:r>
            <a:r>
              <a:rPr lang="en-US" altLang="zh-CN" sz="2400" dirty="0"/>
              <a:t>(4) </a:t>
            </a:r>
            <a:r>
              <a:rPr lang="zh-CN" altLang="en-US" sz="2400" dirty="0"/>
              <a:t>及时响应由设备控制器发来的中断请求，并根据其中断类型，调用相应的中断处理程序进行处理。（</a:t>
            </a:r>
            <a:r>
              <a:rPr lang="zh-CN" altLang="en-US" sz="2400" dirty="0">
                <a:solidFill>
                  <a:srgbClr val="FF0000"/>
                </a:solidFill>
              </a:rPr>
              <a:t>驱动程序负责将设备中断注册到系统</a:t>
            </a:r>
            <a:r>
              <a:rPr lang="zh-CN" altLang="en-US" sz="2400" dirty="0"/>
              <a:t>）</a:t>
            </a:r>
          </a:p>
        </p:txBody>
      </p:sp>
    </p:spTree>
    <p:extLst>
      <p:ext uri="{BB962C8B-B14F-4D97-AF65-F5344CB8AC3E}">
        <p14:creationId xmlns:p14="http://schemas.microsoft.com/office/powerpoint/2010/main" val="2976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179512" y="0"/>
            <a:ext cx="8207375" cy="5400675"/>
          </a:xfrm>
        </p:spPr>
        <p:txBody>
          <a:bodyPr/>
          <a:lstStyle/>
          <a:p>
            <a:r>
              <a:rPr lang="en-US" altLang="zh-CN" dirty="0">
                <a:latin typeface="Times New Roman" pitchFamily="18" charset="0"/>
                <a:cs typeface="Times New Roman" pitchFamily="18" charset="0"/>
              </a:rPr>
              <a:t>6.4.3 I/O</a:t>
            </a:r>
            <a:r>
              <a:rPr lang="zh-CN" altLang="en-US" dirty="0">
                <a:latin typeface="Times New Roman" pitchFamily="18" charset="0"/>
                <a:cs typeface="Times New Roman" pitchFamily="18" charset="0"/>
              </a:rPr>
              <a:t>控制方式 </a:t>
            </a:r>
          </a:p>
          <a:p>
            <a:endParaRPr lang="zh-CN" altLang="en-US" dirty="0">
              <a:latin typeface="Times New Roman" pitchFamily="18" charset="0"/>
              <a:cs typeface="Times New Roman" pitchFamily="18" charset="0"/>
            </a:endParaRPr>
          </a:p>
        </p:txBody>
      </p:sp>
      <p:graphicFrame>
        <p:nvGraphicFramePr>
          <p:cNvPr id="26626" name="Object 2"/>
          <p:cNvGraphicFramePr>
            <a:graphicFrameLocks noChangeAspect="1"/>
          </p:cNvGraphicFramePr>
          <p:nvPr>
            <p:extLst>
              <p:ext uri="{D42A27DB-BD31-4B8C-83A1-F6EECF244321}">
                <p14:modId xmlns:p14="http://schemas.microsoft.com/office/powerpoint/2010/main" val="1763937444"/>
              </p:ext>
            </p:extLst>
          </p:nvPr>
        </p:nvGraphicFramePr>
        <p:xfrm>
          <a:off x="648074" y="569277"/>
          <a:ext cx="8153400" cy="5821363"/>
        </p:xfrm>
        <a:graphic>
          <a:graphicData uri="http://schemas.openxmlformats.org/presentationml/2006/ole">
            <mc:AlternateContent xmlns:mc="http://schemas.openxmlformats.org/markup-compatibility/2006">
              <mc:Choice xmlns:v="urn:schemas-microsoft-com:vml" Requires="v">
                <p:oleObj r:id="rId2" imgW="5396010" imgH="3594215" progId="Visio.Drawing.4">
                  <p:embed/>
                </p:oleObj>
              </mc:Choice>
              <mc:Fallback>
                <p:oleObj r:id="rId2" imgW="5396010" imgH="3594215"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l="6763"/>
                      <a:stretch>
                        <a:fillRect/>
                      </a:stretch>
                    </p:blipFill>
                    <p:spPr bwMode="auto">
                      <a:xfrm>
                        <a:off x="648074" y="569277"/>
                        <a:ext cx="8153400" cy="582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7717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a:t>DMA</a:t>
            </a:r>
            <a:r>
              <a:rPr lang="zh-CN" altLang="en-US"/>
              <a:t>控制器的组成</a:t>
            </a:r>
          </a:p>
          <a:p>
            <a:endParaRPr lang="zh-CN" altLang="en-US"/>
          </a:p>
        </p:txBody>
      </p:sp>
      <p:pic>
        <p:nvPicPr>
          <p:cNvPr id="4" name="Picture 4" descr="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7" y="1340768"/>
            <a:ext cx="7799543" cy="295232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5536" y="4417358"/>
            <a:ext cx="8352928" cy="1938992"/>
          </a:xfrm>
          <a:prstGeom prst="rect">
            <a:avLst/>
          </a:prstGeom>
        </p:spPr>
        <p:txBody>
          <a:bodyPr wrap="square">
            <a:spAutoFit/>
          </a:bodyPr>
          <a:lstStyle/>
          <a:p>
            <a:r>
              <a:rPr lang="zh-CN" altLang="en-US" sz="2400" b="1" dirty="0">
                <a:latin typeface="+mj-ea"/>
                <a:ea typeface="+mj-ea"/>
              </a:rPr>
              <a:t>    当</a:t>
            </a:r>
            <a:r>
              <a:rPr lang="en-US" altLang="zh-CN" sz="2400" b="1" dirty="0">
                <a:latin typeface="+mj-ea"/>
                <a:ea typeface="+mj-ea"/>
              </a:rPr>
              <a:t>CPU</a:t>
            </a:r>
            <a:r>
              <a:rPr lang="zh-CN" altLang="en-US" sz="2400" b="1" dirty="0">
                <a:latin typeface="+mj-ea"/>
                <a:ea typeface="+mj-ea"/>
              </a:rPr>
              <a:t>要从磁盘读入一数据块时，便向磁盘控制器发送一条读命令。该命令被送入命令寄存器</a:t>
            </a:r>
            <a:r>
              <a:rPr lang="en-US" altLang="zh-CN" sz="2400" b="1" dirty="0">
                <a:latin typeface="+mj-ea"/>
                <a:ea typeface="+mj-ea"/>
              </a:rPr>
              <a:t>CR</a:t>
            </a:r>
            <a:r>
              <a:rPr lang="zh-CN" altLang="en-US" sz="2400" b="1" dirty="0">
                <a:latin typeface="+mj-ea"/>
                <a:ea typeface="+mj-ea"/>
              </a:rPr>
              <a:t>中。同时，需要将本次要读入数据在内存的起始目标地址送入内存地址寄存器</a:t>
            </a:r>
            <a:r>
              <a:rPr lang="en-US" altLang="zh-CN" sz="2400" b="1" dirty="0">
                <a:latin typeface="+mj-ea"/>
                <a:ea typeface="+mj-ea"/>
              </a:rPr>
              <a:t>MAR</a:t>
            </a:r>
            <a:r>
              <a:rPr lang="zh-CN" altLang="en-US" sz="2400" b="1" dirty="0">
                <a:latin typeface="+mj-ea"/>
                <a:ea typeface="+mj-ea"/>
              </a:rPr>
              <a:t>中。本次读取的字节数存入数据计数器</a:t>
            </a:r>
            <a:r>
              <a:rPr lang="en-US" altLang="zh-CN" sz="2400" b="1" dirty="0">
                <a:latin typeface="+mj-ea"/>
                <a:ea typeface="+mj-ea"/>
              </a:rPr>
              <a:t>DC</a:t>
            </a:r>
            <a:r>
              <a:rPr lang="zh-CN" altLang="en-US" sz="2400" b="1" dirty="0">
                <a:latin typeface="+mj-ea"/>
                <a:ea typeface="+mj-ea"/>
              </a:rPr>
              <a:t>，数据暂存到数据及存储器</a:t>
            </a:r>
            <a:r>
              <a:rPr lang="en-US" altLang="zh-CN" sz="2400" b="1" dirty="0">
                <a:latin typeface="+mj-ea"/>
                <a:ea typeface="+mj-ea"/>
              </a:rPr>
              <a:t>DR</a:t>
            </a:r>
            <a:r>
              <a:rPr lang="zh-CN" altLang="en-US" sz="2400" b="1" dirty="0">
                <a:latin typeface="+mj-ea"/>
                <a:ea typeface="+mj-ea"/>
              </a:rPr>
              <a:t>。 </a:t>
            </a:r>
          </a:p>
        </p:txBody>
      </p:sp>
    </p:spTree>
    <p:extLst>
      <p:ext uri="{BB962C8B-B14F-4D97-AF65-F5344CB8AC3E}">
        <p14:creationId xmlns:p14="http://schemas.microsoft.com/office/powerpoint/2010/main" val="287586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body" sz="quarter" idx="13"/>
          </p:nvPr>
        </p:nvSpPr>
        <p:spPr/>
        <p:txBody>
          <a:bodyPr>
            <a:normAutofit fontScale="92500"/>
          </a:bodyPr>
          <a:lstStyle/>
          <a:p>
            <a:pPr>
              <a:lnSpc>
                <a:spcPct val="140000"/>
              </a:lnSpc>
            </a:pPr>
            <a:r>
              <a:rPr lang="zh-CN" altLang="en-US" sz="2800" dirty="0"/>
              <a:t>　</a:t>
            </a:r>
            <a:r>
              <a:rPr lang="en-US" altLang="zh-CN" sz="2800" dirty="0"/>
              <a:t>4.  I/O</a:t>
            </a:r>
            <a:r>
              <a:rPr lang="zh-CN" altLang="en-US" sz="2800" dirty="0"/>
              <a:t>通道控制方式</a:t>
            </a:r>
            <a:br>
              <a:rPr lang="zh-CN" altLang="en-US" sz="2800" dirty="0"/>
            </a:br>
            <a:r>
              <a:rPr lang="zh-CN" altLang="en-US" sz="2800" dirty="0"/>
              <a:t>　　</a:t>
            </a:r>
            <a:r>
              <a:rPr lang="en-US" altLang="zh-CN" sz="2800" dirty="0"/>
              <a:t>1)  I/O</a:t>
            </a:r>
            <a:r>
              <a:rPr lang="zh-CN" altLang="en-US" sz="2800" dirty="0"/>
              <a:t>通道控制方式的引入</a:t>
            </a:r>
            <a:br>
              <a:rPr lang="zh-CN" altLang="en-US" sz="2800" dirty="0"/>
            </a:br>
            <a:r>
              <a:rPr lang="zh-CN" altLang="en-US" sz="2800" dirty="0"/>
              <a:t>　　虽然</a:t>
            </a:r>
            <a:r>
              <a:rPr lang="en-US" altLang="zh-CN" sz="2800" dirty="0"/>
              <a:t>DMA</a:t>
            </a:r>
            <a:r>
              <a:rPr lang="zh-CN" altLang="en-US" sz="2800" dirty="0"/>
              <a:t>方式比起中断方式来已经显著地减少了</a:t>
            </a:r>
            <a:r>
              <a:rPr lang="en-US" altLang="zh-CN" sz="2800" dirty="0"/>
              <a:t>CPU</a:t>
            </a:r>
            <a:r>
              <a:rPr lang="zh-CN" altLang="en-US" sz="2800" dirty="0"/>
              <a:t>的干预，即已由以字</a:t>
            </a:r>
            <a:r>
              <a:rPr lang="en-US" altLang="zh-CN" sz="2800" dirty="0"/>
              <a:t>(</a:t>
            </a:r>
            <a:r>
              <a:rPr lang="zh-CN" altLang="en-US" sz="2800" dirty="0"/>
              <a:t>节</a:t>
            </a:r>
            <a:r>
              <a:rPr lang="en-US" altLang="zh-CN" sz="2800" dirty="0"/>
              <a:t>)</a:t>
            </a:r>
            <a:r>
              <a:rPr lang="zh-CN" altLang="en-US" sz="2800" dirty="0"/>
              <a:t>为单位的干预减少到以数据块为单位的干预，但</a:t>
            </a:r>
            <a:r>
              <a:rPr lang="en-US" altLang="zh-CN" sz="2800" dirty="0"/>
              <a:t>CPU</a:t>
            </a:r>
            <a:r>
              <a:rPr lang="zh-CN" altLang="en-US" sz="2800" dirty="0"/>
              <a:t>每发出一条</a:t>
            </a:r>
            <a:r>
              <a:rPr lang="en-US" altLang="zh-CN" sz="2800" dirty="0"/>
              <a:t>I/O</a:t>
            </a:r>
            <a:r>
              <a:rPr lang="zh-CN" altLang="en-US" sz="2800" dirty="0"/>
              <a:t>指令，也只能去读</a:t>
            </a:r>
            <a:r>
              <a:rPr lang="en-US" altLang="zh-CN" sz="2800" dirty="0"/>
              <a:t>(</a:t>
            </a:r>
            <a:r>
              <a:rPr lang="zh-CN" altLang="en-US" sz="2800" dirty="0"/>
              <a:t>或写</a:t>
            </a:r>
            <a:r>
              <a:rPr lang="en-US" altLang="zh-CN" sz="2800" dirty="0"/>
              <a:t>)</a:t>
            </a:r>
            <a:r>
              <a:rPr lang="zh-CN" altLang="en-US" sz="2800" dirty="0"/>
              <a:t>一个连续的数据块。而当我们需要一次去读多个数据块且将它们分别传送到不同的内存区域，或者相反时，则须由</a:t>
            </a:r>
            <a:r>
              <a:rPr lang="en-US" altLang="zh-CN" sz="2800" dirty="0"/>
              <a:t>CPU</a:t>
            </a:r>
            <a:r>
              <a:rPr lang="zh-CN" altLang="en-US" sz="2800" dirty="0"/>
              <a:t>分别发出多条</a:t>
            </a:r>
            <a:r>
              <a:rPr lang="en-US" altLang="zh-CN" sz="2800" dirty="0"/>
              <a:t>I/O</a:t>
            </a:r>
            <a:r>
              <a:rPr lang="zh-CN" altLang="en-US" sz="2800" dirty="0"/>
              <a:t>指令及进行多次中断处理才能完成。</a:t>
            </a:r>
          </a:p>
        </p:txBody>
      </p:sp>
    </p:spTree>
    <p:extLst>
      <p:ext uri="{BB962C8B-B14F-4D97-AF65-F5344CB8AC3E}">
        <p14:creationId xmlns:p14="http://schemas.microsoft.com/office/powerpoint/2010/main" val="448710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sz="2000" dirty="0">
                <a:latin typeface="黑体" pitchFamily="2" charset="-122"/>
                <a:ea typeface="黑体" pitchFamily="2" charset="-122"/>
              </a:rPr>
              <a:t>          </a:t>
            </a:r>
            <a:r>
              <a:rPr lang="en-US" altLang="zh-CN" sz="3200" dirty="0">
                <a:latin typeface="Times New Roman" panose="02020603050405020304" pitchFamily="18" charset="0"/>
                <a:cs typeface="Times New Roman" panose="02020603050405020304" pitchFamily="18" charset="0"/>
              </a:rPr>
              <a:t>6.5  </a:t>
            </a:r>
            <a:r>
              <a:rPr lang="zh-CN" altLang="en-US" sz="3200" dirty="0">
                <a:latin typeface="Times New Roman" panose="02020603050405020304" pitchFamily="18" charset="0"/>
                <a:cs typeface="Times New Roman" panose="02020603050405020304" pitchFamily="18" charset="0"/>
              </a:rPr>
              <a:t>与设备无关的</a:t>
            </a:r>
            <a:r>
              <a:rPr lang="en-US" altLang="zh-CN" sz="3200" dirty="0">
                <a:latin typeface="Times New Roman" panose="02020603050405020304" pitchFamily="18" charset="0"/>
                <a:cs typeface="Times New Roman" panose="02020603050405020304" pitchFamily="18" charset="0"/>
              </a:rPr>
              <a:t>I/O</a:t>
            </a:r>
            <a:r>
              <a:rPr lang="zh-CN" altLang="en-US" sz="3200" dirty="0">
                <a:latin typeface="Times New Roman" panose="02020603050405020304" pitchFamily="18" charset="0"/>
                <a:cs typeface="Times New Roman" panose="02020603050405020304" pitchFamily="18" charset="0"/>
              </a:rPr>
              <a:t>软件</a:t>
            </a:r>
            <a:br>
              <a:rPr lang="zh-CN" altLang="en-US" dirty="0">
                <a:latin typeface="黑体" pitchFamily="2" charset="-122"/>
                <a:ea typeface="黑体" pitchFamily="2" charset="-122"/>
              </a:rPr>
            </a:br>
            <a:endParaRPr lang="en-US" altLang="zh-CN" dirty="0">
              <a:latin typeface="黑体" pitchFamily="2" charset="-122"/>
              <a:ea typeface="黑体" pitchFamily="2" charset="-122"/>
            </a:endParaRPr>
          </a:p>
          <a:p>
            <a:r>
              <a:rPr lang="en-US" altLang="zh-CN" sz="2800" dirty="0">
                <a:latin typeface="黑体" pitchFamily="2" charset="-122"/>
                <a:ea typeface="黑体" pitchFamily="2" charset="-122"/>
              </a:rPr>
              <a:t> </a:t>
            </a:r>
            <a:r>
              <a:rPr lang="en-US" altLang="zh-CN" sz="2800" dirty="0"/>
              <a:t>1</a:t>
            </a:r>
            <a:r>
              <a:rPr lang="zh-CN" altLang="en-US" sz="2800" dirty="0"/>
              <a:t>．设备独立性的概念</a:t>
            </a:r>
            <a:endParaRPr lang="en-US" altLang="zh-CN" sz="2800" dirty="0"/>
          </a:p>
          <a:p>
            <a:r>
              <a:rPr lang="zh-CN" altLang="en-US" sz="2800" dirty="0">
                <a:latin typeface="宋体" charset="-122"/>
              </a:rPr>
              <a:t>     在现代</a:t>
            </a:r>
            <a:r>
              <a:rPr lang="en-US" altLang="zh-CN" sz="2800" dirty="0"/>
              <a:t>OS</a:t>
            </a:r>
            <a:r>
              <a:rPr lang="zh-CN" altLang="en-US" sz="2800" dirty="0">
                <a:latin typeface="宋体" charset="-122"/>
              </a:rPr>
              <a:t>中都毫无例外地实现了设备独立性</a:t>
            </a:r>
            <a:r>
              <a:rPr lang="en-US" altLang="zh-CN" sz="2800" dirty="0"/>
              <a:t>(Device Independence)</a:t>
            </a:r>
            <a:r>
              <a:rPr lang="zh-CN" altLang="en-US" sz="2800" dirty="0">
                <a:latin typeface="宋体" charset="-122"/>
              </a:rPr>
              <a:t>，也称为设备无关性。其基本含义是</a:t>
            </a:r>
            <a:r>
              <a:rPr lang="en-US" altLang="zh-CN" sz="2800" dirty="0"/>
              <a:t>: </a:t>
            </a:r>
            <a:r>
              <a:rPr lang="zh-CN" altLang="en-US" sz="2800" dirty="0">
                <a:latin typeface="宋体" charset="-122"/>
              </a:rPr>
              <a:t>应用程序独立于具体使用的物理设备。</a:t>
            </a:r>
            <a:endParaRPr lang="zh-CN" altLang="en-US" sz="2800" dirty="0"/>
          </a:p>
          <a:p>
            <a:endParaRPr lang="zh-CN" altLang="en-US" dirty="0"/>
          </a:p>
        </p:txBody>
      </p:sp>
    </p:spTree>
    <p:extLst>
      <p:ext uri="{BB962C8B-B14F-4D97-AF65-F5344CB8AC3E}">
        <p14:creationId xmlns:p14="http://schemas.microsoft.com/office/powerpoint/2010/main" val="415312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570C167-21DD-400D-A18E-F736295240D3}"/>
              </a:ext>
            </a:extLst>
          </p:cNvPr>
          <p:cNvSpPr>
            <a:spLocks noGrp="1"/>
          </p:cNvSpPr>
          <p:nvPr>
            <p:ph type="body" sz="quarter" idx="13"/>
          </p:nvPr>
        </p:nvSpPr>
        <p:spPr>
          <a:xfrm>
            <a:off x="468313" y="692150"/>
            <a:ext cx="8424167" cy="5400675"/>
          </a:xfrm>
        </p:spPr>
        <p:txBody>
          <a:bodyPr/>
          <a:lstStyle/>
          <a:p>
            <a:pPr algn="ctr"/>
            <a:r>
              <a:rPr lang="en-US" altLang="zh-CN" sz="3200" dirty="0">
                <a:latin typeface="Times New Roman" panose="02020603050405020304" pitchFamily="18" charset="0"/>
                <a:cs typeface="Times New Roman" panose="02020603050405020304" pitchFamily="18" charset="0"/>
              </a:rPr>
              <a:t>6.1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I/O</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系统的功能、模型和接口</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I/O</a:t>
            </a:r>
            <a:r>
              <a:rPr lang="zh-CN" altLang="en-US" sz="2800" dirty="0">
                <a:latin typeface="Times New Roman" panose="02020603050405020304" pitchFamily="18" charset="0"/>
                <a:cs typeface="Times New Roman" panose="02020603050405020304" pitchFamily="18" charset="0"/>
              </a:rPr>
              <a:t>系统管理的主要对象是</a:t>
            </a:r>
            <a:r>
              <a:rPr lang="en-US" altLang="zh-CN" sz="2800" dirty="0">
                <a:latin typeface="Times New Roman" panose="02020603050405020304" pitchFamily="18" charset="0"/>
                <a:cs typeface="Times New Roman" panose="02020603050405020304" pitchFamily="18" charset="0"/>
              </a:rPr>
              <a:t>I/O</a:t>
            </a:r>
            <a:r>
              <a:rPr lang="zh-CN" altLang="en-US" sz="2800" dirty="0">
                <a:latin typeface="Times New Roman" panose="02020603050405020304" pitchFamily="18" charset="0"/>
                <a:cs typeface="Times New Roman" panose="02020603050405020304" pitchFamily="18" charset="0"/>
              </a:rPr>
              <a:t>设备和相应的设备控制器。其最主要的任务是，完成用户提出的</a:t>
            </a:r>
            <a:r>
              <a:rPr lang="en-US" altLang="zh-CN" sz="2800" dirty="0">
                <a:latin typeface="Times New Roman" panose="02020603050405020304" pitchFamily="18" charset="0"/>
                <a:cs typeface="Times New Roman" panose="02020603050405020304" pitchFamily="18" charset="0"/>
              </a:rPr>
              <a:t>I/O</a:t>
            </a:r>
            <a:r>
              <a:rPr lang="zh-CN" altLang="en-US" sz="2800" dirty="0">
                <a:latin typeface="Times New Roman" panose="02020603050405020304" pitchFamily="18" charset="0"/>
                <a:cs typeface="Times New Roman" panose="02020603050405020304" pitchFamily="18" charset="0"/>
              </a:rPr>
              <a:t>请求，提高</a:t>
            </a:r>
            <a:r>
              <a:rPr lang="en-US" altLang="zh-CN" sz="2800" dirty="0">
                <a:latin typeface="Times New Roman" panose="02020603050405020304" pitchFamily="18" charset="0"/>
                <a:cs typeface="Times New Roman" panose="02020603050405020304" pitchFamily="18" charset="0"/>
              </a:rPr>
              <a:t>I/O</a:t>
            </a:r>
            <a:r>
              <a:rPr lang="zh-CN" altLang="en-US" sz="2800" dirty="0">
                <a:latin typeface="Times New Roman" panose="02020603050405020304" pitchFamily="18" charset="0"/>
                <a:cs typeface="Times New Roman" panose="02020603050405020304" pitchFamily="18" charset="0"/>
              </a:rPr>
              <a:t>速率，以及提高设备的利用率，并能为更高层的进程方便地使用这些设备提供手段。</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450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sz="2800" dirty="0">
                <a:latin typeface="宋体" charset="-122"/>
              </a:rPr>
              <a:t>     为了实现设备独立性而引入了逻辑设备和物理设备这两个概念。在应用程序中，使用逻辑设备名称来请求使用某类设备；而系统在实际执行时，还必须使用物理设备名称。因此，系统须具有将逻辑设备名称转换为某物理设备名称的功能，这非常类似于存储器管理中所介绍的逻辑地址和物理地址的概念。</a:t>
            </a:r>
            <a:endParaRPr lang="zh-CN" altLang="en-US" sz="2800" dirty="0"/>
          </a:p>
        </p:txBody>
      </p:sp>
    </p:spTree>
    <p:extLst>
      <p:ext uri="{BB962C8B-B14F-4D97-AF65-F5344CB8AC3E}">
        <p14:creationId xmlns:p14="http://schemas.microsoft.com/office/powerpoint/2010/main" val="248039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pPr algn="just">
              <a:lnSpc>
                <a:spcPct val="130000"/>
              </a:lnSpc>
              <a:spcBef>
                <a:spcPct val="50000"/>
              </a:spcBef>
            </a:pPr>
            <a:r>
              <a:rPr lang="zh-CN" altLang="en-US" sz="2800" dirty="0">
                <a:latin typeface="宋体" charset="-122"/>
              </a:rPr>
              <a:t>　</a:t>
            </a:r>
            <a:r>
              <a:rPr lang="en-US" altLang="zh-CN" sz="2800" dirty="0">
                <a:latin typeface="宋体" charset="-122"/>
              </a:rPr>
              <a:t>1) </a:t>
            </a:r>
            <a:r>
              <a:rPr lang="zh-CN" altLang="en-US" sz="2800" dirty="0">
                <a:latin typeface="宋体" charset="-122"/>
              </a:rPr>
              <a:t>设备分配时的灵活性</a:t>
            </a:r>
            <a:endParaRPr lang="en-US" altLang="zh-CN" sz="2800" dirty="0">
              <a:latin typeface="宋体" charset="-122"/>
            </a:endParaRPr>
          </a:p>
          <a:p>
            <a:pPr algn="just">
              <a:lnSpc>
                <a:spcPct val="130000"/>
              </a:lnSpc>
              <a:spcBef>
                <a:spcPct val="50000"/>
              </a:spcBef>
            </a:pPr>
            <a:r>
              <a:rPr lang="en-US" altLang="zh-CN" sz="2800" dirty="0">
                <a:latin typeface="宋体" charset="-122"/>
              </a:rPr>
              <a:t>	   </a:t>
            </a:r>
            <a:r>
              <a:rPr lang="zh-CN" altLang="en-US" sz="2800" dirty="0">
                <a:latin typeface="宋体" charset="-122"/>
              </a:rPr>
              <a:t>以逻辑设备名称来请求某类设备时，系统可立即将该类设备中的任一台分配给进程</a:t>
            </a:r>
            <a:endParaRPr lang="en-US" altLang="zh-CN" sz="2800" dirty="0">
              <a:latin typeface="宋体" charset="-122"/>
            </a:endParaRPr>
          </a:p>
          <a:p>
            <a:pPr algn="just">
              <a:lnSpc>
                <a:spcPct val="130000"/>
              </a:lnSpc>
              <a:spcBef>
                <a:spcPct val="50000"/>
              </a:spcBef>
            </a:pPr>
            <a:r>
              <a:rPr lang="en-US" altLang="zh-CN" sz="2800" dirty="0">
                <a:latin typeface="宋体" charset="-122"/>
              </a:rPr>
              <a:t>  2) </a:t>
            </a:r>
            <a:r>
              <a:rPr lang="zh-CN" altLang="en-US" sz="2800" dirty="0">
                <a:latin typeface="宋体" charset="-122"/>
              </a:rPr>
              <a:t>易于实现</a:t>
            </a:r>
            <a:r>
              <a:rPr lang="en-US" altLang="zh-CN" sz="2800" dirty="0">
                <a:latin typeface="宋体" charset="-122"/>
              </a:rPr>
              <a:t>I/O</a:t>
            </a:r>
            <a:r>
              <a:rPr lang="zh-CN" altLang="en-US" sz="2800" dirty="0">
                <a:latin typeface="宋体" charset="-122"/>
              </a:rPr>
              <a:t>重定向</a:t>
            </a:r>
            <a:endParaRPr lang="en-US" altLang="zh-CN" sz="2800" dirty="0">
              <a:latin typeface="宋体" charset="-122"/>
            </a:endParaRPr>
          </a:p>
          <a:p>
            <a:pPr algn="just">
              <a:lnSpc>
                <a:spcPct val="130000"/>
              </a:lnSpc>
              <a:spcBef>
                <a:spcPct val="50000"/>
              </a:spcBef>
            </a:pPr>
            <a:r>
              <a:rPr lang="en-US" altLang="zh-CN" sz="2800" dirty="0">
                <a:latin typeface="宋体" charset="-122"/>
              </a:rPr>
              <a:t>	    </a:t>
            </a:r>
            <a:r>
              <a:rPr lang="zh-CN" altLang="en-US" sz="2800" dirty="0">
                <a:latin typeface="宋体" charset="-122"/>
              </a:rPr>
              <a:t>用于</a:t>
            </a:r>
            <a:r>
              <a:rPr lang="en-US" altLang="zh-CN" sz="2800" dirty="0"/>
              <a:t>I/O</a:t>
            </a:r>
            <a:r>
              <a:rPr lang="zh-CN" altLang="en-US" sz="2800" dirty="0">
                <a:latin typeface="宋体" charset="-122"/>
              </a:rPr>
              <a:t>操作的设备可以更换</a:t>
            </a:r>
            <a:r>
              <a:rPr lang="en-US" altLang="zh-CN" sz="2800" dirty="0"/>
              <a:t>(</a:t>
            </a:r>
            <a:r>
              <a:rPr lang="zh-CN" altLang="en-US" sz="2800" dirty="0">
                <a:latin typeface="宋体" charset="-122"/>
              </a:rPr>
              <a:t>即重定向</a:t>
            </a:r>
            <a:r>
              <a:rPr lang="en-US" altLang="zh-CN" sz="2800" dirty="0"/>
              <a:t>)</a:t>
            </a:r>
            <a:r>
              <a:rPr lang="zh-CN" altLang="en-US" sz="2800" dirty="0">
                <a:latin typeface="宋体" charset="-122"/>
              </a:rPr>
              <a:t>，而不必改变应用程序。</a:t>
            </a:r>
            <a:endParaRPr lang="zh-CN" altLang="en-US" sz="2800" dirty="0"/>
          </a:p>
          <a:p>
            <a:pPr algn="just">
              <a:lnSpc>
                <a:spcPct val="130000"/>
              </a:lnSpc>
              <a:spcBef>
                <a:spcPct val="50000"/>
              </a:spcBef>
            </a:pPr>
            <a:endParaRPr lang="zh-CN" altLang="en-US" sz="2800" dirty="0">
              <a:latin typeface="宋体" charset="-122"/>
            </a:endParaRPr>
          </a:p>
          <a:p>
            <a:pPr>
              <a:lnSpc>
                <a:spcPct val="130000"/>
              </a:lnSpc>
              <a:spcBef>
                <a:spcPct val="50000"/>
              </a:spcBef>
            </a:pPr>
            <a:r>
              <a:rPr lang="zh-CN" altLang="en-US" sz="2800" dirty="0">
                <a:latin typeface="宋体" charset="-122"/>
              </a:rPr>
              <a:t>　　</a:t>
            </a:r>
            <a:endParaRPr lang="zh-CN" altLang="en-US" sz="2800" dirty="0"/>
          </a:p>
        </p:txBody>
      </p:sp>
    </p:spTree>
    <p:extLst>
      <p:ext uri="{BB962C8B-B14F-4D97-AF65-F5344CB8AC3E}">
        <p14:creationId xmlns:p14="http://schemas.microsoft.com/office/powerpoint/2010/main" val="3987963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95536" y="1199650"/>
            <a:ext cx="8207375" cy="5400675"/>
          </a:xfrm>
        </p:spPr>
        <p:txBody>
          <a:bodyPr>
            <a:normAutofit/>
          </a:bodyPr>
          <a:lstStyle/>
          <a:p>
            <a:pPr algn="just">
              <a:lnSpc>
                <a:spcPct val="120000"/>
              </a:lnSpc>
              <a:spcBef>
                <a:spcPct val="50000"/>
              </a:spcBef>
            </a:pPr>
            <a:r>
              <a:rPr lang="zh-CN" altLang="en-US" sz="2800" dirty="0">
                <a:latin typeface="宋体" charset="-122"/>
              </a:rPr>
              <a:t>　　</a:t>
            </a:r>
            <a:r>
              <a:rPr lang="en-US" altLang="zh-CN" sz="2800" dirty="0">
                <a:latin typeface="宋体" charset="-122"/>
              </a:rPr>
              <a:t>(1) </a:t>
            </a:r>
            <a:r>
              <a:rPr lang="zh-CN" altLang="en-US" sz="2800" dirty="0">
                <a:latin typeface="宋体" charset="-122"/>
              </a:rPr>
              <a:t>执行所有设备的公有操作。这些公有操作包括</a:t>
            </a:r>
            <a:r>
              <a:rPr lang="en-US" altLang="zh-CN" sz="2800" dirty="0">
                <a:latin typeface="宋体" charset="-122"/>
              </a:rPr>
              <a:t>: </a:t>
            </a:r>
          </a:p>
          <a:p>
            <a:pPr algn="just">
              <a:lnSpc>
                <a:spcPct val="120000"/>
              </a:lnSpc>
              <a:spcBef>
                <a:spcPct val="50000"/>
              </a:spcBef>
            </a:pPr>
            <a:r>
              <a:rPr lang="zh-CN" altLang="en-US" sz="2800" dirty="0">
                <a:latin typeface="宋体" charset="-122"/>
              </a:rPr>
              <a:t>　　① 对独立设备的分配与回收；</a:t>
            </a:r>
          </a:p>
          <a:p>
            <a:pPr algn="just">
              <a:lnSpc>
                <a:spcPct val="120000"/>
              </a:lnSpc>
              <a:spcBef>
                <a:spcPct val="50000"/>
              </a:spcBef>
            </a:pPr>
            <a:r>
              <a:rPr lang="zh-CN" altLang="en-US" sz="2800" dirty="0">
                <a:latin typeface="宋体" charset="-122"/>
              </a:rPr>
              <a:t>　　② 将逻辑设备名映射为物理设备名，进一步可以找到相应物理设备的驱动程序；</a:t>
            </a:r>
          </a:p>
          <a:p>
            <a:pPr algn="just">
              <a:lnSpc>
                <a:spcPct val="120000"/>
              </a:lnSpc>
              <a:spcBef>
                <a:spcPct val="50000"/>
              </a:spcBef>
            </a:pPr>
            <a:r>
              <a:rPr lang="zh-CN" altLang="en-US" sz="2800" dirty="0">
                <a:latin typeface="宋体" charset="-122"/>
              </a:rPr>
              <a:t>　　③ 对设备进行保护，禁止用户直接访问设备；</a:t>
            </a:r>
          </a:p>
          <a:p>
            <a:pPr algn="just">
              <a:lnSpc>
                <a:spcPct val="120000"/>
              </a:lnSpc>
              <a:spcBef>
                <a:spcPct val="50000"/>
              </a:spcBef>
            </a:pPr>
            <a:r>
              <a:rPr lang="zh-CN" altLang="en-US" sz="2800" dirty="0">
                <a:latin typeface="宋体" charset="-122"/>
              </a:rPr>
              <a:t>　　④ 缓冲管理，即对字符设备和块设备的缓冲区进行有效的管理，以提高</a:t>
            </a:r>
            <a:r>
              <a:rPr lang="en-US" altLang="zh-CN" sz="2800" dirty="0">
                <a:latin typeface="宋体" charset="-122"/>
              </a:rPr>
              <a:t>I/O</a:t>
            </a:r>
            <a:r>
              <a:rPr lang="zh-CN" altLang="en-US" sz="2800" dirty="0">
                <a:latin typeface="宋体" charset="-122"/>
              </a:rPr>
              <a:t>的效率；</a:t>
            </a:r>
          </a:p>
          <a:p>
            <a:endParaRPr lang="zh-CN" altLang="en-US" sz="2800" dirty="0"/>
          </a:p>
        </p:txBody>
      </p:sp>
      <p:sp>
        <p:nvSpPr>
          <p:cNvPr id="2" name="矩形 1"/>
          <p:cNvSpPr/>
          <p:nvPr/>
        </p:nvSpPr>
        <p:spPr>
          <a:xfrm>
            <a:off x="757117" y="476672"/>
            <a:ext cx="3814883" cy="573042"/>
          </a:xfrm>
          <a:prstGeom prst="rect">
            <a:avLst/>
          </a:prstGeom>
        </p:spPr>
        <p:txBody>
          <a:bodyPr wrap="square">
            <a:spAutoFit/>
          </a:bodyPr>
          <a:lstStyle/>
          <a:p>
            <a:pPr algn="just">
              <a:lnSpc>
                <a:spcPct val="130000"/>
              </a:lnSpc>
              <a:spcBef>
                <a:spcPct val="50000"/>
              </a:spcBef>
            </a:pPr>
            <a:r>
              <a:rPr lang="en-US" altLang="zh-CN" sz="2800" b="1" dirty="0">
                <a:latin typeface="+mj-ea"/>
                <a:ea typeface="+mj-ea"/>
              </a:rPr>
              <a:t>2</a:t>
            </a:r>
            <a:r>
              <a:rPr lang="zh-CN" altLang="en-US" sz="2800" b="1" dirty="0">
                <a:latin typeface="+mj-ea"/>
                <a:ea typeface="+mj-ea"/>
              </a:rPr>
              <a:t>．设备独立性软件</a:t>
            </a:r>
          </a:p>
        </p:txBody>
      </p:sp>
    </p:spTree>
    <p:extLst>
      <p:ext uri="{BB962C8B-B14F-4D97-AF65-F5344CB8AC3E}">
        <p14:creationId xmlns:p14="http://schemas.microsoft.com/office/powerpoint/2010/main" val="58702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zh-CN" altLang="en-US" sz="2800" dirty="0">
                <a:latin typeface="宋体" charset="-122"/>
              </a:rPr>
              <a:t>    ⑤</a:t>
            </a:r>
            <a:r>
              <a:rPr lang="zh-CN" altLang="en-US" sz="2800" dirty="0"/>
              <a:t> </a:t>
            </a:r>
            <a:r>
              <a:rPr lang="zh-CN" altLang="en-US" sz="2800" dirty="0">
                <a:latin typeface="宋体" charset="-122"/>
              </a:rPr>
              <a:t>差错控制，由于在</a:t>
            </a:r>
            <a:r>
              <a:rPr lang="en-US" altLang="zh-CN" sz="2800" dirty="0"/>
              <a:t>I/O</a:t>
            </a:r>
            <a:r>
              <a:rPr lang="zh-CN" altLang="en-US" sz="2800" dirty="0">
                <a:latin typeface="宋体" charset="-122"/>
              </a:rPr>
              <a:t>操作中的绝大多数错误都与设备无关，故主要由设备驱动程序处理，而设备独立性软件只处理那些设备驱动程序无法处理的错误；</a:t>
            </a:r>
            <a:r>
              <a:rPr lang="zh-CN" altLang="en-US" sz="2800" dirty="0"/>
              <a:t> </a:t>
            </a:r>
            <a:endParaRPr lang="en-US" altLang="zh-CN" sz="2800" dirty="0"/>
          </a:p>
          <a:p>
            <a:r>
              <a:rPr lang="zh-CN" altLang="en-US" sz="2800" dirty="0">
                <a:latin typeface="宋体" charset="-122"/>
              </a:rPr>
              <a:t>    ⑥</a:t>
            </a:r>
            <a:r>
              <a:rPr lang="zh-CN" altLang="en-US" sz="2800" dirty="0"/>
              <a:t> </a:t>
            </a:r>
            <a:r>
              <a:rPr lang="zh-CN" altLang="en-US" sz="2800" dirty="0">
                <a:latin typeface="宋体" charset="-122"/>
              </a:rPr>
              <a:t>提供独立于设备的逻辑块，不同类型的设备信息交换单位是不同的，读取和传输速率也各不相同，可能造成数据块大小的不一致，因此设备独立性软件应负责隐藏这些差异，对逻辑设备使用并向高层软件提供大小统一的逻辑数据块。</a:t>
            </a:r>
            <a:endParaRPr lang="zh-CN" altLang="en-US" sz="2800" dirty="0"/>
          </a:p>
          <a:p>
            <a:endParaRPr lang="zh-CN" altLang="en-US" sz="2800" dirty="0"/>
          </a:p>
        </p:txBody>
      </p:sp>
    </p:spTree>
    <p:extLst>
      <p:ext uri="{BB962C8B-B14F-4D97-AF65-F5344CB8AC3E}">
        <p14:creationId xmlns:p14="http://schemas.microsoft.com/office/powerpoint/2010/main" val="1842786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 </a:t>
            </a:r>
            <a:r>
              <a:rPr lang="zh-CN" altLang="en-US" sz="2800" dirty="0">
                <a:latin typeface="宋体" charset="-122"/>
              </a:rPr>
              <a:t>向用户层</a:t>
            </a:r>
            <a:r>
              <a:rPr lang="en-US" altLang="zh-CN" sz="2800" dirty="0"/>
              <a:t>(</a:t>
            </a:r>
            <a:r>
              <a:rPr lang="zh-CN" altLang="en-US" sz="2800" dirty="0">
                <a:latin typeface="宋体" charset="-122"/>
              </a:rPr>
              <a:t>或文件层</a:t>
            </a:r>
            <a:r>
              <a:rPr lang="en-US" altLang="zh-CN" sz="2800" dirty="0"/>
              <a:t>)</a:t>
            </a:r>
            <a:r>
              <a:rPr lang="zh-CN" altLang="en-US" sz="2800" dirty="0">
                <a:latin typeface="宋体" charset="-122"/>
              </a:rPr>
              <a:t>软件提供统一接口。        </a:t>
            </a:r>
            <a:endParaRPr lang="en-US" altLang="zh-CN" sz="2800" dirty="0">
              <a:latin typeface="宋体" charset="-122"/>
            </a:endParaRPr>
          </a:p>
          <a:p>
            <a:r>
              <a:rPr lang="en-US" altLang="zh-CN" sz="2800" dirty="0">
                <a:latin typeface="宋体" charset="-122"/>
              </a:rPr>
              <a:t>    </a:t>
            </a:r>
            <a:r>
              <a:rPr lang="zh-CN" altLang="en-US" sz="2800" dirty="0">
                <a:latin typeface="宋体" charset="-122"/>
              </a:rPr>
              <a:t>无论何种设备，它们向用户所提供的接口应该是相同的。例如，对各种设备的读操作，在应用程序中都使用</a:t>
            </a:r>
            <a:r>
              <a:rPr lang="en-US" altLang="zh-CN" sz="2800" dirty="0"/>
              <a:t>read</a:t>
            </a:r>
            <a:r>
              <a:rPr lang="zh-CN" altLang="en-US" sz="2800" dirty="0">
                <a:latin typeface="宋体" charset="-122"/>
              </a:rPr>
              <a:t>；而对各种设备的写操作，也都使用</a:t>
            </a:r>
            <a:r>
              <a:rPr lang="en-US" altLang="zh-CN" sz="2800" dirty="0"/>
              <a:t>write</a:t>
            </a:r>
            <a:r>
              <a:rPr lang="zh-CN" altLang="en-US" sz="2800" dirty="0">
                <a:latin typeface="宋体" charset="-122"/>
              </a:rPr>
              <a:t>。</a:t>
            </a:r>
            <a:r>
              <a:rPr lang="zh-CN" altLang="en-US" sz="2800" dirty="0"/>
              <a:t> </a:t>
            </a:r>
          </a:p>
          <a:p>
            <a:endParaRPr lang="zh-CN" altLang="en-US" sz="2800" dirty="0"/>
          </a:p>
        </p:txBody>
      </p:sp>
    </p:spTree>
    <p:extLst>
      <p:ext uri="{BB962C8B-B14F-4D97-AF65-F5344CB8AC3E}">
        <p14:creationId xmlns:p14="http://schemas.microsoft.com/office/powerpoint/2010/main" val="2681412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spcBef>
                <a:spcPct val="50000"/>
              </a:spcBef>
            </a:pPr>
            <a:r>
              <a:rPr lang="en-US" altLang="zh-CN" sz="2800" dirty="0">
                <a:latin typeface="宋体" charset="-122"/>
              </a:rPr>
              <a:t>3</a:t>
            </a:r>
            <a:r>
              <a:rPr lang="zh-CN" altLang="en-US" sz="2800" dirty="0">
                <a:latin typeface="宋体" charset="-122"/>
              </a:rPr>
              <a:t>．逻辑设备名到物理设备名映射的实现</a:t>
            </a:r>
          </a:p>
          <a:p>
            <a:pPr algn="just">
              <a:spcBef>
                <a:spcPct val="50000"/>
              </a:spcBef>
            </a:pPr>
            <a:r>
              <a:rPr lang="zh-CN" altLang="en-US" sz="2800" dirty="0">
                <a:latin typeface="宋体" charset="-122"/>
              </a:rPr>
              <a:t>　　</a:t>
            </a:r>
            <a:r>
              <a:rPr lang="en-US" altLang="zh-CN" sz="2800" dirty="0">
                <a:latin typeface="宋体" charset="-122"/>
              </a:rPr>
              <a:t>1) </a:t>
            </a:r>
            <a:r>
              <a:rPr lang="zh-CN" altLang="en-US" sz="2800" dirty="0">
                <a:latin typeface="宋体" charset="-122"/>
              </a:rPr>
              <a:t>逻辑设备表</a:t>
            </a:r>
          </a:p>
          <a:p>
            <a:pPr>
              <a:lnSpc>
                <a:spcPct val="120000"/>
              </a:lnSpc>
              <a:spcBef>
                <a:spcPct val="50000"/>
              </a:spcBef>
            </a:pPr>
            <a:r>
              <a:rPr lang="zh-CN" altLang="en-US" sz="2800" dirty="0">
                <a:latin typeface="宋体" charset="-122"/>
              </a:rPr>
              <a:t>　　为了实现设备的独立性，系统必须设置一张逻辑设备表</a:t>
            </a:r>
            <a:r>
              <a:rPr lang="en-US" altLang="zh-CN" sz="2800" dirty="0"/>
              <a:t>(LUT</a:t>
            </a:r>
            <a:r>
              <a:rPr lang="zh-CN" altLang="en-US" sz="2800" dirty="0">
                <a:latin typeface="宋体" charset="-122"/>
              </a:rPr>
              <a:t>，</a:t>
            </a:r>
            <a:r>
              <a:rPr lang="en-US" altLang="zh-CN" sz="2800" dirty="0"/>
              <a:t>Logical Unit Table)</a:t>
            </a:r>
            <a:r>
              <a:rPr lang="zh-CN" altLang="en-US" sz="2800" dirty="0">
                <a:latin typeface="宋体" charset="-122"/>
              </a:rPr>
              <a:t>，用于将应用程序中所使用的逻辑设备名映射为物理设备名。</a:t>
            </a:r>
            <a:endParaRPr lang="zh-CN" altLang="en-US" sz="2800" dirty="0"/>
          </a:p>
        </p:txBody>
      </p:sp>
      <p:graphicFrame>
        <p:nvGraphicFramePr>
          <p:cNvPr id="68610" name="Object 2"/>
          <p:cNvGraphicFramePr>
            <a:graphicFrameLocks noChangeAspect="1"/>
          </p:cNvGraphicFramePr>
          <p:nvPr/>
        </p:nvGraphicFramePr>
        <p:xfrm>
          <a:off x="467544" y="4221088"/>
          <a:ext cx="8382000" cy="2297113"/>
        </p:xfrm>
        <a:graphic>
          <a:graphicData uri="http://schemas.openxmlformats.org/presentationml/2006/ole">
            <mc:AlternateContent xmlns:mc="http://schemas.openxmlformats.org/markup-compatibility/2006">
              <mc:Choice xmlns:v="urn:schemas-microsoft-com:vml" Requires="v">
                <p:oleObj r:id="rId2" imgW="4169184" imgH="1145063" progId="Visio.Drawing.4">
                  <p:embed/>
                </p:oleObj>
              </mc:Choice>
              <mc:Fallback>
                <p:oleObj r:id="rId2" imgW="4169184" imgH="1145063"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221088"/>
                        <a:ext cx="8382000" cy="229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7909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6.5.3  </a:t>
            </a:r>
            <a:r>
              <a:rPr lang="zh-CN" altLang="en-US" sz="2800" dirty="0"/>
              <a:t>设备分配</a:t>
            </a:r>
            <a:endParaRPr lang="en-US" altLang="zh-CN" sz="2800" dirty="0"/>
          </a:p>
          <a:p>
            <a:r>
              <a:rPr lang="en-US" altLang="zh-CN" sz="2800" dirty="0"/>
              <a:t>1</a:t>
            </a:r>
            <a:r>
              <a:rPr lang="zh-CN" altLang="en-US" sz="2800" dirty="0"/>
              <a:t>、设备分配中的数据结构</a:t>
            </a:r>
          </a:p>
          <a:p>
            <a:pPr algn="just">
              <a:lnSpc>
                <a:spcPct val="130000"/>
              </a:lnSpc>
              <a:spcBef>
                <a:spcPct val="50000"/>
              </a:spcBef>
            </a:pPr>
            <a:r>
              <a:rPr lang="zh-CN" altLang="en-US" sz="2800" dirty="0"/>
              <a:t>　　</a:t>
            </a:r>
            <a:r>
              <a:rPr lang="en-US" altLang="zh-CN" sz="2800" dirty="0"/>
              <a:t>1</a:t>
            </a:r>
            <a:r>
              <a:rPr lang="zh-CN" altLang="en-US" sz="2800" dirty="0"/>
              <a:t>）设备控制表</a:t>
            </a:r>
            <a:r>
              <a:rPr lang="en-US" altLang="zh-CN" sz="2800" dirty="0"/>
              <a:t>(DCT)</a:t>
            </a:r>
          </a:p>
          <a:p>
            <a:pPr>
              <a:lnSpc>
                <a:spcPct val="130000"/>
              </a:lnSpc>
              <a:spcBef>
                <a:spcPct val="50000"/>
              </a:spcBef>
            </a:pPr>
            <a:r>
              <a:rPr lang="zh-CN" altLang="en-US" sz="2800" dirty="0"/>
              <a:t>　　系统为每一个设备都配置了一张设备控制表，用于记录本设备的情况。</a:t>
            </a:r>
          </a:p>
        </p:txBody>
      </p:sp>
    </p:spTree>
    <p:extLst>
      <p:ext uri="{BB962C8B-B14F-4D97-AF65-F5344CB8AC3E}">
        <p14:creationId xmlns:p14="http://schemas.microsoft.com/office/powerpoint/2010/main" val="2124669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69634" name="Object 2"/>
          <p:cNvGraphicFramePr>
            <a:graphicFrameLocks noChangeAspect="1"/>
          </p:cNvGraphicFramePr>
          <p:nvPr/>
        </p:nvGraphicFramePr>
        <p:xfrm>
          <a:off x="457200" y="1371600"/>
          <a:ext cx="8305800" cy="3136900"/>
        </p:xfrm>
        <a:graphic>
          <a:graphicData uri="http://schemas.openxmlformats.org/presentationml/2006/ole">
            <mc:AlternateContent xmlns:mc="http://schemas.openxmlformats.org/markup-compatibility/2006">
              <mc:Choice xmlns:v="urn:schemas-microsoft-com:vml" Requires="v">
                <p:oleObj r:id="rId2" imgW="3233030" imgH="1218575" progId="Visio.Drawing.4">
                  <p:embed/>
                </p:oleObj>
              </mc:Choice>
              <mc:Fallback>
                <p:oleObj r:id="rId2" imgW="3233030" imgH="1218575" progId="Visio.Drawing.4">
                  <p:embed/>
                  <p:pic>
                    <p:nvPicPr>
                      <p:cNvPr id="6963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305800"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600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body" sz="quarter" idx="13"/>
          </p:nvPr>
        </p:nvSpPr>
        <p:spPr/>
        <p:txBody>
          <a:bodyPr>
            <a:normAutofit/>
          </a:bodyPr>
          <a:lstStyle/>
          <a:p>
            <a:pPr>
              <a:lnSpc>
                <a:spcPct val="140000"/>
              </a:lnSpc>
            </a:pPr>
            <a:r>
              <a:rPr lang="zh-CN" altLang="en-US" dirty="0"/>
              <a:t>　　</a:t>
            </a:r>
            <a:r>
              <a:rPr lang="en-US" altLang="zh-CN" dirty="0"/>
              <a:t>2) </a:t>
            </a:r>
            <a:r>
              <a:rPr lang="zh-CN" altLang="en-US" dirty="0"/>
              <a:t>控制器控制表、通道控制表和系统设备表</a:t>
            </a:r>
            <a:br>
              <a:rPr lang="zh-CN" altLang="en-US" dirty="0"/>
            </a:br>
            <a:r>
              <a:rPr lang="zh-CN" altLang="en-US" dirty="0"/>
              <a:t>　　</a:t>
            </a:r>
            <a:r>
              <a:rPr lang="en-US" altLang="zh-CN" dirty="0"/>
              <a:t>(1) </a:t>
            </a:r>
            <a:r>
              <a:rPr lang="zh-CN" altLang="en-US" dirty="0"/>
              <a:t>控制器控制表</a:t>
            </a:r>
            <a:r>
              <a:rPr lang="en-US" altLang="zh-CN" dirty="0"/>
              <a:t>(COCT)</a:t>
            </a:r>
            <a:r>
              <a:rPr lang="zh-CN" altLang="en-US" dirty="0"/>
              <a:t>。系统为每一个控制器都设置了用于记录控制器情况的控制器控制表，如图</a:t>
            </a:r>
            <a:r>
              <a:rPr lang="en-US" altLang="zh-CN" dirty="0"/>
              <a:t>6-18(a)</a:t>
            </a:r>
            <a:r>
              <a:rPr lang="zh-CN" altLang="en-US" dirty="0"/>
              <a:t>所示。　</a:t>
            </a:r>
            <a:endParaRPr lang="en-US" altLang="zh-CN" dirty="0"/>
          </a:p>
          <a:p>
            <a:pPr>
              <a:lnSpc>
                <a:spcPct val="140000"/>
              </a:lnSpc>
            </a:pPr>
            <a:r>
              <a:rPr lang="en-US" altLang="zh-CN" dirty="0"/>
              <a:t>      (2) </a:t>
            </a:r>
            <a:r>
              <a:rPr lang="zh-CN" altLang="en-US" dirty="0"/>
              <a:t>通道控制表</a:t>
            </a:r>
            <a:r>
              <a:rPr lang="en-US" altLang="zh-CN" dirty="0"/>
              <a:t>(CHCT)</a:t>
            </a:r>
            <a:r>
              <a:rPr lang="zh-CN" altLang="en-US" dirty="0"/>
              <a:t>。每个通道都有一张通道控制表，如图</a:t>
            </a:r>
            <a:r>
              <a:rPr lang="en-US" altLang="zh-CN" dirty="0"/>
              <a:t>6-18(b)</a:t>
            </a:r>
            <a:r>
              <a:rPr lang="zh-CN" altLang="en-US" dirty="0"/>
              <a:t>所示。</a:t>
            </a:r>
            <a:br>
              <a:rPr lang="zh-CN" altLang="en-US" dirty="0"/>
            </a:br>
            <a:r>
              <a:rPr lang="zh-CN" altLang="en-US" dirty="0"/>
              <a:t>　　</a:t>
            </a:r>
            <a:r>
              <a:rPr lang="en-US" altLang="zh-CN" dirty="0"/>
              <a:t>(3) </a:t>
            </a:r>
            <a:r>
              <a:rPr lang="zh-CN" altLang="en-US" dirty="0"/>
              <a:t>系统设备表</a:t>
            </a:r>
            <a:r>
              <a:rPr lang="en-US" altLang="zh-CN" dirty="0"/>
              <a:t>(SDT)</a:t>
            </a:r>
            <a:r>
              <a:rPr lang="zh-CN" altLang="en-US" dirty="0"/>
              <a:t>。这是系统范围的数据结构，记录了系统中全部设备的情况，每个设备占一个表目，其中包括有设备类型、设备标识符、设备控制表及设备驱动程序的入口等项，如图</a:t>
            </a:r>
            <a:r>
              <a:rPr lang="en-US" altLang="zh-CN" dirty="0"/>
              <a:t>6-18(c)</a:t>
            </a:r>
            <a:r>
              <a:rPr lang="zh-CN" altLang="en-US" dirty="0"/>
              <a:t>所示。</a:t>
            </a:r>
          </a:p>
        </p:txBody>
      </p:sp>
    </p:spTree>
    <p:extLst>
      <p:ext uri="{BB962C8B-B14F-4D97-AF65-F5344CB8AC3E}">
        <p14:creationId xmlns:p14="http://schemas.microsoft.com/office/powerpoint/2010/main" val="1108359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70658" name="Object 2"/>
          <p:cNvGraphicFramePr>
            <a:graphicFrameLocks noChangeAspect="1"/>
          </p:cNvGraphicFramePr>
          <p:nvPr/>
        </p:nvGraphicFramePr>
        <p:xfrm>
          <a:off x="228600" y="1941513"/>
          <a:ext cx="8839200" cy="2097087"/>
        </p:xfrm>
        <a:graphic>
          <a:graphicData uri="http://schemas.openxmlformats.org/presentationml/2006/ole">
            <mc:AlternateContent xmlns:mc="http://schemas.openxmlformats.org/markup-compatibility/2006">
              <mc:Choice xmlns:v="urn:schemas-microsoft-com:vml" Requires="v">
                <p:oleObj r:id="rId2" imgW="5248986" imgH="1307089" progId="Visio.Drawing.4">
                  <p:embed/>
                </p:oleObj>
              </mc:Choice>
              <mc:Fallback>
                <p:oleObj r:id="rId2" imgW="5248986" imgH="1307089"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b="4643"/>
                      <a:stretch>
                        <a:fillRect/>
                      </a:stretch>
                    </p:blipFill>
                    <p:spPr bwMode="auto">
                      <a:xfrm>
                        <a:off x="228600" y="1941513"/>
                        <a:ext cx="8839200" cy="209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4">
            <a:extLst>
              <a:ext uri="{FF2B5EF4-FFF2-40B4-BE49-F238E27FC236}">
                <a16:creationId xmlns:a16="http://schemas.microsoft.com/office/drawing/2014/main" id="{7468FAED-CD3A-442C-96D2-DC99EC2EEE5F}"/>
              </a:ext>
            </a:extLst>
          </p:cNvPr>
          <p:cNvPicPr>
            <a:picLocks noChangeAspect="1"/>
          </p:cNvPicPr>
          <p:nvPr/>
        </p:nvPicPr>
        <p:blipFill>
          <a:blip r:embed="rId4"/>
          <a:stretch>
            <a:fillRect/>
          </a:stretch>
        </p:blipFill>
        <p:spPr>
          <a:xfrm>
            <a:off x="3779912" y="4317049"/>
            <a:ext cx="2621507" cy="1889924"/>
          </a:xfrm>
          <a:prstGeom prst="rect">
            <a:avLst/>
          </a:prstGeom>
        </p:spPr>
      </p:pic>
      <p:cxnSp>
        <p:nvCxnSpPr>
          <p:cNvPr id="7" name="直接箭头连接符 6">
            <a:extLst>
              <a:ext uri="{FF2B5EF4-FFF2-40B4-BE49-F238E27FC236}">
                <a16:creationId xmlns:a16="http://schemas.microsoft.com/office/drawing/2014/main" id="{46AA31C5-9DF1-466D-B426-B6B2359D4728}"/>
              </a:ext>
            </a:extLst>
          </p:cNvPr>
          <p:cNvCxnSpPr>
            <a:cxnSpLocks/>
          </p:cNvCxnSpPr>
          <p:nvPr/>
        </p:nvCxnSpPr>
        <p:spPr>
          <a:xfrm flipH="1">
            <a:off x="6448129" y="3392487"/>
            <a:ext cx="1735607" cy="2037332"/>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C0D26EF3-C35A-4F32-B6AE-B9B8CEF57734}"/>
              </a:ext>
            </a:extLst>
          </p:cNvPr>
          <p:cNvCxnSpPr/>
          <p:nvPr/>
        </p:nvCxnSpPr>
        <p:spPr>
          <a:xfrm flipH="1" flipV="1">
            <a:off x="2267744" y="3573016"/>
            <a:ext cx="1512168" cy="1872208"/>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9F2A4410-AA68-4E6F-8587-10A724A0D8C3}"/>
              </a:ext>
            </a:extLst>
          </p:cNvPr>
          <p:cNvCxnSpPr>
            <a:cxnSpLocks/>
          </p:cNvCxnSpPr>
          <p:nvPr/>
        </p:nvCxnSpPr>
        <p:spPr>
          <a:xfrm>
            <a:off x="2555776" y="2708920"/>
            <a:ext cx="428540" cy="0"/>
          </a:xfrm>
          <a:prstGeom prst="straightConnector1">
            <a:avLst/>
          </a:prstGeom>
          <a:ln w="762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4DD8F26B-22C1-4246-8848-3AF67FBAA3D6}"/>
              </a:ext>
            </a:extLst>
          </p:cNvPr>
          <p:cNvSpPr txBox="1"/>
          <p:nvPr/>
        </p:nvSpPr>
        <p:spPr>
          <a:xfrm>
            <a:off x="6448129" y="5576656"/>
            <a:ext cx="660758" cy="369332"/>
          </a:xfrm>
          <a:prstGeom prst="rect">
            <a:avLst/>
          </a:prstGeom>
          <a:noFill/>
        </p:spPr>
        <p:txBody>
          <a:bodyPr wrap="none" rtlCol="0">
            <a:spAutoFit/>
          </a:bodyPr>
          <a:lstStyle/>
          <a:p>
            <a:r>
              <a:rPr lang="en-US" altLang="zh-CN" dirty="0"/>
              <a:t>DCT</a:t>
            </a:r>
            <a:endParaRPr lang="zh-CN" altLang="en-US" dirty="0"/>
          </a:p>
        </p:txBody>
      </p:sp>
    </p:spTree>
    <p:extLst>
      <p:ext uri="{BB962C8B-B14F-4D97-AF65-F5344CB8AC3E}">
        <p14:creationId xmlns:p14="http://schemas.microsoft.com/office/powerpoint/2010/main" val="199275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AB29A3C-F3DE-4050-AC2A-57EE827EFE03}"/>
              </a:ext>
            </a:extLst>
          </p:cNvPr>
          <p:cNvSpPr>
            <a:spLocks noGrp="1"/>
          </p:cNvSpPr>
          <p:nvPr>
            <p:ph type="body" sz="quarter" idx="13"/>
          </p:nvPr>
        </p:nvSpPr>
        <p:spPr/>
        <p:txBody>
          <a:bodyPr>
            <a:norm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6.1.1  I/O</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系统的基本功能</a:t>
            </a:r>
            <a:br>
              <a:rPr lang="zh-CN" altLang="en-US" sz="28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隐藏物理设备的细节</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2.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实现应用程序与设备的无关性</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提高处理机和</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I/O</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设备的利用率</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4.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I/O</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设备进行控制</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确保对设备的正确共享</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错误处理</a:t>
            </a:r>
          </a:p>
        </p:txBody>
      </p:sp>
    </p:spTree>
    <p:extLst>
      <p:ext uri="{BB962C8B-B14F-4D97-AF65-F5344CB8AC3E}">
        <p14:creationId xmlns:p14="http://schemas.microsoft.com/office/powerpoint/2010/main" val="4134143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r>
              <a:rPr lang="en-US" altLang="zh-CN" sz="2800" dirty="0"/>
              <a:t>2.</a:t>
            </a:r>
            <a:r>
              <a:rPr lang="zh-CN" altLang="en-US" sz="2800" dirty="0"/>
              <a:t> 设备分配时应考虑的因素</a:t>
            </a:r>
            <a:endParaRPr lang="en-US" altLang="zh-CN" sz="2800" dirty="0"/>
          </a:p>
          <a:p>
            <a:r>
              <a:rPr lang="en-US" altLang="zh-CN" sz="2800" dirty="0"/>
              <a:t>1</a:t>
            </a:r>
            <a:r>
              <a:rPr lang="zh-CN" altLang="en-US" sz="2800" dirty="0"/>
              <a:t>）设备的固有属性</a:t>
            </a:r>
          </a:p>
          <a:p>
            <a:r>
              <a:rPr lang="zh-CN" altLang="en-US" sz="2800" dirty="0"/>
              <a:t>　　第一种是独占性，此即第二章所说的“临界资源”；</a:t>
            </a:r>
            <a:endParaRPr lang="en-US" altLang="zh-CN" sz="2800" dirty="0"/>
          </a:p>
          <a:p>
            <a:r>
              <a:rPr lang="en-US" altLang="zh-CN" sz="2800" dirty="0"/>
              <a:t>    </a:t>
            </a:r>
            <a:r>
              <a:rPr lang="zh-CN" altLang="en-US" sz="2800" dirty="0"/>
              <a:t>第二种是共享性；</a:t>
            </a:r>
            <a:endParaRPr lang="en-US" altLang="zh-CN" sz="2800" dirty="0"/>
          </a:p>
          <a:p>
            <a:r>
              <a:rPr lang="zh-CN" altLang="en-US" sz="2800" dirty="0"/>
              <a:t>    第三种是可虚拟设备。</a:t>
            </a:r>
            <a:endParaRPr lang="en-US" altLang="zh-CN" sz="2800" dirty="0"/>
          </a:p>
          <a:p>
            <a:pPr algn="just">
              <a:lnSpc>
                <a:spcPct val="130000"/>
              </a:lnSpc>
              <a:spcBef>
                <a:spcPct val="50000"/>
              </a:spcBef>
            </a:pPr>
            <a:r>
              <a:rPr lang="en-US" altLang="zh-CN" sz="2800" dirty="0"/>
              <a:t>2</a:t>
            </a:r>
            <a:r>
              <a:rPr lang="zh-CN" altLang="en-US" sz="2800" dirty="0"/>
              <a:t>）设备分配算法</a:t>
            </a:r>
          </a:p>
          <a:p>
            <a:pPr algn="just">
              <a:lnSpc>
                <a:spcPct val="130000"/>
              </a:lnSpc>
              <a:spcBef>
                <a:spcPct val="50000"/>
              </a:spcBef>
            </a:pPr>
            <a:r>
              <a:rPr lang="zh-CN" altLang="en-US" sz="2800" dirty="0"/>
              <a:t>　　</a:t>
            </a:r>
            <a:r>
              <a:rPr lang="en-US" altLang="zh-CN" sz="2800" dirty="0"/>
              <a:t>(1) </a:t>
            </a:r>
            <a:r>
              <a:rPr lang="zh-CN" altLang="en-US" sz="2800" dirty="0"/>
              <a:t>先来先服务。</a:t>
            </a:r>
            <a:endParaRPr lang="en-US" altLang="zh-CN" sz="2800" dirty="0"/>
          </a:p>
          <a:p>
            <a:pPr algn="just">
              <a:lnSpc>
                <a:spcPct val="130000"/>
              </a:lnSpc>
              <a:spcBef>
                <a:spcPct val="50000"/>
              </a:spcBef>
            </a:pPr>
            <a:r>
              <a:rPr lang="en-US" altLang="zh-CN" sz="2800" dirty="0"/>
              <a:t>    (2) </a:t>
            </a:r>
            <a:r>
              <a:rPr lang="zh-CN" altLang="en-US" sz="2800" dirty="0"/>
              <a:t>优先级高者优先。</a:t>
            </a:r>
          </a:p>
          <a:p>
            <a:endParaRPr lang="zh-CN" altLang="en-US" sz="2800" dirty="0"/>
          </a:p>
        </p:txBody>
      </p:sp>
    </p:spTree>
    <p:extLst>
      <p:ext uri="{BB962C8B-B14F-4D97-AF65-F5344CB8AC3E}">
        <p14:creationId xmlns:p14="http://schemas.microsoft.com/office/powerpoint/2010/main" val="2401792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lnSpc>
                <a:spcPct val="120000"/>
              </a:lnSpc>
              <a:spcBef>
                <a:spcPct val="50000"/>
              </a:spcBef>
            </a:pPr>
            <a:r>
              <a:rPr lang="zh-CN" altLang="en-US" sz="2800" dirty="0">
                <a:latin typeface="宋体" charset="-122"/>
              </a:rPr>
              <a:t>　</a:t>
            </a:r>
            <a:r>
              <a:rPr lang="en-US" altLang="zh-CN" sz="2800" dirty="0">
                <a:latin typeface="宋体" charset="-122"/>
              </a:rPr>
              <a:t>3</a:t>
            </a:r>
            <a:r>
              <a:rPr lang="zh-CN" altLang="en-US" sz="2800" dirty="0">
                <a:latin typeface="宋体" charset="-122"/>
              </a:rPr>
              <a:t>）设备分配中的安全性</a:t>
            </a:r>
          </a:p>
          <a:p>
            <a:pPr algn="just">
              <a:lnSpc>
                <a:spcPct val="120000"/>
              </a:lnSpc>
              <a:spcBef>
                <a:spcPct val="50000"/>
              </a:spcBef>
            </a:pPr>
            <a:r>
              <a:rPr lang="zh-CN" altLang="en-US" sz="2800" dirty="0">
                <a:latin typeface="宋体" charset="-122"/>
              </a:rPr>
              <a:t>　　  从进程运行的安全性考虑，设备分配有以下两种方式。</a:t>
            </a:r>
          </a:p>
          <a:p>
            <a:pPr algn="just">
              <a:lnSpc>
                <a:spcPct val="120000"/>
              </a:lnSpc>
              <a:spcBef>
                <a:spcPct val="50000"/>
              </a:spcBef>
            </a:pPr>
            <a:r>
              <a:rPr lang="zh-CN" altLang="en-US" sz="2800" dirty="0">
                <a:latin typeface="宋体" charset="-122"/>
              </a:rPr>
              <a:t>　   </a:t>
            </a:r>
            <a:r>
              <a:rPr lang="en-US" altLang="zh-CN" sz="2800" dirty="0">
                <a:latin typeface="宋体" charset="-122"/>
              </a:rPr>
              <a:t>(1) </a:t>
            </a:r>
            <a:r>
              <a:rPr lang="zh-CN" altLang="en-US" sz="2800" dirty="0">
                <a:latin typeface="宋体" charset="-122"/>
              </a:rPr>
              <a:t>安全分配方式</a:t>
            </a:r>
          </a:p>
          <a:p>
            <a:pPr>
              <a:lnSpc>
                <a:spcPct val="120000"/>
              </a:lnSpc>
              <a:spcBef>
                <a:spcPct val="50000"/>
              </a:spcBef>
            </a:pPr>
            <a:r>
              <a:rPr lang="zh-CN" altLang="en-US" sz="2800" dirty="0">
                <a:latin typeface="宋体" charset="-122"/>
              </a:rPr>
              <a:t>　　 在这种分配方式中，每当进程发出</a:t>
            </a:r>
            <a:r>
              <a:rPr lang="en-US" altLang="zh-CN" sz="2800" dirty="0"/>
              <a:t>I/O</a:t>
            </a:r>
            <a:r>
              <a:rPr lang="zh-CN" altLang="en-US" sz="2800" dirty="0">
                <a:latin typeface="宋体" charset="-122"/>
              </a:rPr>
              <a:t>请求后，便进入阻塞状态，直到其</a:t>
            </a:r>
            <a:r>
              <a:rPr lang="en-US" altLang="zh-CN" sz="2800" dirty="0"/>
              <a:t>I/O</a:t>
            </a:r>
            <a:r>
              <a:rPr lang="zh-CN" altLang="en-US" sz="2800" dirty="0">
                <a:latin typeface="宋体" charset="-122"/>
              </a:rPr>
              <a:t>操作完成时才被唤醒。在采用这种分配策略时，一旦进程已经获得某种设备</a:t>
            </a:r>
            <a:r>
              <a:rPr lang="en-US" altLang="zh-CN" sz="2800" dirty="0"/>
              <a:t>(</a:t>
            </a:r>
            <a:r>
              <a:rPr lang="zh-CN" altLang="en-US" sz="2800" dirty="0">
                <a:latin typeface="宋体" charset="-122"/>
              </a:rPr>
              <a:t>资源</a:t>
            </a:r>
            <a:r>
              <a:rPr lang="en-US" altLang="zh-CN" sz="2800" dirty="0"/>
              <a:t>)</a:t>
            </a:r>
            <a:r>
              <a:rPr lang="zh-CN" altLang="en-US" sz="2800" dirty="0">
                <a:latin typeface="宋体" charset="-122"/>
              </a:rPr>
              <a:t>后便阻塞，使该进程不可能再请求任何资源，而在它运行时又不保持任何资源。</a:t>
            </a:r>
            <a:endParaRPr lang="zh-CN" altLang="en-US" sz="2800" dirty="0"/>
          </a:p>
        </p:txBody>
      </p:sp>
    </p:spTree>
    <p:extLst>
      <p:ext uri="{BB962C8B-B14F-4D97-AF65-F5344CB8AC3E}">
        <p14:creationId xmlns:p14="http://schemas.microsoft.com/office/powerpoint/2010/main" val="2040875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sz="2800" dirty="0"/>
              <a:t>　   </a:t>
            </a:r>
            <a:r>
              <a:rPr lang="en-US" altLang="zh-CN" sz="2800" dirty="0"/>
              <a:t>(2) </a:t>
            </a:r>
            <a:r>
              <a:rPr lang="zh-CN" altLang="en-US" sz="2800" dirty="0"/>
              <a:t>不安全分配方式</a:t>
            </a:r>
          </a:p>
          <a:p>
            <a:r>
              <a:rPr lang="zh-CN" altLang="en-US" sz="2800" dirty="0"/>
              <a:t>　 　在这种分配方式中，进程在发出</a:t>
            </a:r>
            <a:r>
              <a:rPr lang="en-US" altLang="zh-CN" sz="2800" dirty="0"/>
              <a:t>I/O</a:t>
            </a:r>
            <a:r>
              <a:rPr lang="zh-CN" altLang="en-US" sz="2800" dirty="0"/>
              <a:t>请求后仍继续运行，需要时又发出第二个</a:t>
            </a:r>
            <a:r>
              <a:rPr lang="en-US" altLang="zh-CN" sz="2800" dirty="0"/>
              <a:t>I/O</a:t>
            </a:r>
            <a:r>
              <a:rPr lang="zh-CN" altLang="en-US" sz="2800" dirty="0"/>
              <a:t>请求、 第三个</a:t>
            </a:r>
            <a:r>
              <a:rPr lang="en-US" altLang="zh-CN" sz="2800" dirty="0"/>
              <a:t>I/O</a:t>
            </a:r>
            <a:r>
              <a:rPr lang="zh-CN" altLang="en-US" sz="2800" dirty="0"/>
              <a:t>请求等。仅当进程所请求的设备已被另一进程占用时，请求进程才进入阻塞状态。这种分配方式的优点是，一个进程可同时操作多个设备，使进程推进迅速。其缺点是分配不安全，因为它可能具备“请求和保持”条件，从而可能造成死锁。</a:t>
            </a:r>
          </a:p>
        </p:txBody>
      </p:sp>
    </p:spTree>
    <p:extLst>
      <p:ext uri="{BB962C8B-B14F-4D97-AF65-F5344CB8AC3E}">
        <p14:creationId xmlns:p14="http://schemas.microsoft.com/office/powerpoint/2010/main" val="255264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692150"/>
            <a:ext cx="8207375" cy="5545138"/>
          </a:xfrm>
          <a:prstGeom prst="rect">
            <a:avLst/>
          </a:prstGeom>
        </p:spPr>
        <p:txBody>
          <a:bodyPr/>
          <a:lstStyle>
            <a:lvl1pPr algn="l" rtl="0" eaLnBrk="1" latinLnBrk="0" hangingPunct="1">
              <a:spcBef>
                <a:spcPct val="0"/>
              </a:spcBef>
              <a:buNone/>
              <a:defRPr kumimoji="0" sz="3200" b="1" kern="1200">
                <a:solidFill>
                  <a:schemeClr val="tx2"/>
                </a:solidFill>
                <a:latin typeface="+mj-lt"/>
                <a:ea typeface="+mj-ea"/>
                <a:cs typeface="+mj-cs"/>
              </a:defRPr>
            </a:lvl1pPr>
          </a:lstStyle>
          <a:p>
            <a:pPr>
              <a:lnSpc>
                <a:spcPct val="150000"/>
              </a:lnSpc>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6.1.2  I/O</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系统的层次结构和模型 </a:t>
            </a:r>
            <a:b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I/O</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软件的层次结构</a:t>
            </a:r>
            <a:b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通常把</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I/O </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软件组织成四个层次，如图所示。</a:t>
            </a:r>
          </a:p>
        </p:txBody>
      </p:sp>
      <p:pic>
        <p:nvPicPr>
          <p:cNvPr id="5" name="Picture 4" descr="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96952"/>
            <a:ext cx="6529387"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6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2. I/O</a:t>
            </a:r>
            <a:r>
              <a:rPr lang="zh-CN" altLang="en-US" sz="2800" dirty="0">
                <a:latin typeface="Times New Roman" panose="02020603050405020304" pitchFamily="18" charset="0"/>
                <a:cs typeface="Times New Roman" panose="02020603050405020304" pitchFamily="18" charset="0"/>
              </a:rPr>
              <a:t>系统中各种模块之间的层次视图</a:t>
            </a:r>
          </a:p>
        </p:txBody>
      </p:sp>
      <p:pic>
        <p:nvPicPr>
          <p:cNvPr id="4" name="Picture 4" descr="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1"/>
            <a:ext cx="7128792" cy="463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9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sz="3200" dirty="0">
                <a:latin typeface="Times New Roman" panose="02020603050405020304" pitchFamily="18" charset="0"/>
                <a:cs typeface="Times New Roman" panose="02020603050405020304" pitchFamily="18" charset="0"/>
              </a:rPr>
              <a:t>6.2</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I/O</a:t>
            </a:r>
            <a:r>
              <a:rPr lang="zh-CN" altLang="en-US" sz="3200" dirty="0">
                <a:latin typeface="Times New Roman" panose="02020603050405020304" pitchFamily="18" charset="0"/>
                <a:cs typeface="Times New Roman" panose="02020603050405020304" pitchFamily="18" charset="0"/>
              </a:rPr>
              <a:t>设备和设备控制器</a:t>
            </a:r>
          </a:p>
          <a:p>
            <a:pPr algn="just">
              <a:lnSpc>
                <a:spcPct val="130000"/>
              </a:lnSpc>
              <a:spcBef>
                <a:spcPct val="50000"/>
              </a:spcBef>
            </a:pPr>
            <a:r>
              <a:rPr lang="en-US" altLang="zh-CN" sz="2800" dirty="0">
                <a:latin typeface="Times New Roman" panose="02020603050405020304" pitchFamily="18" charset="0"/>
                <a:cs typeface="Times New Roman" panose="02020603050405020304" pitchFamily="18" charset="0"/>
              </a:rPr>
              <a:t>   6.2.1</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I/O</a:t>
            </a:r>
            <a:r>
              <a:rPr lang="zh-CN" altLang="en-US" sz="2800" dirty="0">
                <a:latin typeface="Times New Roman" panose="02020603050405020304" pitchFamily="18" charset="0"/>
                <a:cs typeface="Times New Roman" panose="02020603050405020304" pitchFamily="18" charset="0"/>
              </a:rPr>
              <a:t>设备</a:t>
            </a:r>
          </a:p>
          <a:p>
            <a:pPr algn="just">
              <a:lnSpc>
                <a:spcPct val="130000"/>
              </a:lnSpc>
              <a:spcBef>
                <a:spcPct val="50000"/>
              </a:spcBef>
            </a:pPr>
            <a:r>
              <a:rPr lang="en-US" altLang="zh-CN" sz="2800" dirty="0">
                <a:latin typeface="Times New Roman" panose="02020603050405020304" pitchFamily="18" charset="0"/>
                <a:cs typeface="Times New Roman" panose="02020603050405020304" pitchFamily="18" charset="0"/>
              </a:rPr>
              <a:t>   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I/O</a:t>
            </a:r>
            <a:r>
              <a:rPr lang="zh-CN" altLang="en-US" sz="2800" dirty="0">
                <a:latin typeface="Times New Roman" panose="02020603050405020304" pitchFamily="18" charset="0"/>
                <a:cs typeface="Times New Roman" panose="02020603050405020304" pitchFamily="18" charset="0"/>
              </a:rPr>
              <a:t>设备的类型</a:t>
            </a:r>
            <a:endParaRPr lang="en-US" altLang="zh-CN" sz="2800" dirty="0">
              <a:latin typeface="Times New Roman" panose="02020603050405020304" pitchFamily="18" charset="0"/>
              <a:cs typeface="Times New Roman" panose="02020603050405020304" pitchFamily="18" charset="0"/>
            </a:endParaRPr>
          </a:p>
          <a:p>
            <a:pPr algn="just">
              <a:lnSpc>
                <a:spcPct val="130000"/>
              </a:lnSpc>
              <a:spcBef>
                <a:spcPct val="50000"/>
              </a:spcBef>
            </a:pPr>
            <a:r>
              <a:rPr lang="en-US" altLang="zh-CN" sz="2800" dirty="0">
                <a:latin typeface="Times New Roman" panose="02020603050405020304" pitchFamily="18" charset="0"/>
                <a:cs typeface="Times New Roman" panose="02020603050405020304" pitchFamily="18" charset="0"/>
              </a:rPr>
              <a:t>          I/O</a:t>
            </a:r>
            <a:r>
              <a:rPr lang="zh-CN" altLang="en-US" sz="2800" dirty="0">
                <a:latin typeface="Times New Roman" panose="02020603050405020304" pitchFamily="18" charset="0"/>
                <a:cs typeface="Times New Roman" panose="02020603050405020304" pitchFamily="18" charset="0"/>
              </a:rPr>
              <a:t>设备的类型繁多，从</a:t>
            </a:r>
            <a:r>
              <a:rPr lang="en-US" altLang="zh-CN" sz="2800" dirty="0">
                <a:latin typeface="Times New Roman" panose="02020603050405020304" pitchFamily="18" charset="0"/>
                <a:cs typeface="Times New Roman" panose="02020603050405020304" pitchFamily="18" charset="0"/>
              </a:rPr>
              <a:t>OS</a:t>
            </a:r>
            <a:r>
              <a:rPr lang="zh-CN" altLang="en-US" sz="2800" dirty="0">
                <a:latin typeface="Times New Roman" panose="02020603050405020304" pitchFamily="18" charset="0"/>
                <a:cs typeface="Times New Roman" panose="02020603050405020304" pitchFamily="18" charset="0"/>
              </a:rPr>
              <a:t>观点看，其重要的性能指标有</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设备使用特性、数据传输速率、数据的传输单位、设备共享属性等。因而可从不同角度对它们进行分类。</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5" name="图示 4"/>
          <p:cNvGraphicFramePr/>
          <p:nvPr/>
        </p:nvGraphicFramePr>
        <p:xfrm>
          <a:off x="251520" y="404664"/>
          <a:ext cx="889248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616153"/>
          </a:xfrm>
        </p:spPr>
        <p:txBody>
          <a:bodyPr>
            <a:normAutofit/>
          </a:bodyPr>
          <a:lstStyle/>
          <a:p>
            <a:r>
              <a:rPr lang="en-US" altLang="zh-CN" sz="2800" dirty="0">
                <a:latin typeface="宋体" charset="-122"/>
              </a:rPr>
              <a:t>2</a:t>
            </a:r>
            <a:r>
              <a:rPr lang="zh-CN" altLang="en-US" sz="2800" dirty="0">
                <a:latin typeface="宋体" charset="-122"/>
              </a:rPr>
              <a:t>．设备与控制器之间的接口</a:t>
            </a:r>
            <a:endParaRPr lang="zh-CN" altLang="en-US" sz="2800" dirty="0"/>
          </a:p>
        </p:txBody>
      </p:sp>
      <p:graphicFrame>
        <p:nvGraphicFramePr>
          <p:cNvPr id="20482" name="Object 2"/>
          <p:cNvGraphicFramePr>
            <a:graphicFrameLocks noChangeAspect="1"/>
          </p:cNvGraphicFramePr>
          <p:nvPr>
            <p:extLst>
              <p:ext uri="{D42A27DB-BD31-4B8C-83A1-F6EECF244321}">
                <p14:modId xmlns:p14="http://schemas.microsoft.com/office/powerpoint/2010/main" val="2459279599"/>
              </p:ext>
            </p:extLst>
          </p:nvPr>
        </p:nvGraphicFramePr>
        <p:xfrm>
          <a:off x="1259632" y="1124744"/>
          <a:ext cx="6413973" cy="1983809"/>
        </p:xfrm>
        <a:graphic>
          <a:graphicData uri="http://schemas.openxmlformats.org/presentationml/2006/ole">
            <mc:AlternateContent xmlns:mc="http://schemas.openxmlformats.org/markup-compatibility/2006">
              <mc:Choice xmlns:v="urn:schemas-microsoft-com:vml" Requires="v">
                <p:oleObj r:id="rId3" imgW="2872971" imgH="893021" progId="Visio.Drawing.4">
                  <p:embed/>
                </p:oleObj>
              </mc:Choice>
              <mc:Fallback>
                <p:oleObj r:id="rId3" imgW="2872971" imgH="893021"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124744"/>
                        <a:ext cx="6413973" cy="1983809"/>
                      </a:xfrm>
                      <a:prstGeom prst="rect">
                        <a:avLst/>
                      </a:prstGeom>
                      <a:noFill/>
                    </p:spPr>
                  </p:pic>
                </p:oleObj>
              </mc:Fallback>
            </mc:AlternateContent>
          </a:graphicData>
        </a:graphic>
      </p:graphicFrame>
      <p:pic>
        <p:nvPicPr>
          <p:cNvPr id="20496" name="Picture 16" descr="http://img3.pconline.com.cn/pconline/1008/03/2179116_2178123_5_500_thum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3403828"/>
            <a:ext cx="3744416" cy="28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96"/>
                                        </p:tgtEl>
                                        <p:attrNameLst>
                                          <p:attrName>style.visibility</p:attrName>
                                        </p:attrNameLst>
                                      </p:cBhvr>
                                      <p:to>
                                        <p:strVal val="visible"/>
                                      </p:to>
                                    </p:set>
                                    <p:animEffect transition="in" filter="fade">
                                      <p:cBhvr>
                                        <p:cTn id="7" dur="1000"/>
                                        <p:tgtEl>
                                          <p:spTgt spid="20496"/>
                                        </p:tgtEl>
                                      </p:cBhvr>
                                    </p:animEffect>
                                    <p:anim calcmode="lin" valueType="num">
                                      <p:cBhvr>
                                        <p:cTn id="8" dur="1000" fill="hold"/>
                                        <p:tgtEl>
                                          <p:spTgt spid="20496"/>
                                        </p:tgtEl>
                                        <p:attrNameLst>
                                          <p:attrName>ppt_x</p:attrName>
                                        </p:attrNameLst>
                                      </p:cBhvr>
                                      <p:tavLst>
                                        <p:tav tm="0">
                                          <p:val>
                                            <p:strVal val="#ppt_x"/>
                                          </p:val>
                                        </p:tav>
                                        <p:tav tm="100000">
                                          <p:val>
                                            <p:strVal val="#ppt_x"/>
                                          </p:val>
                                        </p:tav>
                                      </p:tavLst>
                                    </p:anim>
                                    <p:anim calcmode="lin" valueType="num">
                                      <p:cBhvr>
                                        <p:cTn id="9" dur="1000" fill="hold"/>
                                        <p:tgtEl>
                                          <p:spTgt spid="204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20356</TotalTime>
  <Words>2562</Words>
  <Application>Microsoft Office PowerPoint</Application>
  <PresentationFormat>全屏显示(4:3)</PresentationFormat>
  <Paragraphs>141</Paragraphs>
  <Slides>42</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6" baseType="lpstr">
      <vt:lpstr>MS PGothic</vt:lpstr>
      <vt:lpstr>黑体</vt:lpstr>
      <vt:lpstr>宋体</vt:lpstr>
      <vt:lpstr>Bookman Old Style</vt:lpstr>
      <vt:lpstr>Calibri</vt:lpstr>
      <vt:lpstr>Courier New</vt:lpstr>
      <vt:lpstr>Gill Sans MT</vt:lpstr>
      <vt:lpstr>Helvetica</vt:lpstr>
      <vt:lpstr>Times New Roman</vt:lpstr>
      <vt:lpstr>Verdana</vt:lpstr>
      <vt:lpstr>Wingdings</vt:lpstr>
      <vt:lpstr>Wingdings 3</vt:lpstr>
      <vt:lpstr>1_质朴</vt:lpstr>
      <vt:lpstr>VISIO 4 Drawing</vt:lpstr>
      <vt:lpstr>第十七讲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Intel Pentium 处理器中断向量表</vt:lpstr>
      <vt:lpstr>PowerPoint 演示文稿</vt:lpstr>
      <vt:lpstr>PowerPoint 演示文稿</vt:lpstr>
      <vt:lpstr>PowerPoint 演示文稿</vt:lpstr>
      <vt:lpstr>两种不同的 I/O 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742</cp:revision>
  <dcterms:created xsi:type="dcterms:W3CDTF">2013-09-15T00:45:06Z</dcterms:created>
  <dcterms:modified xsi:type="dcterms:W3CDTF">2023-11-30T00:19:57Z</dcterms:modified>
</cp:coreProperties>
</file>