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36"/>
  </p:notesMasterIdLst>
  <p:handoutMasterIdLst>
    <p:handoutMasterId r:id="rId37"/>
  </p:handoutMasterIdLst>
  <p:sldIdLst>
    <p:sldId id="256" r:id="rId2"/>
    <p:sldId id="284" r:id="rId3"/>
    <p:sldId id="285" r:id="rId4"/>
    <p:sldId id="286" r:id="rId5"/>
    <p:sldId id="287" r:id="rId6"/>
    <p:sldId id="257" r:id="rId7"/>
    <p:sldId id="258" r:id="rId8"/>
    <p:sldId id="294" r:id="rId9"/>
    <p:sldId id="259" r:id="rId10"/>
    <p:sldId id="260" r:id="rId11"/>
    <p:sldId id="261" r:id="rId12"/>
    <p:sldId id="262" r:id="rId13"/>
    <p:sldId id="263" r:id="rId14"/>
    <p:sldId id="288" r:id="rId15"/>
    <p:sldId id="264" r:id="rId16"/>
    <p:sldId id="265" r:id="rId17"/>
    <p:sldId id="266" r:id="rId18"/>
    <p:sldId id="267" r:id="rId19"/>
    <p:sldId id="290" r:id="rId20"/>
    <p:sldId id="291" r:id="rId21"/>
    <p:sldId id="292" r:id="rId22"/>
    <p:sldId id="277" r:id="rId23"/>
    <p:sldId id="289" r:id="rId24"/>
    <p:sldId id="269" r:id="rId25"/>
    <p:sldId id="268" r:id="rId26"/>
    <p:sldId id="278" r:id="rId27"/>
    <p:sldId id="272" r:id="rId28"/>
    <p:sldId id="273" r:id="rId29"/>
    <p:sldId id="274" r:id="rId30"/>
    <p:sldId id="275" r:id="rId31"/>
    <p:sldId id="276" r:id="rId32"/>
    <p:sldId id="282" r:id="rId33"/>
    <p:sldId id="280" r:id="rId34"/>
    <p:sldId id="293"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84"/>
            <p14:sldId id="285"/>
            <p14:sldId id="286"/>
            <p14:sldId id="287"/>
            <p14:sldId id="257"/>
            <p14:sldId id="258"/>
            <p14:sldId id="294"/>
            <p14:sldId id="259"/>
            <p14:sldId id="260"/>
            <p14:sldId id="261"/>
            <p14:sldId id="262"/>
            <p14:sldId id="263"/>
            <p14:sldId id="288"/>
            <p14:sldId id="264"/>
            <p14:sldId id="265"/>
            <p14:sldId id="266"/>
            <p14:sldId id="267"/>
            <p14:sldId id="290"/>
            <p14:sldId id="291"/>
            <p14:sldId id="292"/>
            <p14:sldId id="277"/>
            <p14:sldId id="289"/>
            <p14:sldId id="269"/>
            <p14:sldId id="268"/>
            <p14:sldId id="278"/>
            <p14:sldId id="272"/>
            <p14:sldId id="273"/>
            <p14:sldId id="274"/>
            <p14:sldId id="275"/>
            <p14:sldId id="276"/>
            <p14:sldId id="282"/>
            <p14:sldId id="280"/>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5" autoAdjust="0"/>
    <p:restoredTop sz="79129" autoAdjust="0"/>
  </p:normalViewPr>
  <p:slideViewPr>
    <p:cSldViewPr>
      <p:cViewPr varScale="1">
        <p:scale>
          <a:sx n="65" d="100"/>
          <a:sy n="65" d="100"/>
        </p:scale>
        <p:origin x="188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B0349-F83A-4336-AC5E-17A28344A102}"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CE337A65-A246-4352-9EBF-4E948F26572D}">
      <dgm:prSet/>
      <dgm:spPr/>
      <dgm:t>
        <a:bodyPr/>
        <a:lstStyle/>
        <a:p>
          <a:pPr rtl="0"/>
          <a:r>
            <a:rPr lang="zh-CN"/>
            <a:t>进程控制</a:t>
          </a:r>
        </a:p>
      </dgm:t>
    </dgm:pt>
    <dgm:pt modelId="{CD5D2B51-4DA2-4E90-96C8-CC1512F95876}" type="parTrans" cxnId="{C55AD731-6A74-4AF6-AD93-C6C3E9E0764F}">
      <dgm:prSet/>
      <dgm:spPr/>
      <dgm:t>
        <a:bodyPr/>
        <a:lstStyle/>
        <a:p>
          <a:endParaRPr lang="zh-CN" altLang="en-US"/>
        </a:p>
      </dgm:t>
    </dgm:pt>
    <dgm:pt modelId="{DDF28B2C-6F5C-4BE6-A5F7-190CC5020692}" type="sibTrans" cxnId="{C55AD731-6A74-4AF6-AD93-C6C3E9E0764F}">
      <dgm:prSet/>
      <dgm:spPr/>
      <dgm:t>
        <a:bodyPr/>
        <a:lstStyle/>
        <a:p>
          <a:endParaRPr lang="zh-CN" altLang="en-US"/>
        </a:p>
      </dgm:t>
    </dgm:pt>
    <dgm:pt modelId="{A8CD84DA-0E58-4FB5-8C69-9697097AA8FA}">
      <dgm:prSet/>
      <dgm:spPr/>
      <dgm:t>
        <a:bodyPr/>
        <a:lstStyle/>
        <a:p>
          <a:pPr rtl="0"/>
          <a:r>
            <a:rPr lang="zh-CN"/>
            <a:t>进程同步</a:t>
          </a:r>
        </a:p>
      </dgm:t>
    </dgm:pt>
    <dgm:pt modelId="{28B0B5C6-21EF-4F5B-B5CA-AA2BCC607270}" type="parTrans" cxnId="{9CCD8C4F-29EE-41CD-970C-69DA27A6854D}">
      <dgm:prSet/>
      <dgm:spPr/>
      <dgm:t>
        <a:bodyPr/>
        <a:lstStyle/>
        <a:p>
          <a:endParaRPr lang="zh-CN" altLang="en-US"/>
        </a:p>
      </dgm:t>
    </dgm:pt>
    <dgm:pt modelId="{F7A858F6-B402-468D-9CA2-A5C4A60DEB4A}" type="sibTrans" cxnId="{9CCD8C4F-29EE-41CD-970C-69DA27A6854D}">
      <dgm:prSet/>
      <dgm:spPr/>
      <dgm:t>
        <a:bodyPr/>
        <a:lstStyle/>
        <a:p>
          <a:endParaRPr lang="zh-CN" altLang="en-US"/>
        </a:p>
      </dgm:t>
    </dgm:pt>
    <dgm:pt modelId="{291206C4-6789-443F-8F59-3484BB5E71E8}">
      <dgm:prSet/>
      <dgm:spPr/>
      <dgm:t>
        <a:bodyPr/>
        <a:lstStyle/>
        <a:p>
          <a:pPr rtl="0"/>
          <a:r>
            <a:rPr lang="zh-CN"/>
            <a:t>进程通信</a:t>
          </a:r>
        </a:p>
      </dgm:t>
    </dgm:pt>
    <dgm:pt modelId="{90F14651-65CF-41EE-9F2F-071366183BAE}" type="parTrans" cxnId="{DDF03CEC-AC08-4E52-BF5A-CC9BE84AF6C9}">
      <dgm:prSet/>
      <dgm:spPr/>
      <dgm:t>
        <a:bodyPr/>
        <a:lstStyle/>
        <a:p>
          <a:endParaRPr lang="zh-CN" altLang="en-US"/>
        </a:p>
      </dgm:t>
    </dgm:pt>
    <dgm:pt modelId="{235E60AF-1A02-4240-A253-1F8EFAA3780A}" type="sibTrans" cxnId="{DDF03CEC-AC08-4E52-BF5A-CC9BE84AF6C9}">
      <dgm:prSet/>
      <dgm:spPr/>
      <dgm:t>
        <a:bodyPr/>
        <a:lstStyle/>
        <a:p>
          <a:endParaRPr lang="zh-CN" altLang="en-US"/>
        </a:p>
      </dgm:t>
    </dgm:pt>
    <dgm:pt modelId="{E89E386F-EEFA-458A-843B-12AD9722918D}">
      <dgm:prSet/>
      <dgm:spPr/>
      <dgm:t>
        <a:bodyPr/>
        <a:lstStyle/>
        <a:p>
          <a:pPr rtl="0"/>
          <a:r>
            <a:rPr lang="zh-CN"/>
            <a:t>调度</a:t>
          </a:r>
        </a:p>
      </dgm:t>
    </dgm:pt>
    <dgm:pt modelId="{C1ADCBC5-9E45-445F-84A8-EE989948D263}" type="parTrans" cxnId="{1E61D51E-3FB8-4EB1-A53E-08AACEC5349D}">
      <dgm:prSet/>
      <dgm:spPr/>
      <dgm:t>
        <a:bodyPr/>
        <a:lstStyle/>
        <a:p>
          <a:endParaRPr lang="zh-CN" altLang="en-US"/>
        </a:p>
      </dgm:t>
    </dgm:pt>
    <dgm:pt modelId="{AF765D73-3156-44EA-AA7F-12CB7E5998EB}" type="sibTrans" cxnId="{1E61D51E-3FB8-4EB1-A53E-08AACEC5349D}">
      <dgm:prSet/>
      <dgm:spPr/>
      <dgm:t>
        <a:bodyPr/>
        <a:lstStyle/>
        <a:p>
          <a:endParaRPr lang="zh-CN" altLang="en-US"/>
        </a:p>
      </dgm:t>
    </dgm:pt>
    <dgm:pt modelId="{72DD2ABC-24EC-4D4A-9D61-3EAB50E38FD6}" type="pres">
      <dgm:prSet presAssocID="{19AB0349-F83A-4336-AC5E-17A28344A102}" presName="matrix" presStyleCnt="0">
        <dgm:presLayoutVars>
          <dgm:chMax val="1"/>
          <dgm:dir/>
          <dgm:resizeHandles val="exact"/>
        </dgm:presLayoutVars>
      </dgm:prSet>
      <dgm:spPr/>
    </dgm:pt>
    <dgm:pt modelId="{632F0C12-5BB3-4F22-8C9C-2E57E8E5B44F}" type="pres">
      <dgm:prSet presAssocID="{19AB0349-F83A-4336-AC5E-17A28344A102}" presName="diamond" presStyleLbl="bgShp" presStyleIdx="0" presStyleCnt="1"/>
      <dgm:spPr/>
    </dgm:pt>
    <dgm:pt modelId="{51B02BE0-CF45-42FB-98E4-E378D7549213}" type="pres">
      <dgm:prSet presAssocID="{19AB0349-F83A-4336-AC5E-17A28344A102}" presName="quad1" presStyleLbl="node1" presStyleIdx="0" presStyleCnt="4">
        <dgm:presLayoutVars>
          <dgm:chMax val="0"/>
          <dgm:chPref val="0"/>
          <dgm:bulletEnabled val="1"/>
        </dgm:presLayoutVars>
      </dgm:prSet>
      <dgm:spPr/>
    </dgm:pt>
    <dgm:pt modelId="{B67E074D-28F0-4923-8633-7B3885B4B6E7}" type="pres">
      <dgm:prSet presAssocID="{19AB0349-F83A-4336-AC5E-17A28344A102}" presName="quad2" presStyleLbl="node1" presStyleIdx="1" presStyleCnt="4">
        <dgm:presLayoutVars>
          <dgm:chMax val="0"/>
          <dgm:chPref val="0"/>
          <dgm:bulletEnabled val="1"/>
        </dgm:presLayoutVars>
      </dgm:prSet>
      <dgm:spPr/>
    </dgm:pt>
    <dgm:pt modelId="{4E96F086-4581-4ED5-A010-88558AF8A22E}" type="pres">
      <dgm:prSet presAssocID="{19AB0349-F83A-4336-AC5E-17A28344A102}" presName="quad3" presStyleLbl="node1" presStyleIdx="2" presStyleCnt="4">
        <dgm:presLayoutVars>
          <dgm:chMax val="0"/>
          <dgm:chPref val="0"/>
          <dgm:bulletEnabled val="1"/>
        </dgm:presLayoutVars>
      </dgm:prSet>
      <dgm:spPr/>
    </dgm:pt>
    <dgm:pt modelId="{4D2D493D-BFFC-4D45-AEC6-D3B4C9DC71A9}" type="pres">
      <dgm:prSet presAssocID="{19AB0349-F83A-4336-AC5E-17A28344A102}" presName="quad4" presStyleLbl="node1" presStyleIdx="3" presStyleCnt="4">
        <dgm:presLayoutVars>
          <dgm:chMax val="0"/>
          <dgm:chPref val="0"/>
          <dgm:bulletEnabled val="1"/>
        </dgm:presLayoutVars>
      </dgm:prSet>
      <dgm:spPr/>
    </dgm:pt>
  </dgm:ptLst>
  <dgm:cxnLst>
    <dgm:cxn modelId="{1E61D51E-3FB8-4EB1-A53E-08AACEC5349D}" srcId="{19AB0349-F83A-4336-AC5E-17A28344A102}" destId="{E89E386F-EEFA-458A-843B-12AD9722918D}" srcOrd="3" destOrd="0" parTransId="{C1ADCBC5-9E45-445F-84A8-EE989948D263}" sibTransId="{AF765D73-3156-44EA-AA7F-12CB7E5998EB}"/>
    <dgm:cxn modelId="{C55AD731-6A74-4AF6-AD93-C6C3E9E0764F}" srcId="{19AB0349-F83A-4336-AC5E-17A28344A102}" destId="{CE337A65-A246-4352-9EBF-4E948F26572D}" srcOrd="0" destOrd="0" parTransId="{CD5D2B51-4DA2-4E90-96C8-CC1512F95876}" sibTransId="{DDF28B2C-6F5C-4BE6-A5F7-190CC5020692}"/>
    <dgm:cxn modelId="{70EBDC3D-CEB4-4261-B4F0-083B0F2F648F}" type="presOf" srcId="{CE337A65-A246-4352-9EBF-4E948F26572D}" destId="{51B02BE0-CF45-42FB-98E4-E378D7549213}" srcOrd="0" destOrd="0" presId="urn:microsoft.com/office/officeart/2005/8/layout/matrix3"/>
    <dgm:cxn modelId="{20961241-832F-448E-8356-70C226C818E9}" type="presOf" srcId="{E89E386F-EEFA-458A-843B-12AD9722918D}" destId="{4D2D493D-BFFC-4D45-AEC6-D3B4C9DC71A9}" srcOrd="0" destOrd="0" presId="urn:microsoft.com/office/officeart/2005/8/layout/matrix3"/>
    <dgm:cxn modelId="{9CCD8C4F-29EE-41CD-970C-69DA27A6854D}" srcId="{19AB0349-F83A-4336-AC5E-17A28344A102}" destId="{A8CD84DA-0E58-4FB5-8C69-9697097AA8FA}" srcOrd="1" destOrd="0" parTransId="{28B0B5C6-21EF-4F5B-B5CA-AA2BCC607270}" sibTransId="{F7A858F6-B402-468D-9CA2-A5C4A60DEB4A}"/>
    <dgm:cxn modelId="{8826768D-9B1F-4E1C-A9E2-655FBE23C40B}" type="presOf" srcId="{19AB0349-F83A-4336-AC5E-17A28344A102}" destId="{72DD2ABC-24EC-4D4A-9D61-3EAB50E38FD6}" srcOrd="0" destOrd="0" presId="urn:microsoft.com/office/officeart/2005/8/layout/matrix3"/>
    <dgm:cxn modelId="{01F88AC8-6561-437B-A3D8-661555AA1881}" type="presOf" srcId="{291206C4-6789-443F-8F59-3484BB5E71E8}" destId="{4E96F086-4581-4ED5-A010-88558AF8A22E}" srcOrd="0" destOrd="0" presId="urn:microsoft.com/office/officeart/2005/8/layout/matrix3"/>
    <dgm:cxn modelId="{62F2A8C8-4F3F-43EA-BBE7-F020BDF997C7}" type="presOf" srcId="{A8CD84DA-0E58-4FB5-8C69-9697097AA8FA}" destId="{B67E074D-28F0-4923-8633-7B3885B4B6E7}" srcOrd="0" destOrd="0" presId="urn:microsoft.com/office/officeart/2005/8/layout/matrix3"/>
    <dgm:cxn modelId="{DDF03CEC-AC08-4E52-BF5A-CC9BE84AF6C9}" srcId="{19AB0349-F83A-4336-AC5E-17A28344A102}" destId="{291206C4-6789-443F-8F59-3484BB5E71E8}" srcOrd="2" destOrd="0" parTransId="{90F14651-65CF-41EE-9F2F-071366183BAE}" sibTransId="{235E60AF-1A02-4240-A253-1F8EFAA3780A}"/>
    <dgm:cxn modelId="{CACF2723-378C-4465-B280-198737BA572E}" type="presParOf" srcId="{72DD2ABC-24EC-4D4A-9D61-3EAB50E38FD6}" destId="{632F0C12-5BB3-4F22-8C9C-2E57E8E5B44F}" srcOrd="0" destOrd="0" presId="urn:microsoft.com/office/officeart/2005/8/layout/matrix3"/>
    <dgm:cxn modelId="{6DC75BAF-4F06-4BB5-8EBA-BE7DD5FA9F16}" type="presParOf" srcId="{72DD2ABC-24EC-4D4A-9D61-3EAB50E38FD6}" destId="{51B02BE0-CF45-42FB-98E4-E378D7549213}" srcOrd="1" destOrd="0" presId="urn:microsoft.com/office/officeart/2005/8/layout/matrix3"/>
    <dgm:cxn modelId="{E9CF949C-61A2-415E-A560-48726476AAB5}" type="presParOf" srcId="{72DD2ABC-24EC-4D4A-9D61-3EAB50E38FD6}" destId="{B67E074D-28F0-4923-8633-7B3885B4B6E7}" srcOrd="2" destOrd="0" presId="urn:microsoft.com/office/officeart/2005/8/layout/matrix3"/>
    <dgm:cxn modelId="{28CB12C7-135B-449F-AFCF-3078875AA599}" type="presParOf" srcId="{72DD2ABC-24EC-4D4A-9D61-3EAB50E38FD6}" destId="{4E96F086-4581-4ED5-A010-88558AF8A22E}" srcOrd="3" destOrd="0" presId="urn:microsoft.com/office/officeart/2005/8/layout/matrix3"/>
    <dgm:cxn modelId="{0EF4FDBF-7636-4D46-916B-004C1146F0F0}" type="presParOf" srcId="{72DD2ABC-24EC-4D4A-9D61-3EAB50E38FD6}" destId="{4D2D493D-BFFC-4D45-AEC6-D3B4C9DC71A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89FD1-8599-4CD7-BCE3-5A9C28944499}"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5BC1AAE3-234B-4901-AEE3-75FF0AA5FFFD}">
      <dgm:prSet/>
      <dgm:spPr/>
      <dgm:t>
        <a:bodyPr/>
        <a:lstStyle/>
        <a:p>
          <a:pPr rtl="0"/>
          <a:r>
            <a:rPr lang="zh-CN"/>
            <a:t>内存分配</a:t>
          </a:r>
        </a:p>
      </dgm:t>
    </dgm:pt>
    <dgm:pt modelId="{0DE7CECC-E7A7-4906-9FC7-2486988E33C1}" type="parTrans" cxnId="{0D582AF3-26F1-457F-A5B9-E873B75BF1CD}">
      <dgm:prSet/>
      <dgm:spPr/>
      <dgm:t>
        <a:bodyPr/>
        <a:lstStyle/>
        <a:p>
          <a:endParaRPr lang="zh-CN" altLang="en-US"/>
        </a:p>
      </dgm:t>
    </dgm:pt>
    <dgm:pt modelId="{DFBABEC3-FFDB-4550-9F9C-D07C67321CAA}" type="sibTrans" cxnId="{0D582AF3-26F1-457F-A5B9-E873B75BF1CD}">
      <dgm:prSet/>
      <dgm:spPr/>
      <dgm:t>
        <a:bodyPr/>
        <a:lstStyle/>
        <a:p>
          <a:endParaRPr lang="zh-CN" altLang="en-US"/>
        </a:p>
      </dgm:t>
    </dgm:pt>
    <dgm:pt modelId="{5FD148C3-7B03-4D3C-B8CE-F06979156CB6}">
      <dgm:prSet/>
      <dgm:spPr/>
      <dgm:t>
        <a:bodyPr/>
        <a:lstStyle/>
        <a:p>
          <a:pPr rtl="0"/>
          <a:r>
            <a:rPr lang="zh-CN"/>
            <a:t>内存保护</a:t>
          </a:r>
        </a:p>
      </dgm:t>
    </dgm:pt>
    <dgm:pt modelId="{467AD45D-6E9F-44C0-B007-C86D4DAA14CD}" type="parTrans" cxnId="{B59D2CED-ED34-4B94-98AA-6B75A95B5A12}">
      <dgm:prSet/>
      <dgm:spPr/>
      <dgm:t>
        <a:bodyPr/>
        <a:lstStyle/>
        <a:p>
          <a:endParaRPr lang="zh-CN" altLang="en-US"/>
        </a:p>
      </dgm:t>
    </dgm:pt>
    <dgm:pt modelId="{F4F0D16C-2DBE-47A1-9AAB-BC634B039AB4}" type="sibTrans" cxnId="{B59D2CED-ED34-4B94-98AA-6B75A95B5A12}">
      <dgm:prSet/>
      <dgm:spPr/>
      <dgm:t>
        <a:bodyPr/>
        <a:lstStyle/>
        <a:p>
          <a:endParaRPr lang="zh-CN" altLang="en-US"/>
        </a:p>
      </dgm:t>
    </dgm:pt>
    <dgm:pt modelId="{DDEC5356-9387-44B9-9E7A-B3D7E1535D48}">
      <dgm:prSet/>
      <dgm:spPr/>
      <dgm:t>
        <a:bodyPr/>
        <a:lstStyle/>
        <a:p>
          <a:pPr rtl="0"/>
          <a:r>
            <a:rPr lang="zh-CN"/>
            <a:t>地址映射</a:t>
          </a:r>
        </a:p>
      </dgm:t>
    </dgm:pt>
    <dgm:pt modelId="{CCB2602C-4D8A-435E-B32C-C4046DB40043}" type="parTrans" cxnId="{CE48BE68-58B6-4456-9E6A-3DD8606CFBB6}">
      <dgm:prSet/>
      <dgm:spPr/>
      <dgm:t>
        <a:bodyPr/>
        <a:lstStyle/>
        <a:p>
          <a:endParaRPr lang="zh-CN" altLang="en-US"/>
        </a:p>
      </dgm:t>
    </dgm:pt>
    <dgm:pt modelId="{9A56DA09-2124-4C91-B033-D02FEC08085F}" type="sibTrans" cxnId="{CE48BE68-58B6-4456-9E6A-3DD8606CFBB6}">
      <dgm:prSet/>
      <dgm:spPr/>
      <dgm:t>
        <a:bodyPr/>
        <a:lstStyle/>
        <a:p>
          <a:endParaRPr lang="zh-CN" altLang="en-US"/>
        </a:p>
      </dgm:t>
    </dgm:pt>
    <dgm:pt modelId="{9EF93013-4F65-4BAA-A4F6-E5978FA4710B}">
      <dgm:prSet/>
      <dgm:spPr/>
      <dgm:t>
        <a:bodyPr/>
        <a:lstStyle/>
        <a:p>
          <a:pPr rtl="0"/>
          <a:r>
            <a:rPr lang="zh-CN"/>
            <a:t>内存扩充</a:t>
          </a:r>
        </a:p>
      </dgm:t>
    </dgm:pt>
    <dgm:pt modelId="{4893FC88-2951-4580-B5F3-61796E9DDA81}" type="parTrans" cxnId="{98464A98-4CB4-45C8-8228-BF7B0087BC68}">
      <dgm:prSet/>
      <dgm:spPr/>
      <dgm:t>
        <a:bodyPr/>
        <a:lstStyle/>
        <a:p>
          <a:endParaRPr lang="zh-CN" altLang="en-US"/>
        </a:p>
      </dgm:t>
    </dgm:pt>
    <dgm:pt modelId="{08330D42-1E7C-4A6C-AFED-E89CED13F5B9}" type="sibTrans" cxnId="{98464A98-4CB4-45C8-8228-BF7B0087BC68}">
      <dgm:prSet/>
      <dgm:spPr/>
      <dgm:t>
        <a:bodyPr/>
        <a:lstStyle/>
        <a:p>
          <a:endParaRPr lang="zh-CN" altLang="en-US"/>
        </a:p>
      </dgm:t>
    </dgm:pt>
    <dgm:pt modelId="{F5EEF831-FCB8-45F7-BBD4-1A948A5C272A}" type="pres">
      <dgm:prSet presAssocID="{33C89FD1-8599-4CD7-BCE3-5A9C28944499}" presName="matrix" presStyleCnt="0">
        <dgm:presLayoutVars>
          <dgm:chMax val="1"/>
          <dgm:dir/>
          <dgm:resizeHandles val="exact"/>
        </dgm:presLayoutVars>
      </dgm:prSet>
      <dgm:spPr/>
    </dgm:pt>
    <dgm:pt modelId="{5E19BAB4-27E1-440F-9CF2-D10A0A629067}" type="pres">
      <dgm:prSet presAssocID="{33C89FD1-8599-4CD7-BCE3-5A9C28944499}" presName="diamond" presStyleLbl="bgShp" presStyleIdx="0" presStyleCnt="1"/>
      <dgm:spPr/>
    </dgm:pt>
    <dgm:pt modelId="{51C4DD5E-FCA2-4C33-B1E2-D8941BB051A3}" type="pres">
      <dgm:prSet presAssocID="{33C89FD1-8599-4CD7-BCE3-5A9C28944499}" presName="quad1" presStyleLbl="node1" presStyleIdx="0" presStyleCnt="4">
        <dgm:presLayoutVars>
          <dgm:chMax val="0"/>
          <dgm:chPref val="0"/>
          <dgm:bulletEnabled val="1"/>
        </dgm:presLayoutVars>
      </dgm:prSet>
      <dgm:spPr/>
    </dgm:pt>
    <dgm:pt modelId="{8F9E93EC-BF5A-460F-A77A-FE71BD935EE8}" type="pres">
      <dgm:prSet presAssocID="{33C89FD1-8599-4CD7-BCE3-5A9C28944499}" presName="quad2" presStyleLbl="node1" presStyleIdx="1" presStyleCnt="4">
        <dgm:presLayoutVars>
          <dgm:chMax val="0"/>
          <dgm:chPref val="0"/>
          <dgm:bulletEnabled val="1"/>
        </dgm:presLayoutVars>
      </dgm:prSet>
      <dgm:spPr/>
    </dgm:pt>
    <dgm:pt modelId="{9C805E6C-3214-4772-AB64-E4A9B2DC4D56}" type="pres">
      <dgm:prSet presAssocID="{33C89FD1-8599-4CD7-BCE3-5A9C28944499}" presName="quad3" presStyleLbl="node1" presStyleIdx="2" presStyleCnt="4">
        <dgm:presLayoutVars>
          <dgm:chMax val="0"/>
          <dgm:chPref val="0"/>
          <dgm:bulletEnabled val="1"/>
        </dgm:presLayoutVars>
      </dgm:prSet>
      <dgm:spPr/>
    </dgm:pt>
    <dgm:pt modelId="{81D470C4-5848-47A3-A7CD-B50CEA6E4A96}" type="pres">
      <dgm:prSet presAssocID="{33C89FD1-8599-4CD7-BCE3-5A9C28944499}" presName="quad4" presStyleLbl="node1" presStyleIdx="3" presStyleCnt="4">
        <dgm:presLayoutVars>
          <dgm:chMax val="0"/>
          <dgm:chPref val="0"/>
          <dgm:bulletEnabled val="1"/>
        </dgm:presLayoutVars>
      </dgm:prSet>
      <dgm:spPr/>
    </dgm:pt>
  </dgm:ptLst>
  <dgm:cxnLst>
    <dgm:cxn modelId="{135BE82C-79C6-4707-8292-155A6703AFD6}" type="presOf" srcId="{5BC1AAE3-234B-4901-AEE3-75FF0AA5FFFD}" destId="{51C4DD5E-FCA2-4C33-B1E2-D8941BB051A3}" srcOrd="0" destOrd="0" presId="urn:microsoft.com/office/officeart/2005/8/layout/matrix3"/>
    <dgm:cxn modelId="{594A9F30-DC39-47B4-B015-2597D876F39D}" type="presOf" srcId="{33C89FD1-8599-4CD7-BCE3-5A9C28944499}" destId="{F5EEF831-FCB8-45F7-BBD4-1A948A5C272A}" srcOrd="0" destOrd="0" presId="urn:microsoft.com/office/officeart/2005/8/layout/matrix3"/>
    <dgm:cxn modelId="{CE48BE68-58B6-4456-9E6A-3DD8606CFBB6}" srcId="{33C89FD1-8599-4CD7-BCE3-5A9C28944499}" destId="{DDEC5356-9387-44B9-9E7A-B3D7E1535D48}" srcOrd="2" destOrd="0" parTransId="{CCB2602C-4D8A-435E-B32C-C4046DB40043}" sibTransId="{9A56DA09-2124-4C91-B033-D02FEC08085F}"/>
    <dgm:cxn modelId="{89AD4E72-9EB3-4872-998A-C471CF60BFAC}" type="presOf" srcId="{5FD148C3-7B03-4D3C-B8CE-F06979156CB6}" destId="{8F9E93EC-BF5A-460F-A77A-FE71BD935EE8}" srcOrd="0" destOrd="0" presId="urn:microsoft.com/office/officeart/2005/8/layout/matrix3"/>
    <dgm:cxn modelId="{3D35F877-B3D9-436D-BBB9-5074BF682ED4}" type="presOf" srcId="{9EF93013-4F65-4BAA-A4F6-E5978FA4710B}" destId="{81D470C4-5848-47A3-A7CD-B50CEA6E4A96}" srcOrd="0" destOrd="0" presId="urn:microsoft.com/office/officeart/2005/8/layout/matrix3"/>
    <dgm:cxn modelId="{98464A98-4CB4-45C8-8228-BF7B0087BC68}" srcId="{33C89FD1-8599-4CD7-BCE3-5A9C28944499}" destId="{9EF93013-4F65-4BAA-A4F6-E5978FA4710B}" srcOrd="3" destOrd="0" parTransId="{4893FC88-2951-4580-B5F3-61796E9DDA81}" sibTransId="{08330D42-1E7C-4A6C-AFED-E89CED13F5B9}"/>
    <dgm:cxn modelId="{53CF45C0-A839-43C6-B00D-E1631FDEF84D}" type="presOf" srcId="{DDEC5356-9387-44B9-9E7A-B3D7E1535D48}" destId="{9C805E6C-3214-4772-AB64-E4A9B2DC4D56}" srcOrd="0" destOrd="0" presId="urn:microsoft.com/office/officeart/2005/8/layout/matrix3"/>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79CA54ED-9941-4E29-B3A2-ED8620503AF4}" type="presParOf" srcId="{F5EEF831-FCB8-45F7-BBD4-1A948A5C272A}" destId="{5E19BAB4-27E1-440F-9CF2-D10A0A629067}" srcOrd="0" destOrd="0" presId="urn:microsoft.com/office/officeart/2005/8/layout/matrix3"/>
    <dgm:cxn modelId="{02427D84-F3AE-4742-BC8B-89D98C43A9D4}" type="presParOf" srcId="{F5EEF831-FCB8-45F7-BBD4-1A948A5C272A}" destId="{51C4DD5E-FCA2-4C33-B1E2-D8941BB051A3}" srcOrd="1" destOrd="0" presId="urn:microsoft.com/office/officeart/2005/8/layout/matrix3"/>
    <dgm:cxn modelId="{ECE24AD0-96D9-41D4-8040-2EE736EF93CC}" type="presParOf" srcId="{F5EEF831-FCB8-45F7-BBD4-1A948A5C272A}" destId="{8F9E93EC-BF5A-460F-A77A-FE71BD935EE8}" srcOrd="2" destOrd="0" presId="urn:microsoft.com/office/officeart/2005/8/layout/matrix3"/>
    <dgm:cxn modelId="{B631407C-1B0B-41F9-8076-A190C515876D}" type="presParOf" srcId="{F5EEF831-FCB8-45F7-BBD4-1A948A5C272A}" destId="{9C805E6C-3214-4772-AB64-E4A9B2DC4D56}" srcOrd="3" destOrd="0" presId="urn:microsoft.com/office/officeart/2005/8/layout/matrix3"/>
    <dgm:cxn modelId="{EA4D1271-FF31-417F-9557-D207DF5FF566}" type="presParOf" srcId="{F5EEF831-FCB8-45F7-BBD4-1A948A5C272A}" destId="{81D470C4-5848-47A3-A7CD-B50CEA6E4A9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C89FD1-8599-4CD7-BCE3-5A9C28944499}"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zh-CN" altLang="en-US"/>
        </a:p>
      </dgm:t>
    </dgm:pt>
    <dgm:pt modelId="{5BC1AAE3-234B-4901-AEE3-75FF0AA5FFFD}">
      <dgm:prSet custT="1"/>
      <dgm:spPr/>
      <dgm:t>
        <a:bodyPr/>
        <a:lstStyle/>
        <a:p>
          <a:pPr rtl="0"/>
          <a:r>
            <a:rPr lang="zh-CN" altLang="en-US" sz="2800" dirty="0"/>
            <a:t>缓冲管理</a:t>
          </a:r>
        </a:p>
      </dgm:t>
    </dgm:pt>
    <dgm:pt modelId="{0DE7CECC-E7A7-4906-9FC7-2486988E33C1}" type="parTrans" cxnId="{0D582AF3-26F1-457F-A5B9-E873B75BF1CD}">
      <dgm:prSet/>
      <dgm:spPr/>
      <dgm:t>
        <a:bodyPr/>
        <a:lstStyle/>
        <a:p>
          <a:endParaRPr lang="zh-CN" altLang="en-US" sz="2800"/>
        </a:p>
      </dgm:t>
    </dgm:pt>
    <dgm:pt modelId="{DFBABEC3-FFDB-4550-9F9C-D07C67321CAA}" type="sibTrans" cxnId="{0D582AF3-26F1-457F-A5B9-E873B75BF1CD}">
      <dgm:prSet/>
      <dgm:spPr/>
      <dgm:t>
        <a:bodyPr/>
        <a:lstStyle/>
        <a:p>
          <a:endParaRPr lang="zh-CN" altLang="en-US" sz="2800"/>
        </a:p>
      </dgm:t>
    </dgm:pt>
    <dgm:pt modelId="{5FD148C3-7B03-4D3C-B8CE-F06979156CB6}">
      <dgm:prSet custT="1"/>
      <dgm:spPr/>
      <dgm:t>
        <a:bodyPr/>
        <a:lstStyle/>
        <a:p>
          <a:pPr rtl="0"/>
          <a:r>
            <a:rPr lang="zh-CN" altLang="en-US" sz="2800" dirty="0"/>
            <a:t>设备分配</a:t>
          </a:r>
        </a:p>
      </dgm:t>
    </dgm:pt>
    <dgm:pt modelId="{467AD45D-6E9F-44C0-B007-C86D4DAA14CD}" type="parTrans" cxnId="{B59D2CED-ED34-4B94-98AA-6B75A95B5A12}">
      <dgm:prSet/>
      <dgm:spPr/>
      <dgm:t>
        <a:bodyPr/>
        <a:lstStyle/>
        <a:p>
          <a:endParaRPr lang="zh-CN" altLang="en-US" sz="2800"/>
        </a:p>
      </dgm:t>
    </dgm:pt>
    <dgm:pt modelId="{F4F0D16C-2DBE-47A1-9AAB-BC634B039AB4}" type="sibTrans" cxnId="{B59D2CED-ED34-4B94-98AA-6B75A95B5A12}">
      <dgm:prSet/>
      <dgm:spPr/>
      <dgm:t>
        <a:bodyPr/>
        <a:lstStyle/>
        <a:p>
          <a:endParaRPr lang="zh-CN" altLang="en-US" sz="2800"/>
        </a:p>
      </dgm:t>
    </dgm:pt>
    <dgm:pt modelId="{DDEC5356-9387-44B9-9E7A-B3D7E1535D48}">
      <dgm:prSet custT="1"/>
      <dgm:spPr/>
      <dgm:t>
        <a:bodyPr/>
        <a:lstStyle/>
        <a:p>
          <a:pPr rtl="0"/>
          <a:r>
            <a:rPr lang="zh-CN" altLang="en-US" sz="2800" dirty="0"/>
            <a:t>设备处理</a:t>
          </a:r>
        </a:p>
      </dgm:t>
    </dgm:pt>
    <dgm:pt modelId="{CCB2602C-4D8A-435E-B32C-C4046DB40043}" type="parTrans" cxnId="{CE48BE68-58B6-4456-9E6A-3DD8606CFBB6}">
      <dgm:prSet/>
      <dgm:spPr/>
      <dgm:t>
        <a:bodyPr/>
        <a:lstStyle/>
        <a:p>
          <a:endParaRPr lang="zh-CN" altLang="en-US" sz="2800"/>
        </a:p>
      </dgm:t>
    </dgm:pt>
    <dgm:pt modelId="{9A56DA09-2124-4C91-B033-D02FEC08085F}" type="sibTrans" cxnId="{CE48BE68-58B6-4456-9E6A-3DD8606CFBB6}">
      <dgm:prSet/>
      <dgm:spPr/>
      <dgm:t>
        <a:bodyPr/>
        <a:lstStyle/>
        <a:p>
          <a:endParaRPr lang="zh-CN" altLang="en-US" sz="2800"/>
        </a:p>
      </dgm:t>
    </dgm:pt>
    <dgm:pt modelId="{381C372C-9976-4FA1-835D-5E5DDFD33FEE}" type="pres">
      <dgm:prSet presAssocID="{33C89FD1-8599-4CD7-BCE3-5A9C28944499}" presName="cycle" presStyleCnt="0">
        <dgm:presLayoutVars>
          <dgm:dir/>
          <dgm:resizeHandles val="exact"/>
        </dgm:presLayoutVars>
      </dgm:prSet>
      <dgm:spPr/>
    </dgm:pt>
    <dgm:pt modelId="{E015D28B-88C4-4C01-A6CC-CD4780AA0DBF}" type="pres">
      <dgm:prSet presAssocID="{5BC1AAE3-234B-4901-AEE3-75FF0AA5FFFD}" presName="node" presStyleLbl="node1" presStyleIdx="0" presStyleCnt="3">
        <dgm:presLayoutVars>
          <dgm:bulletEnabled val="1"/>
        </dgm:presLayoutVars>
      </dgm:prSet>
      <dgm:spPr/>
    </dgm:pt>
    <dgm:pt modelId="{060D3E31-ED95-47AD-AD83-A2AE2D82513E}" type="pres">
      <dgm:prSet presAssocID="{5BC1AAE3-234B-4901-AEE3-75FF0AA5FFFD}" presName="spNode" presStyleCnt="0"/>
      <dgm:spPr/>
    </dgm:pt>
    <dgm:pt modelId="{C1F27294-C878-4904-9908-82BAE31CDFAD}" type="pres">
      <dgm:prSet presAssocID="{DFBABEC3-FFDB-4550-9F9C-D07C67321CAA}" presName="sibTrans" presStyleLbl="sibTrans1D1" presStyleIdx="0" presStyleCnt="3"/>
      <dgm:spPr/>
    </dgm:pt>
    <dgm:pt modelId="{3CCC40B6-6FD5-48C5-930B-C0DDF63D82A3}" type="pres">
      <dgm:prSet presAssocID="{5FD148C3-7B03-4D3C-B8CE-F06979156CB6}" presName="node" presStyleLbl="node1" presStyleIdx="1" presStyleCnt="3">
        <dgm:presLayoutVars>
          <dgm:bulletEnabled val="1"/>
        </dgm:presLayoutVars>
      </dgm:prSet>
      <dgm:spPr/>
    </dgm:pt>
    <dgm:pt modelId="{ADB6A5E2-F47D-4FCB-AE0A-7E24B537D150}" type="pres">
      <dgm:prSet presAssocID="{5FD148C3-7B03-4D3C-B8CE-F06979156CB6}" presName="spNode" presStyleCnt="0"/>
      <dgm:spPr/>
    </dgm:pt>
    <dgm:pt modelId="{5A34C52D-BE9D-425F-A564-18CFEFFF56F6}" type="pres">
      <dgm:prSet presAssocID="{F4F0D16C-2DBE-47A1-9AAB-BC634B039AB4}" presName="sibTrans" presStyleLbl="sibTrans1D1" presStyleIdx="1" presStyleCnt="3"/>
      <dgm:spPr/>
    </dgm:pt>
    <dgm:pt modelId="{44C23918-BB15-46D0-8284-1D66A48B8826}" type="pres">
      <dgm:prSet presAssocID="{DDEC5356-9387-44B9-9E7A-B3D7E1535D48}" presName="node" presStyleLbl="node1" presStyleIdx="2" presStyleCnt="3">
        <dgm:presLayoutVars>
          <dgm:bulletEnabled val="1"/>
        </dgm:presLayoutVars>
      </dgm:prSet>
      <dgm:spPr/>
    </dgm:pt>
    <dgm:pt modelId="{22BE1128-835A-4920-858A-6283951A4E2B}" type="pres">
      <dgm:prSet presAssocID="{DDEC5356-9387-44B9-9E7A-B3D7E1535D48}" presName="spNode" presStyleCnt="0"/>
      <dgm:spPr/>
    </dgm:pt>
    <dgm:pt modelId="{C7199A80-8313-4B13-B045-129AB3F32F77}" type="pres">
      <dgm:prSet presAssocID="{9A56DA09-2124-4C91-B033-D02FEC08085F}" presName="sibTrans" presStyleLbl="sibTrans1D1" presStyleIdx="2" presStyleCnt="3"/>
      <dgm:spPr/>
    </dgm:pt>
  </dgm:ptLst>
  <dgm:cxnLst>
    <dgm:cxn modelId="{4E173E2E-EFCB-4C69-9F33-61364D8114A2}" type="presOf" srcId="{5FD148C3-7B03-4D3C-B8CE-F06979156CB6}" destId="{3CCC40B6-6FD5-48C5-930B-C0DDF63D82A3}" srcOrd="0" destOrd="0" presId="urn:microsoft.com/office/officeart/2005/8/layout/cycle6"/>
    <dgm:cxn modelId="{7AAA5863-7686-46D5-A7AB-8E9019B2CB8C}" type="presOf" srcId="{DDEC5356-9387-44B9-9E7A-B3D7E1535D48}" destId="{44C23918-BB15-46D0-8284-1D66A48B8826}" srcOrd="0" destOrd="0" presId="urn:microsoft.com/office/officeart/2005/8/layout/cycle6"/>
    <dgm:cxn modelId="{CE48BE68-58B6-4456-9E6A-3DD8606CFBB6}" srcId="{33C89FD1-8599-4CD7-BCE3-5A9C28944499}" destId="{DDEC5356-9387-44B9-9E7A-B3D7E1535D48}" srcOrd="2" destOrd="0" parTransId="{CCB2602C-4D8A-435E-B32C-C4046DB40043}" sibTransId="{9A56DA09-2124-4C91-B033-D02FEC08085F}"/>
    <dgm:cxn modelId="{7C95B779-FD72-46A6-86FC-296C8C748A2B}" type="presOf" srcId="{DFBABEC3-FFDB-4550-9F9C-D07C67321CAA}" destId="{C1F27294-C878-4904-9908-82BAE31CDFAD}" srcOrd="0" destOrd="0" presId="urn:microsoft.com/office/officeart/2005/8/layout/cycle6"/>
    <dgm:cxn modelId="{32536AAF-459E-4AE5-B216-DA99E4FBDE86}" type="presOf" srcId="{F4F0D16C-2DBE-47A1-9AAB-BC634B039AB4}" destId="{5A34C52D-BE9D-425F-A564-18CFEFFF56F6}" srcOrd="0" destOrd="0" presId="urn:microsoft.com/office/officeart/2005/8/layout/cycle6"/>
    <dgm:cxn modelId="{53043FB4-4801-4858-AEEE-3BAE314948EE}" type="presOf" srcId="{33C89FD1-8599-4CD7-BCE3-5A9C28944499}" destId="{381C372C-9976-4FA1-835D-5E5DDFD33FEE}" srcOrd="0" destOrd="0" presId="urn:microsoft.com/office/officeart/2005/8/layout/cycle6"/>
    <dgm:cxn modelId="{4118BAC0-D140-4818-A58B-D898BACBA00D}" type="presOf" srcId="{9A56DA09-2124-4C91-B033-D02FEC08085F}" destId="{C7199A80-8313-4B13-B045-129AB3F32F77}" srcOrd="0" destOrd="0" presId="urn:microsoft.com/office/officeart/2005/8/layout/cycle6"/>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1B99D2F6-3390-430D-8549-21381DA6BD8E}" type="presOf" srcId="{5BC1AAE3-234B-4901-AEE3-75FF0AA5FFFD}" destId="{E015D28B-88C4-4C01-A6CC-CD4780AA0DBF}" srcOrd="0" destOrd="0" presId="urn:microsoft.com/office/officeart/2005/8/layout/cycle6"/>
    <dgm:cxn modelId="{E3834E0D-D15E-4248-992D-CA8F29681FCE}" type="presParOf" srcId="{381C372C-9976-4FA1-835D-5E5DDFD33FEE}" destId="{E015D28B-88C4-4C01-A6CC-CD4780AA0DBF}" srcOrd="0" destOrd="0" presId="urn:microsoft.com/office/officeart/2005/8/layout/cycle6"/>
    <dgm:cxn modelId="{B6F70D0B-07A9-4F07-BC7F-74D648DED75F}" type="presParOf" srcId="{381C372C-9976-4FA1-835D-5E5DDFD33FEE}" destId="{060D3E31-ED95-47AD-AD83-A2AE2D82513E}" srcOrd="1" destOrd="0" presId="urn:microsoft.com/office/officeart/2005/8/layout/cycle6"/>
    <dgm:cxn modelId="{947BF310-0F3F-49A6-941D-EB8070DA31B2}" type="presParOf" srcId="{381C372C-9976-4FA1-835D-5E5DDFD33FEE}" destId="{C1F27294-C878-4904-9908-82BAE31CDFAD}" srcOrd="2" destOrd="0" presId="urn:microsoft.com/office/officeart/2005/8/layout/cycle6"/>
    <dgm:cxn modelId="{6F4ACF72-3CFE-4B74-8FE7-770BE3F1FE8C}" type="presParOf" srcId="{381C372C-9976-4FA1-835D-5E5DDFD33FEE}" destId="{3CCC40B6-6FD5-48C5-930B-C0DDF63D82A3}" srcOrd="3" destOrd="0" presId="urn:microsoft.com/office/officeart/2005/8/layout/cycle6"/>
    <dgm:cxn modelId="{2205F226-6161-4B3B-B7C9-68980138EEA5}" type="presParOf" srcId="{381C372C-9976-4FA1-835D-5E5DDFD33FEE}" destId="{ADB6A5E2-F47D-4FCB-AE0A-7E24B537D150}" srcOrd="4" destOrd="0" presId="urn:microsoft.com/office/officeart/2005/8/layout/cycle6"/>
    <dgm:cxn modelId="{E19FA4FF-0A45-432B-890B-A40BFD8E7AA2}" type="presParOf" srcId="{381C372C-9976-4FA1-835D-5E5DDFD33FEE}" destId="{5A34C52D-BE9D-425F-A564-18CFEFFF56F6}" srcOrd="5" destOrd="0" presId="urn:microsoft.com/office/officeart/2005/8/layout/cycle6"/>
    <dgm:cxn modelId="{887E4391-CDC0-4F40-B297-AE7E7F0784C7}" type="presParOf" srcId="{381C372C-9976-4FA1-835D-5E5DDFD33FEE}" destId="{44C23918-BB15-46D0-8284-1D66A48B8826}" srcOrd="6" destOrd="0" presId="urn:microsoft.com/office/officeart/2005/8/layout/cycle6"/>
    <dgm:cxn modelId="{F7BEADE8-AD62-4F25-BCD1-408B6311415A}" type="presParOf" srcId="{381C372C-9976-4FA1-835D-5E5DDFD33FEE}" destId="{22BE1128-835A-4920-858A-6283951A4E2B}" srcOrd="7" destOrd="0" presId="urn:microsoft.com/office/officeart/2005/8/layout/cycle6"/>
    <dgm:cxn modelId="{F8A1C655-CD7C-4F00-BDCB-8535FDC7AC58}" type="presParOf" srcId="{381C372C-9976-4FA1-835D-5E5DDFD33FEE}" destId="{C7199A80-8313-4B13-B045-129AB3F32F77}"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89FD1-8599-4CD7-BCE3-5A9C28944499}"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zh-CN" altLang="en-US"/>
        </a:p>
      </dgm:t>
    </dgm:pt>
    <dgm:pt modelId="{5BC1AAE3-234B-4901-AEE3-75FF0AA5FFFD}">
      <dgm:prSet custT="1"/>
      <dgm:spPr/>
      <dgm:t>
        <a:bodyPr/>
        <a:lstStyle/>
        <a:p>
          <a:pPr rtl="0"/>
          <a:r>
            <a:rPr lang="zh-CN" altLang="en-US" sz="2800" dirty="0"/>
            <a:t>文件存储空间管理</a:t>
          </a:r>
        </a:p>
      </dgm:t>
    </dgm:pt>
    <dgm:pt modelId="{0DE7CECC-E7A7-4906-9FC7-2486988E33C1}" type="parTrans" cxnId="{0D582AF3-26F1-457F-A5B9-E873B75BF1CD}">
      <dgm:prSet/>
      <dgm:spPr/>
      <dgm:t>
        <a:bodyPr/>
        <a:lstStyle/>
        <a:p>
          <a:endParaRPr lang="zh-CN" altLang="en-US" sz="2800"/>
        </a:p>
      </dgm:t>
    </dgm:pt>
    <dgm:pt modelId="{DFBABEC3-FFDB-4550-9F9C-D07C67321CAA}" type="sibTrans" cxnId="{0D582AF3-26F1-457F-A5B9-E873B75BF1CD}">
      <dgm:prSet/>
      <dgm:spPr/>
      <dgm:t>
        <a:bodyPr/>
        <a:lstStyle/>
        <a:p>
          <a:endParaRPr lang="zh-CN" altLang="en-US" sz="2800"/>
        </a:p>
      </dgm:t>
    </dgm:pt>
    <dgm:pt modelId="{5FD148C3-7B03-4D3C-B8CE-F06979156CB6}">
      <dgm:prSet custT="1"/>
      <dgm:spPr/>
      <dgm:t>
        <a:bodyPr/>
        <a:lstStyle/>
        <a:p>
          <a:pPr rtl="0"/>
          <a:r>
            <a:rPr lang="zh-CN" altLang="en-US" sz="2800" dirty="0"/>
            <a:t>文件读写管理</a:t>
          </a:r>
        </a:p>
      </dgm:t>
    </dgm:pt>
    <dgm:pt modelId="{467AD45D-6E9F-44C0-B007-C86D4DAA14CD}" type="parTrans" cxnId="{B59D2CED-ED34-4B94-98AA-6B75A95B5A12}">
      <dgm:prSet/>
      <dgm:spPr/>
      <dgm:t>
        <a:bodyPr/>
        <a:lstStyle/>
        <a:p>
          <a:endParaRPr lang="zh-CN" altLang="en-US" sz="2800"/>
        </a:p>
      </dgm:t>
    </dgm:pt>
    <dgm:pt modelId="{F4F0D16C-2DBE-47A1-9AAB-BC634B039AB4}" type="sibTrans" cxnId="{B59D2CED-ED34-4B94-98AA-6B75A95B5A12}">
      <dgm:prSet/>
      <dgm:spPr/>
      <dgm:t>
        <a:bodyPr/>
        <a:lstStyle/>
        <a:p>
          <a:endParaRPr lang="zh-CN" altLang="en-US" sz="2800"/>
        </a:p>
      </dgm:t>
    </dgm:pt>
    <dgm:pt modelId="{DDEC5356-9387-44B9-9E7A-B3D7E1535D48}">
      <dgm:prSet custT="1"/>
      <dgm:spPr/>
      <dgm:t>
        <a:bodyPr/>
        <a:lstStyle/>
        <a:p>
          <a:pPr rtl="0"/>
          <a:r>
            <a:rPr lang="zh-CN" altLang="en-US" sz="2800" dirty="0"/>
            <a:t>目录管理</a:t>
          </a:r>
        </a:p>
      </dgm:t>
    </dgm:pt>
    <dgm:pt modelId="{CCB2602C-4D8A-435E-B32C-C4046DB40043}" type="parTrans" cxnId="{CE48BE68-58B6-4456-9E6A-3DD8606CFBB6}">
      <dgm:prSet/>
      <dgm:spPr/>
      <dgm:t>
        <a:bodyPr/>
        <a:lstStyle/>
        <a:p>
          <a:endParaRPr lang="zh-CN" altLang="en-US" sz="2800"/>
        </a:p>
      </dgm:t>
    </dgm:pt>
    <dgm:pt modelId="{9A56DA09-2124-4C91-B033-D02FEC08085F}" type="sibTrans" cxnId="{CE48BE68-58B6-4456-9E6A-3DD8606CFBB6}">
      <dgm:prSet/>
      <dgm:spPr/>
      <dgm:t>
        <a:bodyPr/>
        <a:lstStyle/>
        <a:p>
          <a:endParaRPr lang="zh-CN" altLang="en-US" sz="2800"/>
        </a:p>
      </dgm:t>
    </dgm:pt>
    <dgm:pt modelId="{381C372C-9976-4FA1-835D-5E5DDFD33FEE}" type="pres">
      <dgm:prSet presAssocID="{33C89FD1-8599-4CD7-BCE3-5A9C28944499}" presName="cycle" presStyleCnt="0">
        <dgm:presLayoutVars>
          <dgm:dir/>
          <dgm:resizeHandles val="exact"/>
        </dgm:presLayoutVars>
      </dgm:prSet>
      <dgm:spPr/>
    </dgm:pt>
    <dgm:pt modelId="{E015D28B-88C4-4C01-A6CC-CD4780AA0DBF}" type="pres">
      <dgm:prSet presAssocID="{5BC1AAE3-234B-4901-AEE3-75FF0AA5FFFD}" presName="node" presStyleLbl="node1" presStyleIdx="0" presStyleCnt="3">
        <dgm:presLayoutVars>
          <dgm:bulletEnabled val="1"/>
        </dgm:presLayoutVars>
      </dgm:prSet>
      <dgm:spPr/>
    </dgm:pt>
    <dgm:pt modelId="{060D3E31-ED95-47AD-AD83-A2AE2D82513E}" type="pres">
      <dgm:prSet presAssocID="{5BC1AAE3-234B-4901-AEE3-75FF0AA5FFFD}" presName="spNode" presStyleCnt="0"/>
      <dgm:spPr/>
    </dgm:pt>
    <dgm:pt modelId="{C1F27294-C878-4904-9908-82BAE31CDFAD}" type="pres">
      <dgm:prSet presAssocID="{DFBABEC3-FFDB-4550-9F9C-D07C67321CAA}" presName="sibTrans" presStyleLbl="sibTrans1D1" presStyleIdx="0" presStyleCnt="3"/>
      <dgm:spPr/>
    </dgm:pt>
    <dgm:pt modelId="{3CCC40B6-6FD5-48C5-930B-C0DDF63D82A3}" type="pres">
      <dgm:prSet presAssocID="{5FD148C3-7B03-4D3C-B8CE-F06979156CB6}" presName="node" presStyleLbl="node1" presStyleIdx="1" presStyleCnt="3">
        <dgm:presLayoutVars>
          <dgm:bulletEnabled val="1"/>
        </dgm:presLayoutVars>
      </dgm:prSet>
      <dgm:spPr/>
    </dgm:pt>
    <dgm:pt modelId="{ADB6A5E2-F47D-4FCB-AE0A-7E24B537D150}" type="pres">
      <dgm:prSet presAssocID="{5FD148C3-7B03-4D3C-B8CE-F06979156CB6}" presName="spNode" presStyleCnt="0"/>
      <dgm:spPr/>
    </dgm:pt>
    <dgm:pt modelId="{5A34C52D-BE9D-425F-A564-18CFEFFF56F6}" type="pres">
      <dgm:prSet presAssocID="{F4F0D16C-2DBE-47A1-9AAB-BC634B039AB4}" presName="sibTrans" presStyleLbl="sibTrans1D1" presStyleIdx="1" presStyleCnt="3"/>
      <dgm:spPr/>
    </dgm:pt>
    <dgm:pt modelId="{44C23918-BB15-46D0-8284-1D66A48B8826}" type="pres">
      <dgm:prSet presAssocID="{DDEC5356-9387-44B9-9E7A-B3D7E1535D48}" presName="node" presStyleLbl="node1" presStyleIdx="2" presStyleCnt="3">
        <dgm:presLayoutVars>
          <dgm:bulletEnabled val="1"/>
        </dgm:presLayoutVars>
      </dgm:prSet>
      <dgm:spPr/>
    </dgm:pt>
    <dgm:pt modelId="{22BE1128-835A-4920-858A-6283951A4E2B}" type="pres">
      <dgm:prSet presAssocID="{DDEC5356-9387-44B9-9E7A-B3D7E1535D48}" presName="spNode" presStyleCnt="0"/>
      <dgm:spPr/>
    </dgm:pt>
    <dgm:pt modelId="{C7199A80-8313-4B13-B045-129AB3F32F77}" type="pres">
      <dgm:prSet presAssocID="{9A56DA09-2124-4C91-B033-D02FEC08085F}" presName="sibTrans" presStyleLbl="sibTrans1D1" presStyleIdx="2" presStyleCnt="3"/>
      <dgm:spPr/>
    </dgm:pt>
  </dgm:ptLst>
  <dgm:cxnLst>
    <dgm:cxn modelId="{115C7E1D-AF89-48F5-B7B9-F4CD88144BA7}" type="presOf" srcId="{DFBABEC3-FFDB-4550-9F9C-D07C67321CAA}" destId="{C1F27294-C878-4904-9908-82BAE31CDFAD}" srcOrd="0" destOrd="0" presId="urn:microsoft.com/office/officeart/2005/8/layout/cycle6"/>
    <dgm:cxn modelId="{BE17F964-7F4A-43BD-A7D9-200642673E02}" type="presOf" srcId="{DDEC5356-9387-44B9-9E7A-B3D7E1535D48}" destId="{44C23918-BB15-46D0-8284-1D66A48B8826}" srcOrd="0" destOrd="0" presId="urn:microsoft.com/office/officeart/2005/8/layout/cycle6"/>
    <dgm:cxn modelId="{111A7648-4BCD-4A21-9DB0-9679259227C5}" type="presOf" srcId="{F4F0D16C-2DBE-47A1-9AAB-BC634B039AB4}" destId="{5A34C52D-BE9D-425F-A564-18CFEFFF56F6}" srcOrd="0" destOrd="0" presId="urn:microsoft.com/office/officeart/2005/8/layout/cycle6"/>
    <dgm:cxn modelId="{CE48BE68-58B6-4456-9E6A-3DD8606CFBB6}" srcId="{33C89FD1-8599-4CD7-BCE3-5A9C28944499}" destId="{DDEC5356-9387-44B9-9E7A-B3D7E1535D48}" srcOrd="2" destOrd="0" parTransId="{CCB2602C-4D8A-435E-B32C-C4046DB40043}" sibTransId="{9A56DA09-2124-4C91-B033-D02FEC08085F}"/>
    <dgm:cxn modelId="{224FD148-BC5F-433C-9EE0-ECBCFFE41480}" type="presOf" srcId="{5BC1AAE3-234B-4901-AEE3-75FF0AA5FFFD}" destId="{E015D28B-88C4-4C01-A6CC-CD4780AA0DBF}" srcOrd="0" destOrd="0" presId="urn:microsoft.com/office/officeart/2005/8/layout/cycle6"/>
    <dgm:cxn modelId="{721E4752-6A9A-490F-85C7-DBB03E11CF3A}" type="presOf" srcId="{33C89FD1-8599-4CD7-BCE3-5A9C28944499}" destId="{381C372C-9976-4FA1-835D-5E5DDFD33FEE}" srcOrd="0" destOrd="0" presId="urn:microsoft.com/office/officeart/2005/8/layout/cycle6"/>
    <dgm:cxn modelId="{C718EA91-82E9-47D6-953C-E5F870BEC95A}" type="presOf" srcId="{9A56DA09-2124-4C91-B033-D02FEC08085F}" destId="{C7199A80-8313-4B13-B045-129AB3F32F77}" srcOrd="0" destOrd="0" presId="urn:microsoft.com/office/officeart/2005/8/layout/cycle6"/>
    <dgm:cxn modelId="{7A55BC9D-954A-453D-AD93-EA0F8FEA322C}" type="presOf" srcId="{5FD148C3-7B03-4D3C-B8CE-F06979156CB6}" destId="{3CCC40B6-6FD5-48C5-930B-C0DDF63D82A3}" srcOrd="0" destOrd="0" presId="urn:microsoft.com/office/officeart/2005/8/layout/cycle6"/>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F24E8CFD-B184-49C1-B7B4-2008A28226CA}" type="presParOf" srcId="{381C372C-9976-4FA1-835D-5E5DDFD33FEE}" destId="{E015D28B-88C4-4C01-A6CC-CD4780AA0DBF}" srcOrd="0" destOrd="0" presId="urn:microsoft.com/office/officeart/2005/8/layout/cycle6"/>
    <dgm:cxn modelId="{73A4DE5E-E70A-4249-A424-0E63160D6A1D}" type="presParOf" srcId="{381C372C-9976-4FA1-835D-5E5DDFD33FEE}" destId="{060D3E31-ED95-47AD-AD83-A2AE2D82513E}" srcOrd="1" destOrd="0" presId="urn:microsoft.com/office/officeart/2005/8/layout/cycle6"/>
    <dgm:cxn modelId="{542FA3D1-9016-4F2B-BA76-D6FD7A134031}" type="presParOf" srcId="{381C372C-9976-4FA1-835D-5E5DDFD33FEE}" destId="{C1F27294-C878-4904-9908-82BAE31CDFAD}" srcOrd="2" destOrd="0" presId="urn:microsoft.com/office/officeart/2005/8/layout/cycle6"/>
    <dgm:cxn modelId="{5B45F435-4E3E-429E-9522-211EB1C97449}" type="presParOf" srcId="{381C372C-9976-4FA1-835D-5E5DDFD33FEE}" destId="{3CCC40B6-6FD5-48C5-930B-C0DDF63D82A3}" srcOrd="3" destOrd="0" presId="urn:microsoft.com/office/officeart/2005/8/layout/cycle6"/>
    <dgm:cxn modelId="{E0AD6B33-B3B4-45FA-AD43-7F3A27F0C567}" type="presParOf" srcId="{381C372C-9976-4FA1-835D-5E5DDFD33FEE}" destId="{ADB6A5E2-F47D-4FCB-AE0A-7E24B537D150}" srcOrd="4" destOrd="0" presId="urn:microsoft.com/office/officeart/2005/8/layout/cycle6"/>
    <dgm:cxn modelId="{7FF54074-6B58-45EC-B47B-F14AE6F3BBE7}" type="presParOf" srcId="{381C372C-9976-4FA1-835D-5E5DDFD33FEE}" destId="{5A34C52D-BE9D-425F-A564-18CFEFFF56F6}" srcOrd="5" destOrd="0" presId="urn:microsoft.com/office/officeart/2005/8/layout/cycle6"/>
    <dgm:cxn modelId="{684464A3-ED9B-417C-9876-21A095D20216}" type="presParOf" srcId="{381C372C-9976-4FA1-835D-5E5DDFD33FEE}" destId="{44C23918-BB15-46D0-8284-1D66A48B8826}" srcOrd="6" destOrd="0" presId="urn:microsoft.com/office/officeart/2005/8/layout/cycle6"/>
    <dgm:cxn modelId="{D12D6521-BF25-4CB0-8AC1-BD34C373FBFC}" type="presParOf" srcId="{381C372C-9976-4FA1-835D-5E5DDFD33FEE}" destId="{22BE1128-835A-4920-858A-6283951A4E2B}" srcOrd="7" destOrd="0" presId="urn:microsoft.com/office/officeart/2005/8/layout/cycle6"/>
    <dgm:cxn modelId="{DC0F684E-07D1-451D-B766-6979518580BC}" type="presParOf" srcId="{381C372C-9976-4FA1-835D-5E5DDFD33FEE}" destId="{C7199A80-8313-4B13-B045-129AB3F32F77}"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F0C12-5BB3-4F22-8C9C-2E57E8E5B44F}">
      <dsp:nvSpPr>
        <dsp:cNvPr id="0" name=""/>
        <dsp:cNvSpPr/>
      </dsp:nvSpPr>
      <dsp:spPr>
        <a:xfrm>
          <a:off x="1800200" y="0"/>
          <a:ext cx="4320480" cy="4320480"/>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51B02BE0-CF45-42FB-98E4-E378D7549213}">
      <dsp:nvSpPr>
        <dsp:cNvPr id="0" name=""/>
        <dsp:cNvSpPr/>
      </dsp:nvSpPr>
      <dsp:spPr>
        <a:xfrm>
          <a:off x="2210645" y="410445"/>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进程控制</a:t>
          </a:r>
        </a:p>
      </dsp:txBody>
      <dsp:txXfrm>
        <a:off x="2292899" y="492699"/>
        <a:ext cx="1520479" cy="1520479"/>
      </dsp:txXfrm>
    </dsp:sp>
    <dsp:sp modelId="{B67E074D-28F0-4923-8633-7B3885B4B6E7}">
      <dsp:nvSpPr>
        <dsp:cNvPr id="0" name=""/>
        <dsp:cNvSpPr/>
      </dsp:nvSpPr>
      <dsp:spPr>
        <a:xfrm>
          <a:off x="4025247" y="410445"/>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进程同步</a:t>
          </a:r>
        </a:p>
      </dsp:txBody>
      <dsp:txXfrm>
        <a:off x="4107501" y="492699"/>
        <a:ext cx="1520479" cy="1520479"/>
      </dsp:txXfrm>
    </dsp:sp>
    <dsp:sp modelId="{4E96F086-4581-4ED5-A010-88558AF8A22E}">
      <dsp:nvSpPr>
        <dsp:cNvPr id="0" name=""/>
        <dsp:cNvSpPr/>
      </dsp:nvSpPr>
      <dsp:spPr>
        <a:xfrm>
          <a:off x="2210645" y="2225047"/>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进程通信</a:t>
          </a:r>
        </a:p>
      </dsp:txBody>
      <dsp:txXfrm>
        <a:off x="2292899" y="2307301"/>
        <a:ext cx="1520479" cy="1520479"/>
      </dsp:txXfrm>
    </dsp:sp>
    <dsp:sp modelId="{4D2D493D-BFFC-4D45-AEC6-D3B4C9DC71A9}">
      <dsp:nvSpPr>
        <dsp:cNvPr id="0" name=""/>
        <dsp:cNvSpPr/>
      </dsp:nvSpPr>
      <dsp:spPr>
        <a:xfrm>
          <a:off x="4025247" y="2225047"/>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调度</a:t>
          </a:r>
        </a:p>
      </dsp:txBody>
      <dsp:txXfrm>
        <a:off x="4107501" y="2307301"/>
        <a:ext cx="1520479" cy="1520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9BAB4-27E1-440F-9CF2-D10A0A629067}">
      <dsp:nvSpPr>
        <dsp:cNvPr id="0" name=""/>
        <dsp:cNvSpPr/>
      </dsp:nvSpPr>
      <dsp:spPr>
        <a:xfrm>
          <a:off x="1332148" y="0"/>
          <a:ext cx="3960440" cy="3960440"/>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51C4DD5E-FCA2-4C33-B1E2-D8941BB051A3}">
      <dsp:nvSpPr>
        <dsp:cNvPr id="0" name=""/>
        <dsp:cNvSpPr/>
      </dsp:nvSpPr>
      <dsp:spPr>
        <a:xfrm>
          <a:off x="1708389" y="376241"/>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内存分配</a:t>
          </a:r>
        </a:p>
      </dsp:txBody>
      <dsp:txXfrm>
        <a:off x="1783789" y="451641"/>
        <a:ext cx="1393771" cy="1393771"/>
      </dsp:txXfrm>
    </dsp:sp>
    <dsp:sp modelId="{8F9E93EC-BF5A-460F-A77A-FE71BD935EE8}">
      <dsp:nvSpPr>
        <dsp:cNvPr id="0" name=""/>
        <dsp:cNvSpPr/>
      </dsp:nvSpPr>
      <dsp:spPr>
        <a:xfrm>
          <a:off x="3371774" y="376241"/>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内存保护</a:t>
          </a:r>
        </a:p>
      </dsp:txBody>
      <dsp:txXfrm>
        <a:off x="3447174" y="451641"/>
        <a:ext cx="1393771" cy="1393771"/>
      </dsp:txXfrm>
    </dsp:sp>
    <dsp:sp modelId="{9C805E6C-3214-4772-AB64-E4A9B2DC4D56}">
      <dsp:nvSpPr>
        <dsp:cNvPr id="0" name=""/>
        <dsp:cNvSpPr/>
      </dsp:nvSpPr>
      <dsp:spPr>
        <a:xfrm>
          <a:off x="1708389" y="2039626"/>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地址映射</a:t>
          </a:r>
        </a:p>
      </dsp:txBody>
      <dsp:txXfrm>
        <a:off x="1783789" y="2115026"/>
        <a:ext cx="1393771" cy="1393771"/>
      </dsp:txXfrm>
    </dsp:sp>
    <dsp:sp modelId="{81D470C4-5848-47A3-A7CD-B50CEA6E4A96}">
      <dsp:nvSpPr>
        <dsp:cNvPr id="0" name=""/>
        <dsp:cNvSpPr/>
      </dsp:nvSpPr>
      <dsp:spPr>
        <a:xfrm>
          <a:off x="3371774" y="2039626"/>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内存扩充</a:t>
          </a:r>
        </a:p>
      </dsp:txBody>
      <dsp:txXfrm>
        <a:off x="3447174" y="2115026"/>
        <a:ext cx="1393771" cy="13937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D28B-88C4-4C01-A6CC-CD4780AA0DBF}">
      <dsp:nvSpPr>
        <dsp:cNvPr id="0" name=""/>
        <dsp:cNvSpPr/>
      </dsp:nvSpPr>
      <dsp:spPr>
        <a:xfrm>
          <a:off x="2565284" y="1064"/>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缓冲管理</a:t>
          </a:r>
        </a:p>
      </dsp:txBody>
      <dsp:txXfrm>
        <a:off x="2621834" y="57614"/>
        <a:ext cx="1669097" cy="1045328"/>
      </dsp:txXfrm>
    </dsp:sp>
    <dsp:sp modelId="{C1F27294-C878-4904-9908-82BAE31CDFAD}">
      <dsp:nvSpPr>
        <dsp:cNvPr id="0" name=""/>
        <dsp:cNvSpPr/>
      </dsp:nvSpPr>
      <dsp:spPr>
        <a:xfrm>
          <a:off x="1909771" y="580278"/>
          <a:ext cx="3093224" cy="3093224"/>
        </a:xfrm>
        <a:custGeom>
          <a:avLst/>
          <a:gdLst/>
          <a:ahLst/>
          <a:cxnLst/>
          <a:rect l="0" t="0" r="0" b="0"/>
          <a:pathLst>
            <a:path>
              <a:moveTo>
                <a:pt x="2450690" y="291760"/>
              </a:moveTo>
              <a:arcTo wR="1546612" hR="1546612" stAng="18346288"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CC40B6-6FD5-48C5-930B-C0DDF63D82A3}">
      <dsp:nvSpPr>
        <dsp:cNvPr id="0" name=""/>
        <dsp:cNvSpPr/>
      </dsp:nvSpPr>
      <dsp:spPr>
        <a:xfrm>
          <a:off x="3904690"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设备分配</a:t>
          </a:r>
        </a:p>
      </dsp:txBody>
      <dsp:txXfrm>
        <a:off x="3961240" y="2377533"/>
        <a:ext cx="1669097" cy="1045328"/>
      </dsp:txXfrm>
    </dsp:sp>
    <dsp:sp modelId="{5A34C52D-BE9D-425F-A564-18CFEFFF56F6}">
      <dsp:nvSpPr>
        <dsp:cNvPr id="0" name=""/>
        <dsp:cNvSpPr/>
      </dsp:nvSpPr>
      <dsp:spPr>
        <a:xfrm>
          <a:off x="1909771" y="580278"/>
          <a:ext cx="3093224" cy="3093224"/>
        </a:xfrm>
        <a:custGeom>
          <a:avLst/>
          <a:gdLst/>
          <a:ahLst/>
          <a:cxnLst/>
          <a:rect l="0" t="0" r="0" b="0"/>
          <a:pathLst>
            <a:path>
              <a:moveTo>
                <a:pt x="2283589" y="2906345"/>
              </a:moveTo>
              <a:arcTo wR="1546612" hR="1546612" stAng="3692535" swAng="34149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3918-BB15-46D0-8284-1D66A48B8826}">
      <dsp:nvSpPr>
        <dsp:cNvPr id="0" name=""/>
        <dsp:cNvSpPr/>
      </dsp:nvSpPr>
      <dsp:spPr>
        <a:xfrm>
          <a:off x="1225879"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设备处理</a:t>
          </a:r>
        </a:p>
      </dsp:txBody>
      <dsp:txXfrm>
        <a:off x="1282429" y="2377533"/>
        <a:ext cx="1669097" cy="1045328"/>
      </dsp:txXfrm>
    </dsp:sp>
    <dsp:sp modelId="{C7199A80-8313-4B13-B045-129AB3F32F77}">
      <dsp:nvSpPr>
        <dsp:cNvPr id="0" name=""/>
        <dsp:cNvSpPr/>
      </dsp:nvSpPr>
      <dsp:spPr>
        <a:xfrm>
          <a:off x="1909771" y="580278"/>
          <a:ext cx="3093224" cy="3093224"/>
        </a:xfrm>
        <a:custGeom>
          <a:avLst/>
          <a:gdLst/>
          <a:ahLst/>
          <a:cxnLst/>
          <a:rect l="0" t="0" r="0" b="0"/>
          <a:pathLst>
            <a:path>
              <a:moveTo>
                <a:pt x="10308" y="1724882"/>
              </a:moveTo>
              <a:arcTo wR="1546612" hR="1546612" stAng="10402866"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D28B-88C4-4C01-A6CC-CD4780AA0DBF}">
      <dsp:nvSpPr>
        <dsp:cNvPr id="0" name=""/>
        <dsp:cNvSpPr/>
      </dsp:nvSpPr>
      <dsp:spPr>
        <a:xfrm>
          <a:off x="2565284" y="1064"/>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文件存储空间管理</a:t>
          </a:r>
        </a:p>
      </dsp:txBody>
      <dsp:txXfrm>
        <a:off x="2621834" y="57614"/>
        <a:ext cx="1669097" cy="1045328"/>
      </dsp:txXfrm>
    </dsp:sp>
    <dsp:sp modelId="{C1F27294-C878-4904-9908-82BAE31CDFAD}">
      <dsp:nvSpPr>
        <dsp:cNvPr id="0" name=""/>
        <dsp:cNvSpPr/>
      </dsp:nvSpPr>
      <dsp:spPr>
        <a:xfrm>
          <a:off x="1909771" y="580278"/>
          <a:ext cx="3093224" cy="3093224"/>
        </a:xfrm>
        <a:custGeom>
          <a:avLst/>
          <a:gdLst/>
          <a:ahLst/>
          <a:cxnLst/>
          <a:rect l="0" t="0" r="0" b="0"/>
          <a:pathLst>
            <a:path>
              <a:moveTo>
                <a:pt x="2450690" y="291760"/>
              </a:moveTo>
              <a:arcTo wR="1546612" hR="1546612" stAng="18346288"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CC40B6-6FD5-48C5-930B-C0DDF63D82A3}">
      <dsp:nvSpPr>
        <dsp:cNvPr id="0" name=""/>
        <dsp:cNvSpPr/>
      </dsp:nvSpPr>
      <dsp:spPr>
        <a:xfrm>
          <a:off x="3904690"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文件读写管理</a:t>
          </a:r>
        </a:p>
      </dsp:txBody>
      <dsp:txXfrm>
        <a:off x="3961240" y="2377533"/>
        <a:ext cx="1669097" cy="1045328"/>
      </dsp:txXfrm>
    </dsp:sp>
    <dsp:sp modelId="{5A34C52D-BE9D-425F-A564-18CFEFFF56F6}">
      <dsp:nvSpPr>
        <dsp:cNvPr id="0" name=""/>
        <dsp:cNvSpPr/>
      </dsp:nvSpPr>
      <dsp:spPr>
        <a:xfrm>
          <a:off x="1909771" y="580278"/>
          <a:ext cx="3093224" cy="3093224"/>
        </a:xfrm>
        <a:custGeom>
          <a:avLst/>
          <a:gdLst/>
          <a:ahLst/>
          <a:cxnLst/>
          <a:rect l="0" t="0" r="0" b="0"/>
          <a:pathLst>
            <a:path>
              <a:moveTo>
                <a:pt x="2283589" y="2906345"/>
              </a:moveTo>
              <a:arcTo wR="1546612" hR="1546612" stAng="3692535" swAng="34149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3918-BB15-46D0-8284-1D66A48B8826}">
      <dsp:nvSpPr>
        <dsp:cNvPr id="0" name=""/>
        <dsp:cNvSpPr/>
      </dsp:nvSpPr>
      <dsp:spPr>
        <a:xfrm>
          <a:off x="1225879"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目录管理</a:t>
          </a:r>
        </a:p>
      </dsp:txBody>
      <dsp:txXfrm>
        <a:off x="1282429" y="2377533"/>
        <a:ext cx="1669097" cy="1045328"/>
      </dsp:txXfrm>
    </dsp:sp>
    <dsp:sp modelId="{C7199A80-8313-4B13-B045-129AB3F32F77}">
      <dsp:nvSpPr>
        <dsp:cNvPr id="0" name=""/>
        <dsp:cNvSpPr/>
      </dsp:nvSpPr>
      <dsp:spPr>
        <a:xfrm>
          <a:off x="1909771" y="580278"/>
          <a:ext cx="3093224" cy="3093224"/>
        </a:xfrm>
        <a:custGeom>
          <a:avLst/>
          <a:gdLst/>
          <a:ahLst/>
          <a:cxnLst/>
          <a:rect l="0" t="0" r="0" b="0"/>
          <a:pathLst>
            <a:path>
              <a:moveTo>
                <a:pt x="10308" y="1724882"/>
              </a:moveTo>
              <a:arcTo wR="1546612" hR="1546612" stAng="10402866"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26</a:t>
            </a:fld>
            <a:endParaRPr lang="zh-CN" altLang="en-US"/>
          </a:p>
        </p:txBody>
      </p:sp>
    </p:spTree>
    <p:extLst>
      <p:ext uri="{BB962C8B-B14F-4D97-AF65-F5344CB8AC3E}">
        <p14:creationId xmlns:p14="http://schemas.microsoft.com/office/powerpoint/2010/main" val="145453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83135133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82196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F87CF452-D209-5E4F-8CCF-EBF6932739C1}"/>
              </a:ext>
            </a:extLst>
          </p:cNvPr>
          <p:cNvSpPr txBox="1"/>
          <p:nvPr userDrawn="1"/>
        </p:nvSpPr>
        <p:spPr>
          <a:xfrm>
            <a:off x="7029225" y="17193"/>
            <a:ext cx="2040943"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第一章操作系统导论</a:t>
            </a:r>
          </a:p>
        </p:txBody>
      </p:sp>
    </p:spTree>
    <p:extLst>
      <p:ext uri="{BB962C8B-B14F-4D97-AF65-F5344CB8AC3E}">
        <p14:creationId xmlns:p14="http://schemas.microsoft.com/office/powerpoint/2010/main" val="137400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88785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2023年10月9日3时9分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824582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029225" y="17193"/>
            <a:ext cx="2040943"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第一章操作系统导论</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22168719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Users\ThinkPad\Desktop\experience-desk.webm"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a:t>
            </a:r>
            <a:r>
              <a:rPr lang="zh-CN" altLang="en-US" b="1" dirty="0"/>
              <a:t>讲</a:t>
            </a:r>
          </a:p>
        </p:txBody>
      </p:sp>
      <p:sp>
        <p:nvSpPr>
          <p:cNvPr id="3" name="副标题 2"/>
          <p:cNvSpPr>
            <a:spLocks noGrp="1"/>
          </p:cNvSpPr>
          <p:nvPr>
            <p:ph type="body" idx="1"/>
          </p:nvPr>
        </p:nvSpPr>
        <p:spPr/>
        <p:txBody>
          <a:bodyPr/>
          <a:lstStyle/>
          <a:p>
            <a:r>
              <a:rPr lang="zh-CN" altLang="en-US" dirty="0"/>
              <a:t>操作系统引论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．同时访问方式</a:t>
            </a:r>
          </a:p>
          <a:p>
            <a:pPr>
              <a:lnSpc>
                <a:spcPct val="130000"/>
              </a:lnSpc>
            </a:pPr>
            <a:r>
              <a:rPr lang="zh-CN" altLang="en-US" dirty="0">
                <a:latin typeface="Times New Roman" panose="02020603050405020304" pitchFamily="18" charset="0"/>
                <a:cs typeface="Times New Roman" panose="02020603050405020304" pitchFamily="18" charset="0"/>
              </a:rPr>
              <a:t>　　 系统中还有另一类资源，允许在一段时间内由多个进程“同时”对它们进行访问。这里所谓的“同时”，在单处理机环境下往往是宏观上的，而在微观上，这些进程可能是交替地对该资源进行访问，如文件。</a:t>
            </a:r>
          </a:p>
        </p:txBody>
      </p:sp>
    </p:spTree>
    <p:extLst>
      <p:ext uri="{BB962C8B-B14F-4D97-AF65-F5344CB8AC3E}">
        <p14:creationId xmlns:p14="http://schemas.microsoft.com/office/powerpoint/2010/main" val="277504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1.3.3</a:t>
            </a:r>
            <a:r>
              <a:rPr lang="zh-CN" altLang="en-US" dirty="0">
                <a:latin typeface="Times New Roman" panose="02020603050405020304" pitchFamily="18" charset="0"/>
                <a:cs typeface="Times New Roman" panose="02020603050405020304" pitchFamily="18" charset="0"/>
              </a:rPr>
              <a:t>　虚拟技术</a:t>
            </a:r>
          </a:p>
          <a:p>
            <a:pPr marL="548640" lvl="2" indent="0">
              <a:lnSpc>
                <a:spcPct val="130000"/>
              </a:lnSpc>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．时分复用技术</a:t>
            </a:r>
          </a:p>
          <a:p>
            <a:pPr marL="548640" lvl="2" indent="0">
              <a:lnSpc>
                <a:spcPct val="130000"/>
              </a:lnSpc>
              <a:buNone/>
            </a:pPr>
            <a:r>
              <a:rPr lang="en-US" altLang="zh-CN" dirty="0">
                <a:latin typeface="Times New Roman" panose="02020603050405020304" pitchFamily="18" charset="0"/>
                <a:cs typeface="Times New Roman" panose="02020603050405020304" pitchFamily="18" charset="0"/>
              </a:rPr>
              <a:t>        1) </a:t>
            </a:r>
            <a:r>
              <a:rPr lang="zh-CN" altLang="en-US" dirty="0">
                <a:latin typeface="Times New Roman" panose="02020603050405020304" pitchFamily="18" charset="0"/>
                <a:cs typeface="Times New Roman" panose="02020603050405020304" pitchFamily="18" charset="0"/>
              </a:rPr>
              <a:t>虚拟处理机技术</a:t>
            </a:r>
            <a:endParaRPr lang="en-US" altLang="zh-CN" dirty="0">
              <a:latin typeface="Times New Roman" panose="02020603050405020304" pitchFamily="18" charset="0"/>
              <a:cs typeface="Times New Roman" panose="02020603050405020304" pitchFamily="18" charset="0"/>
            </a:endParaRPr>
          </a:p>
          <a:p>
            <a:pPr marL="548640" lvl="2" indent="0">
              <a:lnSpc>
                <a:spcPct val="130000"/>
              </a:lnSpc>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虚拟设备技术</a:t>
            </a:r>
            <a:endParaRPr lang="en-US" altLang="zh-CN" dirty="0">
              <a:latin typeface="Times New Roman" panose="02020603050405020304" pitchFamily="18" charset="0"/>
              <a:cs typeface="Times New Roman" panose="02020603050405020304" pitchFamily="18" charset="0"/>
            </a:endParaRPr>
          </a:p>
          <a:p>
            <a:pPr marL="548640" lvl="2" indent="0">
              <a:lnSpc>
                <a:spcPct val="130000"/>
              </a:lnSpc>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．空分复用技术</a:t>
            </a:r>
            <a:endParaRPr lang="en-US" altLang="zh-CN" dirty="0">
              <a:latin typeface="Times New Roman" panose="02020603050405020304" pitchFamily="18" charset="0"/>
              <a:cs typeface="Times New Roman" panose="02020603050405020304" pitchFamily="18" charset="0"/>
            </a:endParaRPr>
          </a:p>
          <a:p>
            <a:pPr marL="548640" lvl="2" indent="0">
              <a:lnSpc>
                <a:spcPct val="130000"/>
              </a:lnSpc>
              <a:buNone/>
            </a:pPr>
            <a:r>
              <a:rPr lang="en-US" altLang="zh-CN" dirty="0">
                <a:latin typeface="Times New Roman" panose="02020603050405020304" pitchFamily="18" charset="0"/>
                <a:cs typeface="Times New Roman" panose="02020603050405020304" pitchFamily="18" charset="0"/>
              </a:rPr>
              <a:t>        1) </a:t>
            </a:r>
            <a:r>
              <a:rPr lang="zh-CN" altLang="en-US" dirty="0">
                <a:latin typeface="Times New Roman" panose="02020603050405020304" pitchFamily="18" charset="0"/>
                <a:cs typeface="Times New Roman" panose="02020603050405020304" pitchFamily="18" charset="0"/>
              </a:rPr>
              <a:t>虚拟磁盘技术</a:t>
            </a:r>
            <a:endParaRPr lang="en-US" altLang="zh-CN" dirty="0">
              <a:latin typeface="Times New Roman" panose="02020603050405020304" pitchFamily="18" charset="0"/>
              <a:cs typeface="Times New Roman" panose="02020603050405020304" pitchFamily="18" charset="0"/>
            </a:endParaRPr>
          </a:p>
          <a:p>
            <a:pPr marL="548640" lvl="2" indent="0">
              <a:lnSpc>
                <a:spcPct val="130000"/>
              </a:lnSpc>
              <a:buNone/>
            </a:pPr>
            <a:r>
              <a:rPr lang="en-US" altLang="zh-CN" dirty="0">
                <a:latin typeface="Times New Roman" panose="02020603050405020304" pitchFamily="18" charset="0"/>
                <a:cs typeface="Times New Roman" panose="02020603050405020304" pitchFamily="18" charset="0"/>
              </a:rPr>
              <a:t>        2) </a:t>
            </a:r>
            <a:r>
              <a:rPr lang="zh-CN" altLang="en-US" dirty="0">
                <a:latin typeface="Times New Roman" panose="02020603050405020304" pitchFamily="18" charset="0"/>
                <a:cs typeface="Times New Roman" panose="02020603050405020304" pitchFamily="18" charset="0"/>
              </a:rPr>
              <a:t>虚拟存储器技术</a:t>
            </a: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02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1.3.4</a:t>
            </a:r>
            <a:r>
              <a:rPr lang="zh-CN" altLang="en-US" dirty="0">
                <a:latin typeface="Times New Roman" panose="02020603050405020304" pitchFamily="18" charset="0"/>
                <a:cs typeface="Times New Roman" panose="02020603050405020304" pitchFamily="18" charset="0"/>
              </a:rPr>
              <a:t>　异步性</a:t>
            </a:r>
          </a:p>
          <a:p>
            <a:pPr>
              <a:lnSpc>
                <a:spcPct val="130000"/>
              </a:lnSpc>
            </a:pPr>
            <a:r>
              <a:rPr lang="zh-CN" altLang="en-US" dirty="0">
                <a:latin typeface="Times New Roman" panose="02020603050405020304" pitchFamily="18" charset="0"/>
                <a:cs typeface="Times New Roman" panose="02020603050405020304" pitchFamily="18" charset="0"/>
              </a:rPr>
              <a:t>　　  在多道程序环境下允许多个进程并发执行，但只有进程在获得所需的资源后方能执行。在单处理机环境下，由于系统中只有一台处理机，因而每次只允许一个进程执行，其余进程只能等待。</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由于资源等因素的限制，使进程的执行通常都不是“一气呵成”，而是以“停停走走”的方式运行。 </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52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1.4</a:t>
            </a:r>
            <a:r>
              <a:rPr lang="zh-CN" altLang="en-US" dirty="0">
                <a:latin typeface="宋体" charset="-122"/>
              </a:rPr>
              <a:t>　操作系统的主要功能</a:t>
            </a:r>
            <a:r>
              <a:rPr lang="zh-CN" altLang="en-US" dirty="0"/>
              <a:t> </a:t>
            </a:r>
          </a:p>
        </p:txBody>
      </p:sp>
      <p:sp>
        <p:nvSpPr>
          <p:cNvPr id="8" name="Text Box 5"/>
          <p:cNvSpPr txBox="1">
            <a:spLocks noChangeArrowheads="1"/>
          </p:cNvSpPr>
          <p:nvPr/>
        </p:nvSpPr>
        <p:spPr bwMode="auto">
          <a:xfrm>
            <a:off x="323528" y="1196752"/>
            <a:ext cx="8515672"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30000"/>
              </a:lnSpc>
              <a:spcBef>
                <a:spcPct val="50000"/>
              </a:spcBef>
            </a:pPr>
            <a:r>
              <a:rPr lang="en-US" altLang="zh-CN" sz="2800" b="1" dirty="0">
                <a:cs typeface="Times New Roman" panose="02020603050405020304" pitchFamily="18" charset="0"/>
              </a:rPr>
              <a:t>1.4.1</a:t>
            </a:r>
            <a:r>
              <a:rPr lang="zh-CN" altLang="en-US" sz="2800" b="1" dirty="0">
                <a:cs typeface="Times New Roman" panose="02020603050405020304" pitchFamily="18" charset="0"/>
              </a:rPr>
              <a:t>　处理机管理功能</a:t>
            </a:r>
            <a:endParaRPr lang="en-US" altLang="zh-CN" sz="2800" b="1" dirty="0">
              <a:cs typeface="Times New Roman" panose="02020603050405020304" pitchFamily="18" charset="0"/>
            </a:endParaRPr>
          </a:p>
          <a:p>
            <a:pPr algn="just" eaLnBrk="1" hangingPunct="1">
              <a:lnSpc>
                <a:spcPct val="130000"/>
              </a:lnSpc>
              <a:spcBef>
                <a:spcPct val="50000"/>
              </a:spcBef>
            </a:pPr>
            <a:endParaRPr lang="zh-CN" altLang="en-US" sz="2800" b="1" dirty="0">
              <a:cs typeface="Times New Roman" panose="02020603050405020304" pitchFamily="18" charset="0"/>
            </a:endParaRPr>
          </a:p>
          <a:p>
            <a:pPr algn="just" eaLnBrk="1" hangingPunct="1">
              <a:lnSpc>
                <a:spcPct val="130000"/>
              </a:lnSpc>
              <a:spcBef>
                <a:spcPct val="50000"/>
              </a:spcBef>
            </a:pPr>
            <a:endParaRPr lang="zh-CN" altLang="en-US" sz="2800" b="1" dirty="0">
              <a:cs typeface="Times New Roman" panose="02020603050405020304" pitchFamily="18" charset="0"/>
            </a:endParaRPr>
          </a:p>
          <a:p>
            <a:pPr algn="just" eaLnBrk="1" hangingPunct="1">
              <a:spcBef>
                <a:spcPct val="50000"/>
              </a:spcBef>
            </a:pPr>
            <a:endParaRPr lang="zh-CN" altLang="en-US" sz="2800" b="1" dirty="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625115400"/>
              </p:ext>
            </p:extLst>
          </p:nvPr>
        </p:nvGraphicFramePr>
        <p:xfrm>
          <a:off x="620924" y="2043867"/>
          <a:ext cx="792088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10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dirty="0">
                <a:latin typeface="宋体" charset="-122"/>
              </a:rPr>
              <a:t>操作系统模式</a:t>
            </a:r>
            <a:endParaRPr lang="zh-CN" altLang="en-US" dirty="0"/>
          </a:p>
        </p:txBody>
      </p:sp>
      <p:sp>
        <p:nvSpPr>
          <p:cNvPr id="8" name="Text Box 5"/>
          <p:cNvSpPr txBox="1">
            <a:spLocks noChangeArrowheads="1"/>
          </p:cNvSpPr>
          <p:nvPr/>
        </p:nvSpPr>
        <p:spPr bwMode="auto">
          <a:xfrm>
            <a:off x="1043608" y="1412776"/>
            <a:ext cx="851567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514350" indent="-514350" algn="just" eaLnBrk="1" hangingPunct="1">
              <a:spcBef>
                <a:spcPct val="50000"/>
              </a:spcBef>
              <a:buFont typeface="+mj-ea"/>
              <a:buAutoNum type="circleNumDbPlain"/>
            </a:pPr>
            <a:r>
              <a:rPr lang="zh-CN" altLang="en-US" sz="2800" b="1" dirty="0">
                <a:cs typeface="Times New Roman" panose="02020603050405020304" pitchFamily="18" charset="0"/>
              </a:rPr>
              <a:t>用户模式</a:t>
            </a:r>
            <a:endParaRPr lang="en-US" altLang="zh-CN" sz="2800" b="1" dirty="0">
              <a:cs typeface="Times New Roman" panose="02020603050405020304" pitchFamily="18" charset="0"/>
            </a:endParaRPr>
          </a:p>
          <a:p>
            <a:pPr marL="514350" indent="-514350" algn="just" eaLnBrk="1" hangingPunct="1">
              <a:spcBef>
                <a:spcPct val="50000"/>
              </a:spcBef>
              <a:buFont typeface="+mj-ea"/>
              <a:buAutoNum type="circleNumDbPlain"/>
            </a:pPr>
            <a:r>
              <a:rPr lang="zh-CN" altLang="en-US" sz="2800" b="1" dirty="0">
                <a:cs typeface="Times New Roman" panose="02020603050405020304" pitchFamily="18" charset="0"/>
              </a:rPr>
              <a:t>内核模式</a:t>
            </a:r>
          </a:p>
          <a:p>
            <a:pPr marL="514350" indent="-514350" algn="just" eaLnBrk="1" hangingPunct="1">
              <a:spcBef>
                <a:spcPct val="50000"/>
              </a:spcBef>
              <a:buFont typeface="+mj-ea"/>
              <a:buAutoNum type="circleNumDbPlain"/>
            </a:pPr>
            <a:endParaRPr lang="zh-CN" altLang="en-US" sz="2800" b="1" dirty="0">
              <a:cs typeface="Times New Roman" panose="02020603050405020304" pitchFamily="18" charset="0"/>
            </a:endParaRPr>
          </a:p>
          <a:p>
            <a:pPr marL="514350" indent="-514350" algn="just" eaLnBrk="1" hangingPunct="1">
              <a:spcBef>
                <a:spcPct val="50000"/>
              </a:spcBef>
              <a:buFont typeface="+mj-ea"/>
              <a:buAutoNum type="circleNumDbPlain"/>
            </a:pPr>
            <a:endParaRPr lang="zh-CN" altLang="en-US" sz="2800" b="1" dirty="0">
              <a:cs typeface="Times New Roman" panose="02020603050405020304" pitchFamily="18" charset="0"/>
            </a:endParaRPr>
          </a:p>
        </p:txBody>
      </p:sp>
      <p:pic>
        <p:nvPicPr>
          <p:cNvPr id="2" name="Picture 5">
            <a:extLst>
              <a:ext uri="{FF2B5EF4-FFF2-40B4-BE49-F238E27FC236}">
                <a16:creationId xmlns:a16="http://schemas.microsoft.com/office/drawing/2014/main" id="{99E2232E-DEC5-C41A-1FD9-3259701E4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29000"/>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07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468313" y="692151"/>
            <a:ext cx="8207375" cy="720626"/>
          </a:xfrm>
        </p:spPr>
        <p:txBody>
          <a:bodyPr>
            <a:normAutofit/>
          </a:bodyPr>
          <a:lstStyle/>
          <a:p>
            <a:r>
              <a:rPr lang="en-US" altLang="zh-CN" dirty="0">
                <a:latin typeface="Times New Roman" panose="02020603050405020304" pitchFamily="18" charset="0"/>
                <a:cs typeface="Times New Roman" panose="02020603050405020304" pitchFamily="18" charset="0"/>
              </a:rPr>
              <a:t>1.4.2</a:t>
            </a:r>
            <a:r>
              <a:rPr lang="zh-CN" altLang="en-US" dirty="0">
                <a:latin typeface="Times New Roman" panose="02020603050405020304" pitchFamily="18" charset="0"/>
                <a:cs typeface="Times New Roman" panose="02020603050405020304" pitchFamily="18" charset="0"/>
              </a:rPr>
              <a:t>　存储器管理功能</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983654787"/>
              </p:ext>
            </p:extLst>
          </p:nvPr>
        </p:nvGraphicFramePr>
        <p:xfrm>
          <a:off x="1403648" y="1916832"/>
          <a:ext cx="662473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29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468313" y="692151"/>
            <a:ext cx="8207375" cy="720626"/>
          </a:xfrm>
        </p:spPr>
        <p:txBody>
          <a:bodyPr>
            <a:normAutofit/>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1.4.3</a:t>
            </a:r>
            <a:r>
              <a:rPr lang="zh-CN" altLang="en-US" dirty="0">
                <a:latin typeface="Times New Roman" panose="02020603050405020304" pitchFamily="18" charset="0"/>
                <a:cs typeface="Times New Roman" panose="02020603050405020304" pitchFamily="18" charset="0"/>
              </a:rPr>
              <a:t>　设备管理功能</a:t>
            </a: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413819144"/>
              </p:ext>
            </p:extLst>
          </p:nvPr>
        </p:nvGraphicFramePr>
        <p:xfrm>
          <a:off x="1403648" y="1916832"/>
          <a:ext cx="69127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468313" y="692151"/>
            <a:ext cx="8207375" cy="720626"/>
          </a:xfrm>
        </p:spPr>
        <p:txBody>
          <a:bodyPr>
            <a:normAutofit/>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1.4.4</a:t>
            </a:r>
            <a:r>
              <a:rPr lang="zh-CN" altLang="en-US" dirty="0">
                <a:latin typeface="Times New Roman" panose="02020603050405020304" pitchFamily="18" charset="0"/>
                <a:cs typeface="Times New Roman" panose="02020603050405020304" pitchFamily="18" charset="0"/>
              </a:rPr>
              <a:t>　文件管理功能</a:t>
            </a: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1632962605"/>
              </p:ext>
            </p:extLst>
          </p:nvPr>
        </p:nvGraphicFramePr>
        <p:xfrm>
          <a:off x="1403648" y="1916832"/>
          <a:ext cx="69127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15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692150"/>
            <a:ext cx="8712967" cy="5833194"/>
          </a:xfrm>
        </p:spPr>
        <p:txBody>
          <a:bodyPr>
            <a:normAutofit/>
          </a:bodyPr>
          <a:lstStyle/>
          <a:p>
            <a:pPr>
              <a:lnSpc>
                <a:spcPct val="130000"/>
              </a:lnSpc>
            </a:pPr>
            <a:r>
              <a:rPr lang="en-US" altLang="zh-CN" dirty="0">
                <a:latin typeface="Times New Roman" panose="02020603050405020304" pitchFamily="18" charset="0"/>
                <a:cs typeface="Times New Roman" panose="02020603050405020304" pitchFamily="18" charset="0"/>
              </a:rPr>
              <a:t>1.4.5</a:t>
            </a:r>
            <a:r>
              <a:rPr lang="zh-CN" altLang="en-US" dirty="0">
                <a:latin typeface="Times New Roman" panose="02020603050405020304" pitchFamily="18" charset="0"/>
                <a:cs typeface="Times New Roman" panose="02020603050405020304" pitchFamily="18" charset="0"/>
              </a:rPr>
              <a:t>　操作系统与用户之间的接口</a:t>
            </a:r>
          </a:p>
          <a:p>
            <a:pPr>
              <a:lnSpc>
                <a:spcPct val="130000"/>
              </a:lnSpc>
            </a:pPr>
            <a:r>
              <a:rPr lang="zh-CN" altLang="en-US" dirty="0">
                <a:latin typeface="Times New Roman" panose="02020603050405020304" pitchFamily="18" charset="0"/>
                <a:cs typeface="Times New Roman" panose="02020603050405020304" pitchFamily="18" charset="0"/>
              </a:rPr>
              <a:t>　　为了方便用户使用操作系统，</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又向用户提供了“用户与操作系统的接口”。该接口通常可分为两大类：</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用户接口。它是提供给用户使用的接口，用户可通过该接口取得操作系统的服务；</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程序接口。它是提供给程序员在编程时使用的接口，是用户程序取得操作系统服务的惟一途径。 </a:t>
            </a:r>
          </a:p>
        </p:txBody>
      </p:sp>
    </p:spTree>
    <p:extLst>
      <p:ext uri="{BB962C8B-B14F-4D97-AF65-F5344CB8AC3E}">
        <p14:creationId xmlns:p14="http://schemas.microsoft.com/office/powerpoint/2010/main" val="39840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A37B129-AE6F-2B7A-5099-8662AA69746B}"/>
              </a:ext>
            </a:extLst>
          </p:cNvPr>
          <p:cNvSpPr>
            <a:spLocks noGrp="1"/>
          </p:cNvSpPr>
          <p:nvPr>
            <p:ph type="title"/>
          </p:nvPr>
        </p:nvSpPr>
        <p:spPr/>
        <p:txBody>
          <a:bodyPr/>
          <a:lstStyle/>
          <a:p>
            <a:r>
              <a:rPr lang="zh-CN" altLang="en-US" dirty="0"/>
              <a:t>命令行接口</a:t>
            </a:r>
            <a:r>
              <a:rPr lang="en-US" altLang="zh-CN" dirty="0"/>
              <a:t>/</a:t>
            </a:r>
            <a:r>
              <a:rPr lang="zh-CN" altLang="en-US" dirty="0"/>
              <a:t>图像接口</a:t>
            </a:r>
          </a:p>
        </p:txBody>
      </p:sp>
      <p:pic>
        <p:nvPicPr>
          <p:cNvPr id="4" name="Picture 5">
            <a:extLst>
              <a:ext uri="{FF2B5EF4-FFF2-40B4-BE49-F238E27FC236}">
                <a16:creationId xmlns:a16="http://schemas.microsoft.com/office/drawing/2014/main" id="{E2AE9999-A930-192C-C33A-74F48F990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5637718" cy="27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experience-desk.webm">
            <a:hlinkClick r:id="" action="ppaction://media"/>
            <a:extLst>
              <a:ext uri="{FF2B5EF4-FFF2-40B4-BE49-F238E27FC236}">
                <a16:creationId xmlns:a16="http://schemas.microsoft.com/office/drawing/2014/main" id="{3C1E51E7-4E00-D0E2-F70C-0522AB979BEF}"/>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148015" y="1484784"/>
            <a:ext cx="2384425"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586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B443B-B12B-B224-684E-BCFC3B378499}"/>
              </a:ext>
            </a:extLst>
          </p:cNvPr>
          <p:cNvSpPr>
            <a:spLocks noGrp="1"/>
          </p:cNvSpPr>
          <p:nvPr>
            <p:ph type="title"/>
          </p:nvPr>
        </p:nvSpPr>
        <p:spPr/>
        <p:txBody>
          <a:bodyPr/>
          <a:lstStyle/>
          <a:p>
            <a:r>
              <a:rPr lang="zh-CN" altLang="en-US" dirty="0"/>
              <a:t>计算机系统体系结构</a:t>
            </a:r>
          </a:p>
        </p:txBody>
      </p:sp>
      <p:sp>
        <p:nvSpPr>
          <p:cNvPr id="5" name="Text Box 5">
            <a:extLst>
              <a:ext uri="{FF2B5EF4-FFF2-40B4-BE49-F238E27FC236}">
                <a16:creationId xmlns:a16="http://schemas.microsoft.com/office/drawing/2014/main" id="{66341BFE-2B30-D269-D2C8-7B47641898BF}"/>
              </a:ext>
            </a:extLst>
          </p:cNvPr>
          <p:cNvSpPr txBox="1">
            <a:spLocks noChangeArrowheads="1"/>
          </p:cNvSpPr>
          <p:nvPr/>
        </p:nvSpPr>
        <p:spPr bwMode="auto">
          <a:xfrm>
            <a:off x="531168" y="1340768"/>
            <a:ext cx="815563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eaLnBrk="1" hangingPunct="1">
              <a:spcBef>
                <a:spcPct val="50000"/>
              </a:spcBef>
              <a:buFont typeface="Wingdings" panose="05000000000000000000" pitchFamily="2" charset="2"/>
              <a:buChar char="Ø"/>
            </a:pPr>
            <a:r>
              <a:rPr lang="zh-CN" altLang="en-US" sz="2800" b="1" dirty="0">
                <a:cs typeface="Times New Roman" panose="02020603050405020304" pitchFamily="18" charset="0"/>
              </a:rPr>
              <a:t>单处理机系统</a:t>
            </a:r>
            <a:endParaRPr lang="en-US" altLang="zh-CN" sz="2800" b="1" dirty="0">
              <a:cs typeface="Times New Roman" panose="02020603050405020304" pitchFamily="18" charset="0"/>
            </a:endParaRPr>
          </a:p>
          <a:p>
            <a:pPr marL="457200" indent="-457200" algn="just" eaLnBrk="1" hangingPunct="1">
              <a:spcBef>
                <a:spcPct val="50000"/>
              </a:spcBef>
              <a:buFont typeface="Wingdings" panose="05000000000000000000" pitchFamily="2" charset="2"/>
              <a:buChar char="Ø"/>
            </a:pPr>
            <a:r>
              <a:rPr lang="zh-CN" altLang="en-US" sz="2800" b="1" dirty="0">
                <a:cs typeface="Times New Roman" panose="02020603050405020304" pitchFamily="18" charset="0"/>
              </a:rPr>
              <a:t>多处理机系统</a:t>
            </a:r>
            <a:endParaRPr lang="en-US" altLang="zh-CN" sz="2800" b="1" dirty="0">
              <a:cs typeface="Times New Roman" panose="02020603050405020304" pitchFamily="18" charset="0"/>
            </a:endParaRPr>
          </a:p>
          <a:p>
            <a:pPr marL="1200150" lvl="1" indent="-457200" algn="just" eaLnBrk="1" hangingPunct="1">
              <a:spcBef>
                <a:spcPct val="50000"/>
              </a:spcBef>
              <a:buFont typeface="Arial" panose="020B0604020202020204" pitchFamily="34" charset="0"/>
              <a:buChar char="•"/>
            </a:pPr>
            <a:r>
              <a:rPr lang="zh-CN" altLang="en-US" b="1" dirty="0">
                <a:cs typeface="Times New Roman" panose="02020603050405020304" pitchFamily="18" charset="0"/>
              </a:rPr>
              <a:t>非对称多处理机</a:t>
            </a:r>
            <a:endParaRPr lang="en-US" altLang="zh-CN" b="1" dirty="0">
              <a:cs typeface="Times New Roman" panose="02020603050405020304" pitchFamily="18" charset="0"/>
            </a:endParaRPr>
          </a:p>
          <a:p>
            <a:pPr marL="1200150" lvl="1" indent="-457200" algn="just" eaLnBrk="1" hangingPunct="1">
              <a:spcBef>
                <a:spcPct val="50000"/>
              </a:spcBef>
              <a:buFont typeface="Arial" panose="020B0604020202020204" pitchFamily="34" charset="0"/>
              <a:buChar char="•"/>
            </a:pPr>
            <a:r>
              <a:rPr lang="zh-CN" altLang="en-US" b="1" dirty="0">
                <a:cs typeface="Times New Roman" panose="02020603050405020304" pitchFamily="18" charset="0"/>
              </a:rPr>
              <a:t>对称多处理机</a:t>
            </a:r>
            <a:endParaRPr lang="en-US" altLang="zh-CN" b="1" dirty="0">
              <a:cs typeface="Times New Roman" panose="02020603050405020304" pitchFamily="18" charset="0"/>
            </a:endParaRPr>
          </a:p>
          <a:p>
            <a:pPr marL="1200150" lvl="1" indent="-457200" algn="just" eaLnBrk="1" hangingPunct="1">
              <a:spcBef>
                <a:spcPct val="50000"/>
              </a:spcBef>
              <a:buFont typeface="Arial" panose="020B0604020202020204" pitchFamily="34" charset="0"/>
              <a:buChar char="•"/>
            </a:pPr>
            <a:r>
              <a:rPr lang="zh-CN" altLang="en-US" b="1" dirty="0">
                <a:cs typeface="Times New Roman" panose="02020603050405020304" pitchFamily="18" charset="0"/>
              </a:rPr>
              <a:t>集群系统</a:t>
            </a:r>
          </a:p>
        </p:txBody>
      </p:sp>
    </p:spTree>
    <p:extLst>
      <p:ext uri="{BB962C8B-B14F-4D97-AF65-F5344CB8AC3E}">
        <p14:creationId xmlns:p14="http://schemas.microsoft.com/office/powerpoint/2010/main" val="76927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A37B129-AE6F-2B7A-5099-8662AA69746B}"/>
              </a:ext>
            </a:extLst>
          </p:cNvPr>
          <p:cNvSpPr>
            <a:spLocks noGrp="1"/>
          </p:cNvSpPr>
          <p:nvPr>
            <p:ph type="title"/>
          </p:nvPr>
        </p:nvSpPr>
        <p:spPr/>
        <p:txBody>
          <a:bodyPr/>
          <a:lstStyle/>
          <a:p>
            <a:r>
              <a:rPr lang="en-US" altLang="zh-CN" dirty="0"/>
              <a:t>API-</a:t>
            </a:r>
            <a:r>
              <a:rPr lang="zh-CN" altLang="en-US" dirty="0"/>
              <a:t>系统调用</a:t>
            </a:r>
          </a:p>
        </p:txBody>
      </p:sp>
      <p:pic>
        <p:nvPicPr>
          <p:cNvPr id="2" name="Picture 5" descr="2">
            <a:extLst>
              <a:ext uri="{FF2B5EF4-FFF2-40B4-BE49-F238E27FC236}">
                <a16:creationId xmlns:a16="http://schemas.microsoft.com/office/drawing/2014/main" id="{81465AB8-B5C1-778C-7196-C5ECD3BF7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016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B668F-34D4-5302-FCBD-20B3FD18B3A5}"/>
              </a:ext>
            </a:extLst>
          </p:cNvPr>
          <p:cNvSpPr>
            <a:spLocks noGrp="1"/>
          </p:cNvSpPr>
          <p:nvPr>
            <p:ph type="title"/>
          </p:nvPr>
        </p:nvSpPr>
        <p:spPr/>
        <p:txBody>
          <a:bodyPr/>
          <a:lstStyle/>
          <a:p>
            <a:r>
              <a:rPr lang="en-US" altLang="zh-CN" dirty="0"/>
              <a:t>Windows </a:t>
            </a:r>
            <a:r>
              <a:rPr lang="zh-CN" altLang="en-US" dirty="0"/>
              <a:t>和</a:t>
            </a:r>
            <a:r>
              <a:rPr lang="en-US" altLang="zh-CN" dirty="0"/>
              <a:t>Unix</a:t>
            </a:r>
            <a:r>
              <a:rPr lang="zh-CN" altLang="en-US" dirty="0"/>
              <a:t>系统调用</a:t>
            </a:r>
          </a:p>
        </p:txBody>
      </p:sp>
      <p:pic>
        <p:nvPicPr>
          <p:cNvPr id="3" name="Picture 6" descr="OS8-p61">
            <a:extLst>
              <a:ext uri="{FF2B5EF4-FFF2-40B4-BE49-F238E27FC236}">
                <a16:creationId xmlns:a16="http://schemas.microsoft.com/office/drawing/2014/main" id="{A53B0E23-9CCE-9385-757C-C7D5C534C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40768"/>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923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692150"/>
            <a:ext cx="8712967" cy="5833194"/>
          </a:xfrm>
        </p:spPr>
        <p:txBody>
          <a:bodyPr>
            <a:normAutofit/>
          </a:bodyPr>
          <a:lstStyle/>
          <a:p>
            <a:pPr>
              <a:lnSpc>
                <a:spcPct val="130000"/>
              </a:lnSpc>
            </a:pPr>
            <a:r>
              <a:rPr lang="en-US" altLang="zh-CN" dirty="0">
                <a:latin typeface="Times New Roman" panose="02020603050405020304" pitchFamily="18" charset="0"/>
                <a:cs typeface="Times New Roman" panose="02020603050405020304" pitchFamily="18" charset="0"/>
              </a:rPr>
              <a:t>1.4.6</a:t>
            </a:r>
            <a:r>
              <a:rPr lang="zh-CN" altLang="en-US" dirty="0">
                <a:latin typeface="Times New Roman" panose="02020603050405020304" pitchFamily="18" charset="0"/>
                <a:cs typeface="Times New Roman" panose="02020603050405020304" pitchFamily="18" charset="0"/>
              </a:rPr>
              <a:t>　现代操作系统的新功能</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、系统安全</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认证技术、密码技术、访问控制技术、反病毒技术</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、网络功能和服务 </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网络通信、资源管理、应用互操作</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3</a:t>
            </a:r>
            <a:r>
              <a:rPr lang="zh-CN" altLang="en-US" dirty="0">
                <a:latin typeface="Times New Roman" panose="02020603050405020304" pitchFamily="18" charset="0"/>
                <a:cs typeface="Times New Roman" panose="02020603050405020304" pitchFamily="18" charset="0"/>
              </a:rPr>
              <a:t>、支持多媒体</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接纳控制功能、实时调度、媒体文件存储</a:t>
            </a:r>
          </a:p>
        </p:txBody>
      </p:sp>
    </p:spTree>
    <p:extLst>
      <p:ext uri="{BB962C8B-B14F-4D97-AF65-F5344CB8AC3E}">
        <p14:creationId xmlns:p14="http://schemas.microsoft.com/office/powerpoint/2010/main" val="242289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dirty="0"/>
              <a:t>操作系统功能</a:t>
            </a:r>
          </a:p>
        </p:txBody>
      </p:sp>
      <p:pic>
        <p:nvPicPr>
          <p:cNvPr id="2" name="Picture 4" descr="2">
            <a:extLst>
              <a:ext uri="{FF2B5EF4-FFF2-40B4-BE49-F238E27FC236}">
                <a16:creationId xmlns:a16="http://schemas.microsoft.com/office/drawing/2014/main" id="{2B89BBBF-32C5-1DD0-D344-E9B539752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18" y="1916832"/>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579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1.5  OS</a:t>
            </a:r>
            <a:r>
              <a:rPr lang="zh-CN" altLang="en-US" dirty="0">
                <a:latin typeface="宋体" charset="-122"/>
              </a:rPr>
              <a:t>结构设计</a:t>
            </a:r>
            <a:r>
              <a:rPr lang="zh-CN" altLang="en-US" dirty="0"/>
              <a:t> </a:t>
            </a:r>
          </a:p>
        </p:txBody>
      </p:sp>
      <p:sp>
        <p:nvSpPr>
          <p:cNvPr id="8" name="Text Box 5"/>
          <p:cNvSpPr txBox="1">
            <a:spLocks noChangeArrowheads="1"/>
          </p:cNvSpPr>
          <p:nvPr/>
        </p:nvSpPr>
        <p:spPr bwMode="auto">
          <a:xfrm>
            <a:off x="323528" y="1196752"/>
            <a:ext cx="8515672"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dirty="0">
                <a:solidFill>
                  <a:prstClr val="black"/>
                </a:solidFill>
                <a:cs typeface="Times New Roman" panose="02020603050405020304" pitchFamily="18" charset="0"/>
              </a:rPr>
              <a:t>1.5.1  </a:t>
            </a:r>
            <a:r>
              <a:rPr lang="zh-CN" altLang="en-US" sz="2800" b="1" dirty="0">
                <a:solidFill>
                  <a:prstClr val="black"/>
                </a:solidFill>
                <a:cs typeface="Times New Roman" panose="02020603050405020304" pitchFamily="18" charset="0"/>
              </a:rPr>
              <a:t>传统的操作系统结构</a:t>
            </a:r>
          </a:p>
          <a:p>
            <a:pPr algn="just" eaLnBrk="1" hangingPunct="1">
              <a:spcBef>
                <a:spcPct val="50000"/>
              </a:spcBef>
            </a:pPr>
            <a:r>
              <a:rPr lang="zh-CN" altLang="en-US" sz="2800" b="1" dirty="0">
                <a:solidFill>
                  <a:prstClr val="black"/>
                </a:solidFill>
                <a:cs typeface="Times New Roman" panose="02020603050405020304" pitchFamily="18" charset="0"/>
              </a:rPr>
              <a:t>　   </a:t>
            </a:r>
            <a:r>
              <a:rPr lang="en-US" altLang="zh-CN" sz="2800" b="1" dirty="0">
                <a:solidFill>
                  <a:prstClr val="black"/>
                </a:solidFill>
                <a:cs typeface="Times New Roman" panose="02020603050405020304" pitchFamily="18" charset="0"/>
              </a:rPr>
              <a:t>1</a:t>
            </a:r>
            <a:r>
              <a:rPr lang="zh-CN" altLang="en-US" sz="2800" b="1" dirty="0">
                <a:solidFill>
                  <a:prstClr val="black"/>
                </a:solidFill>
                <a:cs typeface="Times New Roman" panose="02020603050405020304" pitchFamily="18" charset="0"/>
              </a:rPr>
              <a:t>．无结构操作系统</a:t>
            </a:r>
            <a:endParaRPr lang="en-US" altLang="zh-CN" sz="2800" b="1" dirty="0">
              <a:solidFill>
                <a:prstClr val="black"/>
              </a:solidFill>
              <a:cs typeface="Times New Roman" panose="02020603050405020304" pitchFamily="18" charset="0"/>
            </a:endParaRPr>
          </a:p>
          <a:p>
            <a:pPr algn="just" eaLnBrk="1" hangingPunct="1">
              <a:spcBef>
                <a:spcPct val="50000"/>
              </a:spcBef>
            </a:pPr>
            <a:r>
              <a:rPr lang="zh-CN" altLang="en-US" sz="2800" b="1" dirty="0">
                <a:cs typeface="Times New Roman" panose="02020603050405020304" pitchFamily="18" charset="0"/>
              </a:rPr>
              <a:t>　   </a:t>
            </a:r>
            <a:r>
              <a:rPr lang="en-US" altLang="zh-CN" sz="2800" b="1" dirty="0">
                <a:cs typeface="Times New Roman" panose="02020603050405020304" pitchFamily="18" charset="0"/>
              </a:rPr>
              <a:t>2</a:t>
            </a:r>
            <a:r>
              <a:rPr lang="zh-CN" altLang="en-US" sz="2800" b="1" dirty="0">
                <a:cs typeface="Times New Roman" panose="02020603050405020304" pitchFamily="18" charset="0"/>
              </a:rPr>
              <a:t>．模块化结构</a:t>
            </a:r>
            <a:r>
              <a:rPr lang="en-US" altLang="zh-CN" sz="2800" b="1" dirty="0">
                <a:cs typeface="Times New Roman" panose="02020603050405020304" pitchFamily="18" charset="0"/>
              </a:rPr>
              <a:t>OS</a:t>
            </a:r>
          </a:p>
          <a:p>
            <a:pPr algn="just" eaLnBrk="1" hangingPunct="1">
              <a:lnSpc>
                <a:spcPct val="150000"/>
              </a:lnSpc>
              <a:spcBef>
                <a:spcPct val="50000"/>
              </a:spcBef>
            </a:pPr>
            <a:r>
              <a:rPr lang="en-US" altLang="zh-CN" sz="2800" b="1" dirty="0">
                <a:cs typeface="Times New Roman" panose="02020603050405020304" pitchFamily="18" charset="0"/>
              </a:rPr>
              <a:t>      OS</a:t>
            </a:r>
            <a:r>
              <a:rPr lang="zh-CN" altLang="en-US" sz="2800" b="1" dirty="0">
                <a:cs typeface="Times New Roman" panose="02020603050405020304" pitchFamily="18" charset="0"/>
              </a:rPr>
              <a:t>不再是由众多的过程直接构成，而是将</a:t>
            </a:r>
            <a:r>
              <a:rPr lang="en-US" altLang="zh-CN" sz="2800" b="1" dirty="0">
                <a:cs typeface="Times New Roman" panose="02020603050405020304" pitchFamily="18" charset="0"/>
              </a:rPr>
              <a:t>OS</a:t>
            </a:r>
            <a:r>
              <a:rPr lang="zh-CN" altLang="en-US" sz="2800" b="1" dirty="0">
                <a:cs typeface="Times New Roman" panose="02020603050405020304" pitchFamily="18" charset="0"/>
              </a:rPr>
              <a:t>按其功能精心地划分为若干个具有一定独立性和大小的模块；每个模块具有某方面的管理功能，如进程管理模块、存储器管理模块、</a:t>
            </a:r>
            <a:r>
              <a:rPr lang="en-US" altLang="zh-CN" sz="2800" b="1" dirty="0">
                <a:cs typeface="Times New Roman" panose="02020603050405020304" pitchFamily="18" charset="0"/>
              </a:rPr>
              <a:t>I/O</a:t>
            </a:r>
            <a:r>
              <a:rPr lang="zh-CN" altLang="en-US" sz="2800" b="1" dirty="0">
                <a:cs typeface="Times New Roman" panose="02020603050405020304" pitchFamily="18" charset="0"/>
              </a:rPr>
              <a:t>设备管理模块等。</a:t>
            </a:r>
          </a:p>
          <a:p>
            <a:pPr algn="just" eaLnBrk="1" hangingPunct="1">
              <a:spcBef>
                <a:spcPct val="50000"/>
              </a:spcBef>
            </a:pPr>
            <a:endParaRPr lang="en-US" altLang="zh-CN" sz="2800" b="1" dirty="0">
              <a:cs typeface="Times New Roman" panose="02020603050405020304" pitchFamily="18" charset="0"/>
            </a:endParaRPr>
          </a:p>
          <a:p>
            <a:pPr algn="just" eaLnBrk="1" hangingPunct="1">
              <a:spcBef>
                <a:spcPct val="50000"/>
              </a:spcBef>
            </a:pPr>
            <a:endParaRPr lang="zh-CN" altLang="en-US" sz="2800" b="1" dirty="0">
              <a:solidFill>
                <a:prstClr val="black"/>
              </a:solidFill>
              <a:cs typeface="Times New Roman" panose="02020603050405020304" pitchFamily="18" charset="0"/>
            </a:endParaRPr>
          </a:p>
          <a:p>
            <a:pPr algn="just" eaLnBrk="1" hangingPunct="1">
              <a:spcBef>
                <a:spcPct val="50000"/>
              </a:spcBef>
            </a:pPr>
            <a:endParaRPr lang="zh-CN" altLang="en-US" sz="2800" b="1"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868276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713375732"/>
              </p:ext>
            </p:extLst>
          </p:nvPr>
        </p:nvGraphicFramePr>
        <p:xfrm>
          <a:off x="-180528" y="1484784"/>
          <a:ext cx="9001001" cy="3308060"/>
        </p:xfrm>
        <a:graphic>
          <a:graphicData uri="http://schemas.openxmlformats.org/presentationml/2006/ole">
            <mc:AlternateContent xmlns:mc="http://schemas.openxmlformats.org/markup-compatibility/2006">
              <mc:Choice xmlns:v="urn:schemas-microsoft-com:vml" Requires="v">
                <p:oleObj r:id="rId2" imgW="4097172" imgH="1505122" progId="Visio.Drawing.11">
                  <p:embed/>
                </p:oleObj>
              </mc:Choice>
              <mc:Fallback>
                <p:oleObj r:id="rId2" imgW="4097172" imgH="1505122" progId="Visio.Drawing.11">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484784"/>
                        <a:ext cx="9001001" cy="3308060"/>
                      </a:xfrm>
                      <a:prstGeom prst="rect">
                        <a:avLst/>
                      </a:prstGeom>
                      <a:noFill/>
                      <a:ln>
                        <a:noFill/>
                      </a:ln>
                    </p:spPr>
                  </p:pic>
                </p:oleObj>
              </mc:Fallback>
            </mc:AlternateContent>
          </a:graphicData>
        </a:graphic>
      </p:graphicFrame>
      <p:sp>
        <p:nvSpPr>
          <p:cNvPr id="6" name="Text Box 4"/>
          <p:cNvSpPr txBox="1">
            <a:spLocks noChangeArrowheads="1"/>
          </p:cNvSpPr>
          <p:nvPr/>
        </p:nvSpPr>
        <p:spPr bwMode="auto">
          <a:xfrm>
            <a:off x="2590800" y="5486400"/>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1-6  </a:t>
            </a:r>
            <a:r>
              <a:rPr lang="zh-CN" altLang="en-US" dirty="0">
                <a:latin typeface="宋体" charset="-122"/>
              </a:rPr>
              <a:t>模块化结构的操作系统</a:t>
            </a:r>
            <a:r>
              <a:rPr lang="zh-CN" altLang="en-US" dirty="0"/>
              <a:t> </a:t>
            </a:r>
          </a:p>
        </p:txBody>
      </p:sp>
    </p:spTree>
    <p:extLst>
      <p:ext uri="{BB962C8B-B14F-4D97-AF65-F5344CB8AC3E}">
        <p14:creationId xmlns:p14="http://schemas.microsoft.com/office/powerpoint/2010/main" val="348985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5" y="692150"/>
            <a:ext cx="8136904" cy="6165850"/>
          </a:xfrm>
        </p:spPr>
        <p:txBody>
          <a:bodyPr>
            <a:normAutofit lnSpcReduction="10000"/>
          </a:bodyPr>
          <a:lstStyle/>
          <a:p>
            <a:pPr>
              <a:lnSpc>
                <a:spcPct val="130000"/>
              </a:lnSpc>
            </a:pPr>
            <a:r>
              <a:rPr lang="en-US" altLang="zh-CN" dirty="0"/>
              <a:t>    </a:t>
            </a:r>
            <a:r>
              <a:rPr lang="zh-CN" altLang="en-US" dirty="0"/>
              <a:t>模块化结构的优缺点：</a:t>
            </a:r>
            <a:endParaRPr lang="en-US" altLang="zh-CN" dirty="0"/>
          </a:p>
          <a:p>
            <a:pPr>
              <a:lnSpc>
                <a:spcPct val="130000"/>
              </a:lnSpc>
            </a:pPr>
            <a:r>
              <a:rPr lang="en-US" altLang="zh-CN" dirty="0"/>
              <a:t>1</a:t>
            </a:r>
            <a:r>
              <a:rPr lang="zh-CN" altLang="en-US" dirty="0"/>
              <a:t>、优点：</a:t>
            </a:r>
            <a:endParaRPr lang="en-US" altLang="zh-CN" dirty="0"/>
          </a:p>
          <a:p>
            <a:pPr>
              <a:lnSpc>
                <a:spcPct val="130000"/>
              </a:lnSpc>
            </a:pPr>
            <a:r>
              <a:rPr lang="en-US" altLang="zh-CN" dirty="0"/>
              <a:t>   </a:t>
            </a:r>
            <a:r>
              <a:rPr lang="zh-CN" altLang="en-US" dirty="0"/>
              <a:t>（</a:t>
            </a:r>
            <a:r>
              <a:rPr lang="en-US" altLang="zh-CN" dirty="0"/>
              <a:t>1</a:t>
            </a:r>
            <a:r>
              <a:rPr lang="zh-CN" altLang="en-US" dirty="0"/>
              <a:t>）提高了</a:t>
            </a:r>
            <a:r>
              <a:rPr lang="en-US" altLang="zh-CN" dirty="0"/>
              <a:t>OS</a:t>
            </a:r>
            <a:r>
              <a:rPr lang="zh-CN" altLang="en-US" dirty="0"/>
              <a:t>设计的正确性、可理解性和可维护性。</a:t>
            </a:r>
            <a:endParaRPr lang="en-US" altLang="zh-CN" dirty="0"/>
          </a:p>
          <a:p>
            <a:pPr>
              <a:lnSpc>
                <a:spcPct val="130000"/>
              </a:lnSpc>
            </a:pPr>
            <a:r>
              <a:rPr lang="en-US" altLang="zh-CN" dirty="0"/>
              <a:t>   </a:t>
            </a:r>
            <a:r>
              <a:rPr lang="zh-CN" altLang="en-US" dirty="0"/>
              <a:t>（</a:t>
            </a:r>
            <a:r>
              <a:rPr lang="en-US" altLang="zh-CN" dirty="0"/>
              <a:t>2</a:t>
            </a:r>
            <a:r>
              <a:rPr lang="zh-CN" altLang="en-US" dirty="0"/>
              <a:t>）增强</a:t>
            </a:r>
            <a:r>
              <a:rPr lang="en-US" altLang="zh-CN" dirty="0"/>
              <a:t>OS</a:t>
            </a:r>
            <a:r>
              <a:rPr lang="zh-CN" altLang="en-US" dirty="0"/>
              <a:t>的可适应性。</a:t>
            </a:r>
            <a:endParaRPr lang="en-US" altLang="zh-CN" dirty="0"/>
          </a:p>
          <a:p>
            <a:pPr>
              <a:lnSpc>
                <a:spcPct val="130000"/>
              </a:lnSpc>
            </a:pPr>
            <a:r>
              <a:rPr lang="en-US" altLang="zh-CN" dirty="0"/>
              <a:t>   </a:t>
            </a:r>
            <a:r>
              <a:rPr lang="zh-CN" altLang="en-US" dirty="0"/>
              <a:t>（</a:t>
            </a:r>
            <a:r>
              <a:rPr lang="en-US" altLang="zh-CN" dirty="0"/>
              <a:t>3</a:t>
            </a:r>
            <a:r>
              <a:rPr lang="zh-CN" altLang="en-US" dirty="0"/>
              <a:t>）加速</a:t>
            </a:r>
            <a:r>
              <a:rPr lang="en-US" altLang="zh-CN" dirty="0"/>
              <a:t>OS</a:t>
            </a:r>
            <a:r>
              <a:rPr lang="zh-CN" altLang="en-US" dirty="0"/>
              <a:t>的开发过程。</a:t>
            </a:r>
            <a:r>
              <a:rPr lang="en-US" altLang="zh-CN" dirty="0"/>
              <a:t> </a:t>
            </a:r>
          </a:p>
          <a:p>
            <a:pPr>
              <a:lnSpc>
                <a:spcPct val="130000"/>
              </a:lnSpc>
            </a:pPr>
            <a:r>
              <a:rPr lang="en-US" altLang="zh-CN" dirty="0"/>
              <a:t>2</a:t>
            </a:r>
            <a:r>
              <a:rPr lang="zh-CN" altLang="en-US" dirty="0"/>
              <a:t>、缺点：</a:t>
            </a:r>
            <a:endParaRPr lang="en-US" altLang="zh-CN" dirty="0"/>
          </a:p>
          <a:p>
            <a:pPr>
              <a:lnSpc>
                <a:spcPct val="130000"/>
              </a:lnSpc>
            </a:pPr>
            <a:r>
              <a:rPr lang="en-US" altLang="zh-CN" dirty="0"/>
              <a:t>   </a:t>
            </a:r>
            <a:r>
              <a:rPr lang="zh-CN" altLang="en-US" dirty="0"/>
              <a:t>（</a:t>
            </a:r>
            <a:r>
              <a:rPr lang="en-US" altLang="zh-CN" dirty="0"/>
              <a:t>1</a:t>
            </a:r>
            <a:r>
              <a:rPr lang="zh-CN" altLang="en-US" dirty="0"/>
              <a:t>）模块接口定义困难。（</a:t>
            </a:r>
            <a:r>
              <a:rPr lang="en-US" altLang="zh-CN" dirty="0"/>
              <a:t>2</a:t>
            </a:r>
            <a:r>
              <a:rPr lang="zh-CN" altLang="en-US" dirty="0"/>
              <a:t>）模块设计推进无序</a:t>
            </a:r>
            <a:endParaRPr lang="en-US" altLang="zh-CN" dirty="0"/>
          </a:p>
          <a:p>
            <a:pPr>
              <a:lnSpc>
                <a:spcPct val="130000"/>
              </a:lnSpc>
            </a:pPr>
            <a:r>
              <a:rPr lang="en-US" altLang="zh-CN" dirty="0"/>
              <a:t>        </a:t>
            </a:r>
          </a:p>
          <a:p>
            <a:endParaRPr lang="zh-CN" altLang="en-US" dirty="0"/>
          </a:p>
        </p:txBody>
      </p:sp>
    </p:spTree>
    <p:extLst>
      <p:ext uri="{BB962C8B-B14F-4D97-AF65-F5344CB8AC3E}">
        <p14:creationId xmlns:p14="http://schemas.microsoft.com/office/powerpoint/2010/main" val="167654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1.5.4</a:t>
            </a:r>
            <a:r>
              <a:rPr lang="zh-CN" altLang="en-US" dirty="0">
                <a:latin typeface="Times New Roman" panose="02020603050405020304" pitchFamily="18" charset="0"/>
                <a:cs typeface="Times New Roman" panose="02020603050405020304" pitchFamily="18" charset="0"/>
              </a:rPr>
              <a:t>　微内核</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结构</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在进行现代操作系统结构设计时，即使在单处理机环境下，大多也采用基于客户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服务器模式的微内核结构，将操作系统划分为两大部分：</a:t>
            </a:r>
            <a:endParaRPr lang="en-US" altLang="zh-CN" dirty="0">
              <a:latin typeface="Times New Roman" panose="02020603050405020304" pitchFamily="18" charset="0"/>
              <a:cs typeface="Times New Roman" panose="02020603050405020304" pitchFamily="18" charset="0"/>
            </a:endParaRPr>
          </a:p>
          <a:p>
            <a:pPr marL="1337310" lvl="3" indent="-514350">
              <a:lnSpc>
                <a:spcPct val="130000"/>
              </a:lnSpc>
              <a:buFont typeface="+mj-ea"/>
              <a:buAutoNum type="circleNumDbPlain"/>
            </a:pPr>
            <a:r>
              <a:rPr lang="zh-CN" altLang="en-US" dirty="0">
                <a:latin typeface="Times New Roman" panose="02020603050405020304" pitchFamily="18" charset="0"/>
                <a:cs typeface="Times New Roman" panose="02020603050405020304" pitchFamily="18" charset="0"/>
              </a:rPr>
              <a:t>微内核</a:t>
            </a:r>
            <a:endParaRPr lang="en-US" altLang="zh-CN" dirty="0">
              <a:latin typeface="Times New Roman" panose="02020603050405020304" pitchFamily="18" charset="0"/>
              <a:cs typeface="Times New Roman" panose="02020603050405020304" pitchFamily="18" charset="0"/>
            </a:endParaRPr>
          </a:p>
          <a:p>
            <a:pPr marL="1337310" lvl="3" indent="-514350">
              <a:lnSpc>
                <a:spcPct val="130000"/>
              </a:lnSpc>
              <a:buFont typeface="+mj-ea"/>
              <a:buAutoNum type="circleNumDbPlain"/>
            </a:pPr>
            <a:r>
              <a:rPr lang="zh-CN" altLang="en-US" dirty="0">
                <a:latin typeface="Times New Roman" panose="02020603050405020304" pitchFamily="18" charset="0"/>
                <a:cs typeface="Times New Roman" panose="02020603050405020304" pitchFamily="18" charset="0"/>
              </a:rPr>
              <a:t>多个服务器</a:t>
            </a:r>
          </a:p>
        </p:txBody>
      </p:sp>
    </p:spTree>
    <p:extLst>
      <p:ext uri="{BB962C8B-B14F-4D97-AF65-F5344CB8AC3E}">
        <p14:creationId xmlns:p14="http://schemas.microsoft.com/office/powerpoint/2010/main" val="2350441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    1) </a:t>
            </a:r>
            <a:r>
              <a:rPr lang="zh-CN" altLang="en-US" dirty="0">
                <a:latin typeface="Times New Roman" panose="02020603050405020304" pitchFamily="18" charset="0"/>
                <a:cs typeface="Times New Roman" panose="02020603050405020304" pitchFamily="18" charset="0"/>
              </a:rPr>
              <a:t>足够小的内核</a:t>
            </a:r>
          </a:p>
          <a:p>
            <a:pPr>
              <a:lnSpc>
                <a:spcPct val="130000"/>
              </a:lnSpc>
            </a:pPr>
            <a:r>
              <a:rPr lang="zh-CN" altLang="en-US" dirty="0">
                <a:latin typeface="Times New Roman" panose="02020603050405020304" pitchFamily="18" charset="0"/>
                <a:cs typeface="Times New Roman" panose="02020603050405020304" pitchFamily="18" charset="0"/>
              </a:rPr>
              <a:t>　　 在微内核操作系统中，内核是指精心设计的、能实现现代</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最基本的核心功能的部分。微内核并非是一个完整的</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，而只是操作系统中最基本的部分，它通常用于：① 实现与硬件紧密相关的处理；② 实现一些较基本的功能；③ 负责客户和服务器之间的通信。它们只是为构建通用</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提供一个重要基础，这样就可以确保把操作系统内核做得很小。 　</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80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pPr>
              <a:lnSpc>
                <a:spcPct val="130000"/>
              </a:lnSpc>
            </a:pPr>
            <a:r>
              <a:rPr lang="en-US" altLang="zh-CN" dirty="0">
                <a:latin typeface="Times New Roman" panose="02020603050405020304" pitchFamily="18" charset="0"/>
                <a:cs typeface="Times New Roman" panose="02020603050405020304" pitchFamily="18" charset="0"/>
              </a:rPr>
              <a:t>   2) </a:t>
            </a:r>
            <a:r>
              <a:rPr lang="zh-CN" altLang="en-US" dirty="0">
                <a:latin typeface="Times New Roman" panose="02020603050405020304" pitchFamily="18" charset="0"/>
                <a:cs typeface="Times New Roman" panose="02020603050405020304" pitchFamily="18" charset="0"/>
              </a:rPr>
              <a:t>基于客户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服务器模式</a:t>
            </a:r>
          </a:p>
          <a:p>
            <a:pPr>
              <a:lnSpc>
                <a:spcPct val="130000"/>
              </a:lnSpc>
            </a:pPr>
            <a:r>
              <a:rPr lang="zh-CN" altLang="en-US" dirty="0">
                <a:latin typeface="Times New Roman" panose="02020603050405020304" pitchFamily="18" charset="0"/>
                <a:cs typeface="Times New Roman" panose="02020603050405020304" pitchFamily="18" charset="0"/>
              </a:rPr>
              <a:t>           将操作系统中最基本的部分放入内核中，而把操作系统的绝大部分功能都放在微内核外面的一组服务器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中实现。例如用于提供对进程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进行管理的进程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服务器，提供虚拟存储器管理功能的虚拟存储器服务器，提供</a:t>
            </a:r>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设备管理的</a:t>
            </a:r>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设备管理服务器等，它们都是被作为进程来实现的，运行在用户态，客户与服务器之间是借助微内核提供的消息传递机制来实现信息交互的。</a:t>
            </a:r>
          </a:p>
        </p:txBody>
      </p:sp>
    </p:spTree>
    <p:extLst>
      <p:ext uri="{BB962C8B-B14F-4D97-AF65-F5344CB8AC3E}">
        <p14:creationId xmlns:p14="http://schemas.microsoft.com/office/powerpoint/2010/main" val="67353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B443B-B12B-B224-684E-BCFC3B378499}"/>
              </a:ext>
            </a:extLst>
          </p:cNvPr>
          <p:cNvSpPr>
            <a:spLocks noGrp="1"/>
          </p:cNvSpPr>
          <p:nvPr>
            <p:ph type="title"/>
          </p:nvPr>
        </p:nvSpPr>
        <p:spPr/>
        <p:txBody>
          <a:bodyPr/>
          <a:lstStyle/>
          <a:p>
            <a:r>
              <a:rPr lang="zh-CN" altLang="en-US" dirty="0"/>
              <a:t>对称多处理器（</a:t>
            </a:r>
            <a:r>
              <a:rPr lang="en-US" altLang="zh-CN" dirty="0"/>
              <a:t>SMP</a:t>
            </a:r>
            <a:r>
              <a:rPr lang="zh-CN" altLang="en-US" dirty="0"/>
              <a:t>）</a:t>
            </a:r>
          </a:p>
        </p:txBody>
      </p:sp>
      <p:pic>
        <p:nvPicPr>
          <p:cNvPr id="5" name="Picture 7" descr="1">
            <a:extLst>
              <a:ext uri="{FF2B5EF4-FFF2-40B4-BE49-F238E27FC236}">
                <a16:creationId xmlns:a16="http://schemas.microsoft.com/office/drawing/2014/main" id="{E60B1818-B7A7-E58B-226B-790AF7141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081" y="314096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AF14B4D4-E9A2-AB0A-1B60-EE0F2595E99F}"/>
              </a:ext>
            </a:extLst>
          </p:cNvPr>
          <p:cNvSpPr txBox="1"/>
          <p:nvPr/>
        </p:nvSpPr>
        <p:spPr>
          <a:xfrm>
            <a:off x="1386976" y="1490023"/>
            <a:ext cx="2193229" cy="1200329"/>
          </a:xfrm>
          <a:prstGeom prst="rect">
            <a:avLst/>
          </a:prstGeom>
          <a:noFill/>
        </p:spPr>
        <p:txBody>
          <a:bodyPr wrap="none" rtlCol="0">
            <a:spAutoFit/>
          </a:bodyPr>
          <a:lstStyle/>
          <a:p>
            <a:pPr marL="457200" indent="-457200">
              <a:buFont typeface="+mj-ea"/>
              <a:buAutoNum type="circleNumDbPlain"/>
            </a:pPr>
            <a:r>
              <a:rPr lang="zh-CN" altLang="en-US" sz="2400" b="1" dirty="0">
                <a:latin typeface="+mj-ea"/>
                <a:ea typeface="+mj-ea"/>
              </a:rPr>
              <a:t>增加吞吐量</a:t>
            </a:r>
            <a:endParaRPr lang="en-US" altLang="zh-CN" sz="2400" b="1" dirty="0">
              <a:latin typeface="+mj-ea"/>
              <a:ea typeface="+mj-ea"/>
            </a:endParaRPr>
          </a:p>
          <a:p>
            <a:pPr marL="457200" indent="-457200">
              <a:buFont typeface="+mj-ea"/>
              <a:buAutoNum type="circleNumDbPlain"/>
            </a:pPr>
            <a:r>
              <a:rPr lang="zh-CN" altLang="en-US" sz="2400" b="1" dirty="0">
                <a:latin typeface="+mj-ea"/>
                <a:ea typeface="+mj-ea"/>
              </a:rPr>
              <a:t>规模经济</a:t>
            </a:r>
            <a:endParaRPr lang="en-US" altLang="zh-CN" sz="2400" b="1" dirty="0">
              <a:latin typeface="+mj-ea"/>
              <a:ea typeface="+mj-ea"/>
            </a:endParaRPr>
          </a:p>
          <a:p>
            <a:pPr marL="457200" indent="-457200">
              <a:buFont typeface="+mj-ea"/>
              <a:buAutoNum type="circleNumDbPlain"/>
            </a:pPr>
            <a:r>
              <a:rPr lang="zh-CN" altLang="en-US" sz="2400" b="1" dirty="0">
                <a:latin typeface="+mj-ea"/>
                <a:ea typeface="+mj-ea"/>
              </a:rPr>
              <a:t>增加可靠性</a:t>
            </a:r>
          </a:p>
        </p:txBody>
      </p:sp>
    </p:spTree>
    <p:extLst>
      <p:ext uri="{BB962C8B-B14F-4D97-AF65-F5344CB8AC3E}">
        <p14:creationId xmlns:p14="http://schemas.microsoft.com/office/powerpoint/2010/main" val="50057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8"/>
          <p:cNvSpPr txBox="1">
            <a:spLocks noChangeArrowheads="1"/>
          </p:cNvSpPr>
          <p:nvPr/>
        </p:nvSpPr>
        <p:spPr bwMode="auto">
          <a:xfrm>
            <a:off x="1758156" y="4882710"/>
            <a:ext cx="562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1-10  </a:t>
            </a:r>
            <a:r>
              <a:rPr lang="zh-CN" altLang="en-US" dirty="0">
                <a:latin typeface="宋体" charset="-122"/>
              </a:rPr>
              <a:t>在单机环境下的客户</a:t>
            </a:r>
            <a:r>
              <a:rPr lang="en-US" altLang="zh-CN" dirty="0"/>
              <a:t>/</a:t>
            </a:r>
            <a:r>
              <a:rPr lang="zh-CN" altLang="en-US" dirty="0">
                <a:latin typeface="宋体" charset="-122"/>
              </a:rPr>
              <a:t>服务器模式</a:t>
            </a:r>
            <a:r>
              <a:rPr lang="zh-CN" altLang="en-US" dirty="0"/>
              <a:t> </a:t>
            </a:r>
          </a:p>
        </p:txBody>
      </p:sp>
      <p:pic>
        <p:nvPicPr>
          <p:cNvPr id="2" name="Picture 2" descr="2_14.pdf">
            <a:extLst>
              <a:ext uri="{FF2B5EF4-FFF2-40B4-BE49-F238E27FC236}">
                <a16:creationId xmlns:a16="http://schemas.microsoft.com/office/drawing/2014/main" id="{29E95D6A-5DDA-8647-A57F-DC1F3C4CAA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6813" y="1282700"/>
            <a:ext cx="7427912"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2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．微内核的基本功能</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管理 </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低级存储器管理</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中断和陷入处理</a:t>
            </a:r>
          </a:p>
          <a:p>
            <a:pPr>
              <a:lnSpc>
                <a:spcPct val="130000"/>
              </a:lnSpc>
            </a:pPr>
            <a:endParaRPr lang="zh-CN" altLang="en-US" dirty="0">
              <a:latin typeface="Times New Roman" panose="02020603050405020304" pitchFamily="18" charset="0"/>
              <a:cs typeface="Times New Roman" panose="02020603050405020304" pitchFamily="18" charset="0"/>
            </a:endParaRPr>
          </a:p>
          <a:p>
            <a:pPr>
              <a:lnSpc>
                <a:spcPct val="130000"/>
              </a:lnSpc>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02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C0CDBDA6-B85C-48D3-939C-3395CB158058}"/>
              </a:ext>
            </a:extLst>
          </p:cNvPr>
          <p:cNvSpPr>
            <a:spLocks noGrp="1"/>
          </p:cNvSpPr>
          <p:nvPr>
            <p:ph type="body" sz="quarter" idx="13"/>
          </p:nvPr>
        </p:nvSpPr>
        <p:spPr>
          <a:xfrm>
            <a:off x="112960" y="260648"/>
            <a:ext cx="8207375" cy="5400675"/>
          </a:xfrm>
        </p:spPr>
        <p:txBody>
          <a:bodyPr/>
          <a:lstStyle/>
          <a:p>
            <a:r>
              <a:rPr lang="en-US" altLang="zh-CN" dirty="0"/>
              <a:t>Android</a:t>
            </a:r>
            <a:r>
              <a:rPr lang="zh-CN" altLang="en-US" dirty="0"/>
              <a:t>系统结构</a:t>
            </a:r>
          </a:p>
        </p:txBody>
      </p:sp>
      <p:pic>
        <p:nvPicPr>
          <p:cNvPr id="6" name="图片 5">
            <a:extLst>
              <a:ext uri="{FF2B5EF4-FFF2-40B4-BE49-F238E27FC236}">
                <a16:creationId xmlns:a16="http://schemas.microsoft.com/office/drawing/2014/main" id="{5881B187-F217-4F8C-9040-B879480B28D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131840" y="637209"/>
            <a:ext cx="5903900" cy="6092825"/>
          </a:xfrm>
          <a:prstGeom prst="rect">
            <a:avLst/>
          </a:prstGeom>
        </p:spPr>
      </p:pic>
    </p:spTree>
    <p:extLst>
      <p:ext uri="{BB962C8B-B14F-4D97-AF65-F5344CB8AC3E}">
        <p14:creationId xmlns:p14="http://schemas.microsoft.com/office/powerpoint/2010/main" val="1839741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5D18DE7-FE98-4F58-B2FA-6715DC0BBC80}"/>
              </a:ext>
            </a:extLst>
          </p:cNvPr>
          <p:cNvSpPr>
            <a:spLocks noGrp="1"/>
          </p:cNvSpPr>
          <p:nvPr>
            <p:ph type="body" sz="quarter" idx="13"/>
          </p:nvPr>
        </p:nvSpPr>
        <p:spPr>
          <a:xfrm>
            <a:off x="611560" y="298588"/>
            <a:ext cx="7703319" cy="5400675"/>
          </a:xfrm>
        </p:spPr>
        <p:txBody>
          <a:bodyPr/>
          <a:lstStyle/>
          <a:p>
            <a:r>
              <a:rPr lang="zh-CN" altLang="en-US" dirty="0"/>
              <a:t>鸿蒙操作系统结构</a:t>
            </a:r>
          </a:p>
          <a:p>
            <a:endParaRPr lang="zh-CN" altLang="en-US" dirty="0"/>
          </a:p>
        </p:txBody>
      </p:sp>
      <p:pic>
        <p:nvPicPr>
          <p:cNvPr id="2" name="Picture 2">
            <a:extLst>
              <a:ext uri="{FF2B5EF4-FFF2-40B4-BE49-F238E27FC236}">
                <a16:creationId xmlns:a16="http://schemas.microsoft.com/office/drawing/2014/main" id="{75A62EA8-37D3-7E94-63D4-AAF3D0CA7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322388"/>
            <a:ext cx="8558213"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74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25E7BFC-CF19-F6A3-A198-CF22F8409ABB}"/>
              </a:ext>
            </a:extLst>
          </p:cNvPr>
          <p:cNvSpPr>
            <a:spLocks noGrp="1"/>
          </p:cNvSpPr>
          <p:nvPr>
            <p:ph type="title"/>
          </p:nvPr>
        </p:nvSpPr>
        <p:spPr/>
        <p:txBody>
          <a:bodyPr/>
          <a:lstStyle/>
          <a:p>
            <a:r>
              <a:rPr lang="zh-CN" altLang="en-US" dirty="0"/>
              <a:t>内核启动（</a:t>
            </a:r>
            <a:r>
              <a:rPr lang="en-US" altLang="zh-CN" dirty="0"/>
              <a:t> boot </a:t>
            </a:r>
            <a:r>
              <a:rPr lang="zh-CN" altLang="en-US" dirty="0"/>
              <a:t>）</a:t>
            </a:r>
          </a:p>
        </p:txBody>
      </p:sp>
      <p:pic>
        <p:nvPicPr>
          <p:cNvPr id="5" name="图片 4">
            <a:extLst>
              <a:ext uri="{FF2B5EF4-FFF2-40B4-BE49-F238E27FC236}">
                <a16:creationId xmlns:a16="http://schemas.microsoft.com/office/drawing/2014/main" id="{15826A98-8FBB-38D1-527E-5D36D35DEDB6}"/>
              </a:ext>
            </a:extLst>
          </p:cNvPr>
          <p:cNvPicPr>
            <a:picLocks noChangeAspect="1"/>
          </p:cNvPicPr>
          <p:nvPr/>
        </p:nvPicPr>
        <p:blipFill>
          <a:blip r:embed="rId2"/>
          <a:stretch>
            <a:fillRect/>
          </a:stretch>
        </p:blipFill>
        <p:spPr>
          <a:xfrm>
            <a:off x="2693506" y="1412775"/>
            <a:ext cx="4110741" cy="4869519"/>
          </a:xfrm>
          <a:prstGeom prst="rect">
            <a:avLst/>
          </a:prstGeom>
        </p:spPr>
      </p:pic>
    </p:spTree>
    <p:extLst>
      <p:ext uri="{BB962C8B-B14F-4D97-AF65-F5344CB8AC3E}">
        <p14:creationId xmlns:p14="http://schemas.microsoft.com/office/powerpoint/2010/main" val="232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B443B-B12B-B224-684E-BCFC3B378499}"/>
              </a:ext>
            </a:extLst>
          </p:cNvPr>
          <p:cNvSpPr>
            <a:spLocks noGrp="1"/>
          </p:cNvSpPr>
          <p:nvPr>
            <p:ph type="title"/>
          </p:nvPr>
        </p:nvSpPr>
        <p:spPr/>
        <p:txBody>
          <a:bodyPr/>
          <a:lstStyle/>
          <a:p>
            <a:r>
              <a:rPr lang="zh-CN" altLang="en-US" dirty="0"/>
              <a:t>多核心处理器</a:t>
            </a:r>
          </a:p>
        </p:txBody>
      </p:sp>
      <p:pic>
        <p:nvPicPr>
          <p:cNvPr id="4" name="Picture 10" descr="1">
            <a:extLst>
              <a:ext uri="{FF2B5EF4-FFF2-40B4-BE49-F238E27FC236}">
                <a16:creationId xmlns:a16="http://schemas.microsoft.com/office/drawing/2014/main" id="{A0452C55-13A8-C60D-A5C8-D78969611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906375"/>
            <a:ext cx="4131468" cy="30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02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B443B-B12B-B224-684E-BCFC3B378499}"/>
              </a:ext>
            </a:extLst>
          </p:cNvPr>
          <p:cNvSpPr>
            <a:spLocks noGrp="1"/>
          </p:cNvSpPr>
          <p:nvPr>
            <p:ph type="title"/>
          </p:nvPr>
        </p:nvSpPr>
        <p:spPr/>
        <p:txBody>
          <a:bodyPr/>
          <a:lstStyle/>
          <a:p>
            <a:r>
              <a:rPr lang="zh-CN" altLang="en-US" dirty="0"/>
              <a:t>集群系统</a:t>
            </a:r>
          </a:p>
        </p:txBody>
      </p:sp>
      <p:pic>
        <p:nvPicPr>
          <p:cNvPr id="3" name="Content Placeholder 3" descr="1.08.pdf">
            <a:extLst>
              <a:ext uri="{FF2B5EF4-FFF2-40B4-BE49-F238E27FC236}">
                <a16:creationId xmlns:a16="http://schemas.microsoft.com/office/drawing/2014/main" id="{43EE56D8-BD0E-B462-ECD3-096E8973F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476" b="-3476"/>
          <a:stretch>
            <a:fillRect/>
          </a:stretch>
        </p:blipFill>
        <p:spPr>
          <a:xfrm>
            <a:off x="1370806" y="1844824"/>
            <a:ext cx="6402387" cy="3524250"/>
          </a:xfrm>
          <a:prstGeom prst="rect">
            <a:avLst/>
          </a:prstGeom>
        </p:spPr>
      </p:pic>
    </p:spTree>
    <p:extLst>
      <p:ext uri="{BB962C8B-B14F-4D97-AF65-F5344CB8AC3E}">
        <p14:creationId xmlns:p14="http://schemas.microsoft.com/office/powerpoint/2010/main" val="152085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1.3</a:t>
            </a:r>
            <a:r>
              <a:rPr lang="zh-CN" altLang="en-US" dirty="0">
                <a:latin typeface="宋体" charset="-122"/>
              </a:rPr>
              <a:t>　操作系统的基本特性</a:t>
            </a:r>
            <a:r>
              <a:rPr lang="zh-CN" altLang="en-US" dirty="0"/>
              <a:t> </a:t>
            </a:r>
          </a:p>
        </p:txBody>
      </p:sp>
      <p:sp>
        <p:nvSpPr>
          <p:cNvPr id="8" name="Text Box 5"/>
          <p:cNvSpPr txBox="1">
            <a:spLocks noChangeArrowheads="1"/>
          </p:cNvSpPr>
          <p:nvPr/>
        </p:nvSpPr>
        <p:spPr bwMode="auto">
          <a:xfrm>
            <a:off x="683568" y="1176214"/>
            <a:ext cx="8155632"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dirty="0">
                <a:cs typeface="Times New Roman" panose="02020603050405020304" pitchFamily="18" charset="0"/>
              </a:rPr>
              <a:t>1.3.1  </a:t>
            </a:r>
            <a:r>
              <a:rPr lang="zh-CN" altLang="en-US" sz="2800" b="1" dirty="0">
                <a:cs typeface="Times New Roman" panose="02020603050405020304" pitchFamily="18" charset="0"/>
              </a:rPr>
              <a:t>并发性</a:t>
            </a:r>
          </a:p>
          <a:p>
            <a:pPr algn="just" eaLnBrk="1" hangingPunct="1">
              <a:spcBef>
                <a:spcPct val="50000"/>
              </a:spcBef>
            </a:pPr>
            <a:r>
              <a:rPr lang="zh-CN" altLang="en-US" sz="2800" b="1" dirty="0">
                <a:cs typeface="Times New Roman" panose="02020603050405020304" pitchFamily="18" charset="0"/>
              </a:rPr>
              <a:t>　</a:t>
            </a:r>
            <a:r>
              <a:rPr lang="en-US" altLang="zh-CN" sz="2800" b="1" dirty="0">
                <a:cs typeface="Times New Roman" panose="02020603050405020304" pitchFamily="18" charset="0"/>
              </a:rPr>
              <a:t>1</a:t>
            </a:r>
            <a:r>
              <a:rPr lang="zh-CN" altLang="en-US" sz="2800" b="1" dirty="0">
                <a:cs typeface="Times New Roman" panose="02020603050405020304" pitchFamily="18" charset="0"/>
              </a:rPr>
              <a:t>．并行与并发</a:t>
            </a:r>
            <a:endParaRPr lang="en-US" altLang="zh-CN" sz="2800" b="1" dirty="0">
              <a:cs typeface="Times New Roman" panose="02020603050405020304" pitchFamily="18" charset="0"/>
            </a:endParaRPr>
          </a:p>
          <a:p>
            <a:pPr algn="just" eaLnBrk="1" hangingPunct="1">
              <a:spcBef>
                <a:spcPct val="50000"/>
              </a:spcBef>
            </a:pPr>
            <a:r>
              <a:rPr lang="zh-CN" altLang="en-US" sz="2800" b="1" dirty="0">
                <a:cs typeface="Times New Roman" panose="02020603050405020304" pitchFamily="18" charset="0"/>
              </a:rPr>
              <a:t>    并行性是指两个或多个事件在同一时刻发生；</a:t>
            </a:r>
            <a:endParaRPr lang="en-US" altLang="zh-CN" sz="2800" b="1" dirty="0">
              <a:cs typeface="Times New Roman" panose="02020603050405020304" pitchFamily="18" charset="0"/>
            </a:endParaRPr>
          </a:p>
          <a:p>
            <a:pPr algn="just" eaLnBrk="1" hangingPunct="1">
              <a:spcBef>
                <a:spcPct val="50000"/>
              </a:spcBef>
            </a:pPr>
            <a:r>
              <a:rPr lang="en-US" altLang="zh-CN" sz="2800" b="1" dirty="0">
                <a:cs typeface="Times New Roman" panose="02020603050405020304" pitchFamily="18" charset="0"/>
              </a:rPr>
              <a:t>    </a:t>
            </a:r>
            <a:r>
              <a:rPr lang="zh-CN" altLang="en-US" sz="2800" b="1" dirty="0">
                <a:cs typeface="Times New Roman" panose="02020603050405020304" pitchFamily="18" charset="0"/>
              </a:rPr>
              <a:t>并发性是指两个或多个事件在同一时间间隔内发生。</a:t>
            </a:r>
            <a:endParaRPr lang="en-US" altLang="zh-CN" sz="2800" b="1" dirty="0">
              <a:cs typeface="Times New Roman" panose="02020603050405020304" pitchFamily="18" charset="0"/>
            </a:endParaRPr>
          </a:p>
          <a:p>
            <a:pPr algn="just" eaLnBrk="1" hangingPunct="1">
              <a:spcBef>
                <a:spcPct val="50000"/>
              </a:spcBef>
            </a:pPr>
            <a:r>
              <a:rPr lang="en-US" altLang="zh-CN" sz="2800" b="1" dirty="0">
                <a:cs typeface="Times New Roman" panose="02020603050405020304" pitchFamily="18" charset="0"/>
              </a:rPr>
              <a:t>    2</a:t>
            </a:r>
            <a:r>
              <a:rPr lang="zh-CN" altLang="en-US" sz="2800" b="1" dirty="0">
                <a:cs typeface="Times New Roman" panose="02020603050405020304" pitchFamily="18" charset="0"/>
              </a:rPr>
              <a:t>．引入进程</a:t>
            </a:r>
            <a:endParaRPr lang="en-US" altLang="zh-CN" sz="2800" b="1" dirty="0">
              <a:cs typeface="Times New Roman" panose="02020603050405020304" pitchFamily="18" charset="0"/>
            </a:endParaRPr>
          </a:p>
          <a:p>
            <a:pPr algn="just" eaLnBrk="1" hangingPunct="1">
              <a:lnSpc>
                <a:spcPct val="150000"/>
              </a:lnSpc>
              <a:spcBef>
                <a:spcPct val="50000"/>
              </a:spcBef>
            </a:pPr>
            <a:r>
              <a:rPr lang="zh-CN" altLang="en-US" sz="2800" b="1" dirty="0">
                <a:cs typeface="Times New Roman" panose="02020603050405020304" pitchFamily="18" charset="0"/>
              </a:rPr>
              <a:t>    在操作系统中引入进程的目的，就是为了使多个程序能并发执行。</a:t>
            </a:r>
          </a:p>
          <a:p>
            <a:pPr algn="just" eaLnBrk="1" hangingPunct="1">
              <a:spcBef>
                <a:spcPct val="50000"/>
              </a:spcBef>
            </a:pPr>
            <a:endParaRPr lang="zh-CN" altLang="en-US" sz="2800" b="1" dirty="0">
              <a:cs typeface="Times New Roman" panose="02020603050405020304" pitchFamily="18" charset="0"/>
            </a:endParaRPr>
          </a:p>
        </p:txBody>
      </p:sp>
    </p:spTree>
    <p:extLst>
      <p:ext uri="{BB962C8B-B14F-4D97-AF65-F5344CB8AC3E}">
        <p14:creationId xmlns:p14="http://schemas.microsoft.com/office/powerpoint/2010/main" val="266199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．引入线程</a:t>
            </a:r>
          </a:p>
          <a:p>
            <a:pPr>
              <a:lnSpc>
                <a:spcPct val="130000"/>
              </a:lnSpc>
              <a:spcBef>
                <a:spcPct val="50000"/>
              </a:spcBef>
            </a:pPr>
            <a:r>
              <a:rPr lang="zh-CN" altLang="en-US" dirty="0">
                <a:latin typeface="Times New Roman" panose="02020603050405020304" pitchFamily="18" charset="0"/>
                <a:cs typeface="Times New Roman" panose="02020603050405020304" pitchFamily="18" charset="0"/>
              </a:rPr>
              <a:t>　　 通常在一个进程中可以包含若干个线程，它们可以利用进程所拥有的资源。在引入线程的</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中，通常都是把进程作为分配资源的基本单位，而把线程作为独立运行和独立调度的基本单位。</a:t>
            </a:r>
          </a:p>
        </p:txBody>
      </p:sp>
    </p:spTree>
    <p:extLst>
      <p:ext uri="{BB962C8B-B14F-4D97-AF65-F5344CB8AC3E}">
        <p14:creationId xmlns:p14="http://schemas.microsoft.com/office/powerpoint/2010/main" val="385838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187624" y="1052737"/>
            <a:ext cx="7704088" cy="4392488"/>
          </a:xfrm>
        </p:spPr>
        <p:txBody>
          <a:bodyPr/>
          <a:lstStyle/>
          <a:p>
            <a:pPr marL="457200" indent="-457200">
              <a:lnSpc>
                <a:spcPct val="130000"/>
              </a:lnSpc>
              <a:spcBef>
                <a:spcPct val="50000"/>
              </a:spcBef>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并发</a:t>
            </a:r>
            <a:r>
              <a:rPr lang="en-US" altLang="zh-CN" dirty="0">
                <a:latin typeface="Times New Roman" panose="02020603050405020304" pitchFamily="18" charset="0"/>
                <a:cs typeface="Times New Roman" panose="02020603050405020304" pitchFamily="18" charset="0"/>
              </a:rPr>
              <a:t>Concurrency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lnSpc>
                <a:spcPct val="130000"/>
              </a:lnSpc>
              <a:spcBef>
                <a:spcPct val="50000"/>
              </a:spcBef>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一个</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一个内核、一个时钟</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spcBef>
                <a:spcPct val="50000"/>
              </a:spcBef>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并行</a:t>
            </a:r>
            <a:r>
              <a:rPr lang="en-US" altLang="zh-CN" dirty="0">
                <a:latin typeface="Times New Roman" panose="02020603050405020304" pitchFamily="18" charset="0"/>
                <a:cs typeface="Times New Roman" panose="02020603050405020304" pitchFamily="18" charset="0"/>
              </a:rPr>
              <a:t>Parallel</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lnSpc>
                <a:spcPct val="130000"/>
              </a:lnSpc>
              <a:spcBef>
                <a:spcPct val="50000"/>
              </a:spcBef>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多个</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多个内核、一个时钟，如</a:t>
            </a:r>
            <a:r>
              <a:rPr lang="en-US" altLang="zh-CN" sz="2400" dirty="0">
                <a:latin typeface="Times New Roman" panose="02020603050405020304" pitchFamily="18" charset="0"/>
                <a:cs typeface="Times New Roman" panose="02020603050405020304" pitchFamily="18" charset="0"/>
              </a:rPr>
              <a:t>SMP</a:t>
            </a:r>
          </a:p>
          <a:p>
            <a:pPr marL="457200" indent="-457200">
              <a:lnSpc>
                <a:spcPct val="130000"/>
              </a:lnSpc>
              <a:spcBef>
                <a:spcPct val="50000"/>
              </a:spcBef>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分布式</a:t>
            </a:r>
            <a:r>
              <a:rPr lang="en-US" altLang="zh-CN" dirty="0">
                <a:latin typeface="Times New Roman" panose="02020603050405020304" pitchFamily="18" charset="0"/>
                <a:cs typeface="Times New Roman" panose="02020603050405020304" pitchFamily="18" charset="0"/>
              </a:rPr>
              <a:t>Distributed</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lnSpc>
                <a:spcPct val="130000"/>
              </a:lnSpc>
              <a:spcBef>
                <a:spcPct val="50000"/>
              </a:spcBef>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多个</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多个内核、多个时钟，如</a:t>
            </a:r>
            <a:r>
              <a:rPr lang="en-US" altLang="zh-CN" sz="2400" dirty="0">
                <a:latin typeface="Times New Roman" panose="02020603050405020304" pitchFamily="18" charset="0"/>
                <a:cs typeface="Times New Roman" panose="02020603050405020304" pitchFamily="18" charset="0"/>
              </a:rPr>
              <a:t>P2P</a:t>
            </a:r>
          </a:p>
        </p:txBody>
      </p:sp>
    </p:spTree>
    <p:extLst>
      <p:ext uri="{BB962C8B-B14F-4D97-AF65-F5344CB8AC3E}">
        <p14:creationId xmlns:p14="http://schemas.microsoft.com/office/powerpoint/2010/main" val="210669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a:latin typeface="Times New Roman" panose="02020603050405020304" pitchFamily="18" charset="0"/>
                <a:cs typeface="Times New Roman" panose="02020603050405020304" pitchFamily="18" charset="0"/>
              </a:rPr>
              <a:t>1.3.2</a:t>
            </a:r>
            <a:r>
              <a:rPr lang="zh-CN" altLang="en-US" dirty="0">
                <a:latin typeface="Times New Roman" panose="02020603050405020304" pitchFamily="18" charset="0"/>
                <a:cs typeface="Times New Roman" panose="02020603050405020304" pitchFamily="18" charset="0"/>
              </a:rPr>
              <a:t>　共享性</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．互斥共享方式</a:t>
            </a:r>
          </a:p>
          <a:p>
            <a:pPr>
              <a:lnSpc>
                <a:spcPct val="130000"/>
              </a:lnSpc>
            </a:pPr>
            <a:r>
              <a:rPr lang="zh-CN" altLang="en-US" dirty="0">
                <a:latin typeface="Times New Roman" panose="02020603050405020304" pitchFamily="18" charset="0"/>
                <a:cs typeface="Times New Roman" panose="02020603050405020304" pitchFamily="18" charset="0"/>
              </a:rPr>
              <a:t>         系统中的某些资源，如打印机、磁带机，虽然它们可以提供给多个进程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使用，但为使所打印或记录的结果不致造成混淆，应规定在一段时间内只允许一个进程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访问该资源。</a:t>
            </a:r>
          </a:p>
        </p:txBody>
      </p:sp>
    </p:spTree>
    <p:extLst>
      <p:ext uri="{BB962C8B-B14F-4D97-AF65-F5344CB8AC3E}">
        <p14:creationId xmlns:p14="http://schemas.microsoft.com/office/powerpoint/2010/main" val="3239713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9613</TotalTime>
  <Words>1123</Words>
  <Application>Microsoft Office PowerPoint</Application>
  <PresentationFormat>全屏显示(4:3)</PresentationFormat>
  <Paragraphs>118</Paragraphs>
  <Slides>34</Slides>
  <Notes>1</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6" baseType="lpstr">
      <vt:lpstr>MS PGothic</vt:lpstr>
      <vt:lpstr>宋体</vt:lpstr>
      <vt:lpstr>Arial</vt:lpstr>
      <vt:lpstr>Bookman Old Style</vt:lpstr>
      <vt:lpstr>Calibri</vt:lpstr>
      <vt:lpstr>Gill Sans MT</vt:lpstr>
      <vt:lpstr>Helvetica</vt:lpstr>
      <vt:lpstr>Times New Roman</vt:lpstr>
      <vt:lpstr>Wingdings</vt:lpstr>
      <vt:lpstr>Wingdings 3</vt:lpstr>
      <vt:lpstr>2_质朴</vt:lpstr>
      <vt:lpstr>Microsoft Visio 2003-2010 Drawing</vt:lpstr>
      <vt:lpstr>第2讲</vt:lpstr>
      <vt:lpstr>计算机系统体系结构</vt:lpstr>
      <vt:lpstr>对称多处理器（SMP）</vt:lpstr>
      <vt:lpstr>多核心处理器</vt:lpstr>
      <vt:lpstr>集群系统</vt:lpstr>
      <vt:lpstr>1.3　操作系统的基本特性 </vt:lpstr>
      <vt:lpstr>PowerPoint 演示文稿</vt:lpstr>
      <vt:lpstr>PowerPoint 演示文稿</vt:lpstr>
      <vt:lpstr>PowerPoint 演示文稿</vt:lpstr>
      <vt:lpstr>PowerPoint 演示文稿</vt:lpstr>
      <vt:lpstr>PowerPoint 演示文稿</vt:lpstr>
      <vt:lpstr>PowerPoint 演示文稿</vt:lpstr>
      <vt:lpstr>1.4　操作系统的主要功能 </vt:lpstr>
      <vt:lpstr>操作系统模式</vt:lpstr>
      <vt:lpstr>PowerPoint 演示文稿</vt:lpstr>
      <vt:lpstr>PowerPoint 演示文稿</vt:lpstr>
      <vt:lpstr>PowerPoint 演示文稿</vt:lpstr>
      <vt:lpstr>PowerPoint 演示文稿</vt:lpstr>
      <vt:lpstr>命令行接口/图像接口</vt:lpstr>
      <vt:lpstr>API-系统调用</vt:lpstr>
      <vt:lpstr>Windows 和Unix系统调用</vt:lpstr>
      <vt:lpstr>PowerPoint 演示文稿</vt:lpstr>
      <vt:lpstr>操作系统功能</vt:lpstr>
      <vt:lpstr>1.5  OS结构设计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内核启动（ boot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127</cp:revision>
  <dcterms:created xsi:type="dcterms:W3CDTF">2013-09-15T00:45:06Z</dcterms:created>
  <dcterms:modified xsi:type="dcterms:W3CDTF">2023-10-10T01:18:04Z</dcterms:modified>
</cp:coreProperties>
</file>