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8" r:id="rId1"/>
  </p:sldMasterIdLst>
  <p:notesMasterIdLst>
    <p:notesMasterId r:id="rId41"/>
  </p:notesMasterIdLst>
  <p:handoutMasterIdLst>
    <p:handoutMasterId r:id="rId42"/>
  </p:handoutMasterIdLst>
  <p:sldIdLst>
    <p:sldId id="256" r:id="rId2"/>
    <p:sldId id="297" r:id="rId3"/>
    <p:sldId id="257" r:id="rId4"/>
    <p:sldId id="298" r:id="rId5"/>
    <p:sldId id="258"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99" r:id="rId26"/>
    <p:sldId id="281" r:id="rId27"/>
    <p:sldId id="282" r:id="rId28"/>
    <p:sldId id="283" r:id="rId29"/>
    <p:sldId id="284" r:id="rId30"/>
    <p:sldId id="285" r:id="rId31"/>
    <p:sldId id="300" r:id="rId32"/>
    <p:sldId id="301" r:id="rId33"/>
    <p:sldId id="292" r:id="rId34"/>
    <p:sldId id="302" r:id="rId35"/>
    <p:sldId id="303" r:id="rId36"/>
    <p:sldId id="307" r:id="rId37"/>
    <p:sldId id="304" r:id="rId38"/>
    <p:sldId id="305" r:id="rId39"/>
    <p:sldId id="306" r:id="rId4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F397230F-B90B-41C1-B7FE-0983E87D9122}">
          <p14:sldIdLst>
            <p14:sldId id="256"/>
            <p14:sldId id="297"/>
            <p14:sldId id="257"/>
            <p14:sldId id="298"/>
            <p14:sldId id="258"/>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99"/>
            <p14:sldId id="281"/>
            <p14:sldId id="282"/>
            <p14:sldId id="283"/>
            <p14:sldId id="284"/>
            <p14:sldId id="285"/>
            <p14:sldId id="300"/>
            <p14:sldId id="301"/>
            <p14:sldId id="292"/>
            <p14:sldId id="302"/>
            <p14:sldId id="303"/>
            <p14:sldId id="307"/>
            <p14:sldId id="304"/>
            <p14:sldId id="305"/>
            <p14:sldId id="30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22" autoAdjust="0"/>
    <p:restoredTop sz="79129" autoAdjust="0"/>
  </p:normalViewPr>
  <p:slideViewPr>
    <p:cSldViewPr>
      <p:cViewPr varScale="1">
        <p:scale>
          <a:sx n="68" d="100"/>
          <a:sy n="68" d="100"/>
        </p:scale>
        <p:origin x="1997"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7" d="100"/>
          <a:sy n="67" d="100"/>
        </p:scale>
        <p:origin x="-334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DACFB84-6AAF-49CF-BA1D-B5D0D150BD33}" type="doc">
      <dgm:prSet loTypeId="urn:microsoft.com/office/officeart/2005/8/layout/hierarchy3" loCatId="list" qsTypeId="urn:microsoft.com/office/officeart/2005/8/quickstyle/simple5" qsCatId="simple" csTypeId="urn:microsoft.com/office/officeart/2005/8/colors/accent1_2" csCatId="accent1" phldr="1"/>
      <dgm:spPr/>
      <dgm:t>
        <a:bodyPr/>
        <a:lstStyle/>
        <a:p>
          <a:endParaRPr lang="zh-CN" altLang="en-US"/>
        </a:p>
      </dgm:t>
    </dgm:pt>
    <dgm:pt modelId="{B31B67CF-B313-4CF3-AFA5-9F0860E0EA0D}">
      <dgm:prSet custT="1"/>
      <dgm:spPr/>
      <dgm:t>
        <a:bodyPr/>
        <a:lstStyle/>
        <a:p>
          <a:pPr rtl="0"/>
          <a:r>
            <a:rPr lang="zh-CN" altLang="en-US" sz="2000" dirty="0"/>
            <a:t>进程标识符</a:t>
          </a:r>
        </a:p>
      </dgm:t>
    </dgm:pt>
    <dgm:pt modelId="{C538FA12-C22E-4D3A-B22C-55092A1358FD}" type="parTrans" cxnId="{66342933-7821-4A6E-9BAC-DB3E9757F70D}">
      <dgm:prSet/>
      <dgm:spPr/>
      <dgm:t>
        <a:bodyPr/>
        <a:lstStyle/>
        <a:p>
          <a:endParaRPr lang="zh-CN" altLang="en-US" sz="1800"/>
        </a:p>
      </dgm:t>
    </dgm:pt>
    <dgm:pt modelId="{4B50881A-B8B9-4988-B260-5EA6A2765DA5}" type="sibTrans" cxnId="{66342933-7821-4A6E-9BAC-DB3E9757F70D}">
      <dgm:prSet/>
      <dgm:spPr/>
      <dgm:t>
        <a:bodyPr/>
        <a:lstStyle/>
        <a:p>
          <a:endParaRPr lang="zh-CN" altLang="en-US" sz="1800"/>
        </a:p>
      </dgm:t>
    </dgm:pt>
    <dgm:pt modelId="{D8500C6A-35D6-40DA-9A8E-BBA9053AC2F3}">
      <dgm:prSet custT="1"/>
      <dgm:spPr/>
      <dgm:t>
        <a:bodyPr/>
        <a:lstStyle/>
        <a:p>
          <a:pPr rtl="0"/>
          <a:r>
            <a:rPr lang="zh-CN" altLang="en-US" sz="2000" dirty="0"/>
            <a:t>处理机状态</a:t>
          </a:r>
        </a:p>
      </dgm:t>
    </dgm:pt>
    <dgm:pt modelId="{89943C78-9A01-4693-A4FB-1B836C11CBCE}" type="parTrans" cxnId="{196D6E21-C57D-4EB2-87B3-7B3CE2CD9FE4}">
      <dgm:prSet/>
      <dgm:spPr/>
      <dgm:t>
        <a:bodyPr/>
        <a:lstStyle/>
        <a:p>
          <a:endParaRPr lang="zh-CN" altLang="en-US" sz="1800"/>
        </a:p>
      </dgm:t>
    </dgm:pt>
    <dgm:pt modelId="{661CD65D-645C-4B1C-B513-5AF916459D5F}" type="sibTrans" cxnId="{196D6E21-C57D-4EB2-87B3-7B3CE2CD9FE4}">
      <dgm:prSet/>
      <dgm:spPr/>
      <dgm:t>
        <a:bodyPr/>
        <a:lstStyle/>
        <a:p>
          <a:endParaRPr lang="zh-CN" altLang="en-US" sz="1800"/>
        </a:p>
      </dgm:t>
    </dgm:pt>
    <dgm:pt modelId="{DF61EF42-5DBB-415C-8555-AF901271EB25}">
      <dgm:prSet custT="1"/>
      <dgm:spPr/>
      <dgm:t>
        <a:bodyPr/>
        <a:lstStyle/>
        <a:p>
          <a:pPr rtl="0"/>
          <a:r>
            <a:rPr lang="zh-CN" altLang="en-US" sz="2000" dirty="0"/>
            <a:t>进程调度信息</a:t>
          </a:r>
        </a:p>
      </dgm:t>
    </dgm:pt>
    <dgm:pt modelId="{C3F921F7-EDD1-4C9D-9A04-2DFCFE918320}" type="parTrans" cxnId="{151BF67E-8923-47AE-B1DD-9000E67E39CD}">
      <dgm:prSet/>
      <dgm:spPr/>
      <dgm:t>
        <a:bodyPr/>
        <a:lstStyle/>
        <a:p>
          <a:endParaRPr lang="zh-CN" altLang="en-US" sz="1800"/>
        </a:p>
      </dgm:t>
    </dgm:pt>
    <dgm:pt modelId="{F3AF6831-AC6C-49E6-A71C-73F06BEAE8E8}" type="sibTrans" cxnId="{151BF67E-8923-47AE-B1DD-9000E67E39CD}">
      <dgm:prSet/>
      <dgm:spPr/>
      <dgm:t>
        <a:bodyPr/>
        <a:lstStyle/>
        <a:p>
          <a:endParaRPr lang="zh-CN" altLang="en-US" sz="1800"/>
        </a:p>
      </dgm:t>
    </dgm:pt>
    <dgm:pt modelId="{A0E0516C-981F-4246-9EBF-16B5D9A0776F}">
      <dgm:prSet custT="1"/>
      <dgm:spPr/>
      <dgm:t>
        <a:bodyPr/>
        <a:lstStyle/>
        <a:p>
          <a:pPr rtl="0"/>
          <a:r>
            <a:rPr lang="zh-CN" altLang="en-US" sz="2000" dirty="0"/>
            <a:t>进程控制信息</a:t>
          </a:r>
        </a:p>
      </dgm:t>
    </dgm:pt>
    <dgm:pt modelId="{34538A77-C027-402C-A852-BF2264017755}" type="parTrans" cxnId="{EB9E8FB3-D849-44B1-A599-BC8BC97F5CF6}">
      <dgm:prSet/>
      <dgm:spPr/>
      <dgm:t>
        <a:bodyPr/>
        <a:lstStyle/>
        <a:p>
          <a:endParaRPr lang="zh-CN" altLang="en-US" sz="1800"/>
        </a:p>
      </dgm:t>
    </dgm:pt>
    <dgm:pt modelId="{740D496B-6456-4E89-922B-3C9C611D3AE2}" type="sibTrans" cxnId="{EB9E8FB3-D849-44B1-A599-BC8BC97F5CF6}">
      <dgm:prSet/>
      <dgm:spPr/>
      <dgm:t>
        <a:bodyPr/>
        <a:lstStyle/>
        <a:p>
          <a:endParaRPr lang="zh-CN" altLang="en-US" sz="1800"/>
        </a:p>
      </dgm:t>
    </dgm:pt>
    <dgm:pt modelId="{51A86D35-1C60-41BE-BF83-87EE2EF354B2}">
      <dgm:prSet custT="1"/>
      <dgm:spPr/>
      <dgm:t>
        <a:bodyPr/>
        <a:lstStyle/>
        <a:p>
          <a:pPr rtl="0"/>
          <a:r>
            <a:rPr lang="zh-CN" altLang="en-US" sz="2000" dirty="0"/>
            <a:t>内部标识符</a:t>
          </a:r>
        </a:p>
      </dgm:t>
    </dgm:pt>
    <dgm:pt modelId="{BCE4B632-6F8E-4C5B-836A-F55EAF164E7E}" type="parTrans" cxnId="{60ACF3BD-A26B-40FF-98AA-8AB558D81BEA}">
      <dgm:prSet/>
      <dgm:spPr/>
      <dgm:t>
        <a:bodyPr/>
        <a:lstStyle/>
        <a:p>
          <a:endParaRPr lang="zh-CN" altLang="en-US" sz="1800"/>
        </a:p>
      </dgm:t>
    </dgm:pt>
    <dgm:pt modelId="{3AD555B7-48C3-4B22-B70D-B96F3C750962}" type="sibTrans" cxnId="{60ACF3BD-A26B-40FF-98AA-8AB558D81BEA}">
      <dgm:prSet/>
      <dgm:spPr/>
      <dgm:t>
        <a:bodyPr/>
        <a:lstStyle/>
        <a:p>
          <a:endParaRPr lang="zh-CN" altLang="en-US" sz="1800"/>
        </a:p>
      </dgm:t>
    </dgm:pt>
    <dgm:pt modelId="{FAE5CD70-0E47-4869-AB19-E6AC084E3A92}">
      <dgm:prSet custT="1"/>
      <dgm:spPr/>
      <dgm:t>
        <a:bodyPr/>
        <a:lstStyle/>
        <a:p>
          <a:pPr rtl="0"/>
          <a:r>
            <a:rPr lang="zh-CN" altLang="en-US" sz="2000" dirty="0"/>
            <a:t>外部标识符</a:t>
          </a:r>
        </a:p>
      </dgm:t>
    </dgm:pt>
    <dgm:pt modelId="{0DFD4185-F7AA-4CA0-841F-0D85FAD0FBDC}" type="parTrans" cxnId="{62183DFA-F4D1-42AB-89ED-A0B50C2DBD86}">
      <dgm:prSet/>
      <dgm:spPr/>
      <dgm:t>
        <a:bodyPr/>
        <a:lstStyle/>
        <a:p>
          <a:endParaRPr lang="zh-CN" altLang="en-US" sz="1800"/>
        </a:p>
      </dgm:t>
    </dgm:pt>
    <dgm:pt modelId="{D9B99210-7AFD-4A2A-A20B-44E9F746AF85}" type="sibTrans" cxnId="{62183DFA-F4D1-42AB-89ED-A0B50C2DBD86}">
      <dgm:prSet/>
      <dgm:spPr/>
      <dgm:t>
        <a:bodyPr/>
        <a:lstStyle/>
        <a:p>
          <a:endParaRPr lang="zh-CN" altLang="en-US" sz="1800"/>
        </a:p>
      </dgm:t>
    </dgm:pt>
    <dgm:pt modelId="{BA2CD44F-858B-4AF3-BFFE-178EFEF351BB}">
      <dgm:prSet custT="1"/>
      <dgm:spPr/>
      <dgm:t>
        <a:bodyPr/>
        <a:lstStyle/>
        <a:p>
          <a:pPr rtl="0"/>
          <a:r>
            <a:rPr lang="zh-CN" altLang="en-US" sz="2000" dirty="0"/>
            <a:t>通用寄存器</a:t>
          </a:r>
        </a:p>
      </dgm:t>
    </dgm:pt>
    <dgm:pt modelId="{8F7CE3FB-6478-40BF-8315-70F5870C7F7E}" type="parTrans" cxnId="{FA338EF3-45E5-4E78-850C-ED68004533A7}">
      <dgm:prSet/>
      <dgm:spPr/>
      <dgm:t>
        <a:bodyPr/>
        <a:lstStyle/>
        <a:p>
          <a:endParaRPr lang="zh-CN" altLang="en-US" sz="1800"/>
        </a:p>
      </dgm:t>
    </dgm:pt>
    <dgm:pt modelId="{9778CC46-64C7-4D77-888E-078DDD49C740}" type="sibTrans" cxnId="{FA338EF3-45E5-4E78-850C-ED68004533A7}">
      <dgm:prSet/>
      <dgm:spPr/>
      <dgm:t>
        <a:bodyPr/>
        <a:lstStyle/>
        <a:p>
          <a:endParaRPr lang="zh-CN" altLang="en-US" sz="1800"/>
        </a:p>
      </dgm:t>
    </dgm:pt>
    <dgm:pt modelId="{6BC72D32-86A6-40B6-8A19-8CCE28828E2B}">
      <dgm:prSet custT="1"/>
      <dgm:spPr/>
      <dgm:t>
        <a:bodyPr/>
        <a:lstStyle/>
        <a:p>
          <a:pPr rtl="0"/>
          <a:r>
            <a:rPr lang="zh-CN" altLang="en-US" sz="2000" dirty="0"/>
            <a:t>指令计数器</a:t>
          </a:r>
        </a:p>
      </dgm:t>
    </dgm:pt>
    <dgm:pt modelId="{4E5DA598-2A63-4818-89F8-9850B63E1D19}" type="parTrans" cxnId="{951DCA34-5B1C-4EFB-986E-4A3CB395FEDC}">
      <dgm:prSet/>
      <dgm:spPr/>
      <dgm:t>
        <a:bodyPr/>
        <a:lstStyle/>
        <a:p>
          <a:endParaRPr lang="zh-CN" altLang="en-US" sz="1800"/>
        </a:p>
      </dgm:t>
    </dgm:pt>
    <dgm:pt modelId="{D5E60402-38F9-4021-964C-D6A63F078A53}" type="sibTrans" cxnId="{951DCA34-5B1C-4EFB-986E-4A3CB395FEDC}">
      <dgm:prSet/>
      <dgm:spPr/>
      <dgm:t>
        <a:bodyPr/>
        <a:lstStyle/>
        <a:p>
          <a:endParaRPr lang="zh-CN" altLang="en-US" sz="1800"/>
        </a:p>
      </dgm:t>
    </dgm:pt>
    <dgm:pt modelId="{40BBC019-2E43-4413-84B3-29F35FBF3C18}">
      <dgm:prSet custT="1"/>
      <dgm:spPr/>
      <dgm:t>
        <a:bodyPr/>
        <a:lstStyle/>
        <a:p>
          <a:pPr rtl="0"/>
          <a:r>
            <a:rPr lang="zh-CN" altLang="en-US" sz="2000" dirty="0"/>
            <a:t>程序状态字</a:t>
          </a:r>
        </a:p>
      </dgm:t>
    </dgm:pt>
    <dgm:pt modelId="{2A043841-5FEE-4A4F-80F5-7539A08236B5}" type="parTrans" cxnId="{69C07555-564A-4EA0-8CA0-EEA384DA9E7D}">
      <dgm:prSet/>
      <dgm:spPr/>
      <dgm:t>
        <a:bodyPr/>
        <a:lstStyle/>
        <a:p>
          <a:endParaRPr lang="zh-CN" altLang="en-US" sz="1800"/>
        </a:p>
      </dgm:t>
    </dgm:pt>
    <dgm:pt modelId="{4888AAC8-168D-4328-83AA-71C99C9366B1}" type="sibTrans" cxnId="{69C07555-564A-4EA0-8CA0-EEA384DA9E7D}">
      <dgm:prSet/>
      <dgm:spPr/>
      <dgm:t>
        <a:bodyPr/>
        <a:lstStyle/>
        <a:p>
          <a:endParaRPr lang="zh-CN" altLang="en-US" sz="1800"/>
        </a:p>
      </dgm:t>
    </dgm:pt>
    <dgm:pt modelId="{1D657676-1221-44CE-ACED-2DA2CE80E231}">
      <dgm:prSet custT="1"/>
      <dgm:spPr/>
      <dgm:t>
        <a:bodyPr/>
        <a:lstStyle/>
        <a:p>
          <a:pPr rtl="0"/>
          <a:r>
            <a:rPr lang="zh-CN" altLang="en-US" sz="2000" dirty="0"/>
            <a:t>用户栈指针</a:t>
          </a:r>
        </a:p>
      </dgm:t>
    </dgm:pt>
    <dgm:pt modelId="{455D4F4D-7C10-4BBD-9F48-3ADA6ACC05AD}" type="parTrans" cxnId="{AE16D7B9-7837-48ED-82C6-17640A9BC66A}">
      <dgm:prSet/>
      <dgm:spPr/>
      <dgm:t>
        <a:bodyPr/>
        <a:lstStyle/>
        <a:p>
          <a:endParaRPr lang="zh-CN" altLang="en-US" sz="1800"/>
        </a:p>
      </dgm:t>
    </dgm:pt>
    <dgm:pt modelId="{3B55A9D0-6CB8-49D3-BA9B-E132E5C1CF84}" type="sibTrans" cxnId="{AE16D7B9-7837-48ED-82C6-17640A9BC66A}">
      <dgm:prSet/>
      <dgm:spPr/>
      <dgm:t>
        <a:bodyPr/>
        <a:lstStyle/>
        <a:p>
          <a:endParaRPr lang="zh-CN" altLang="en-US" sz="1800"/>
        </a:p>
      </dgm:t>
    </dgm:pt>
    <dgm:pt modelId="{DC64C151-4B83-453C-991C-0D5564928175}">
      <dgm:prSet custT="1"/>
      <dgm:spPr/>
      <dgm:t>
        <a:bodyPr/>
        <a:lstStyle/>
        <a:p>
          <a:pPr rtl="0"/>
          <a:r>
            <a:rPr lang="zh-CN" altLang="en-US" sz="2000" dirty="0"/>
            <a:t>进程状态</a:t>
          </a:r>
        </a:p>
      </dgm:t>
    </dgm:pt>
    <dgm:pt modelId="{3874ACC3-4DD6-425D-99CA-DDE7A2ADE8A2}" type="parTrans" cxnId="{E6FCE824-C951-4B80-ABDF-B0FF4547A93B}">
      <dgm:prSet/>
      <dgm:spPr/>
      <dgm:t>
        <a:bodyPr/>
        <a:lstStyle/>
        <a:p>
          <a:endParaRPr lang="zh-CN" altLang="en-US" sz="1800"/>
        </a:p>
      </dgm:t>
    </dgm:pt>
    <dgm:pt modelId="{C1BC1ED3-7AC1-42E1-A1BF-01C4F6D5C424}" type="sibTrans" cxnId="{E6FCE824-C951-4B80-ABDF-B0FF4547A93B}">
      <dgm:prSet/>
      <dgm:spPr/>
      <dgm:t>
        <a:bodyPr/>
        <a:lstStyle/>
        <a:p>
          <a:endParaRPr lang="zh-CN" altLang="en-US" sz="1800"/>
        </a:p>
      </dgm:t>
    </dgm:pt>
    <dgm:pt modelId="{F455EB93-B482-42A0-866D-35451E24BB2C}">
      <dgm:prSet custT="1"/>
      <dgm:spPr/>
      <dgm:t>
        <a:bodyPr/>
        <a:lstStyle/>
        <a:p>
          <a:pPr rtl="0"/>
          <a:r>
            <a:rPr lang="zh-CN" altLang="en-US" sz="2000" dirty="0"/>
            <a:t>进程优先级</a:t>
          </a:r>
        </a:p>
      </dgm:t>
    </dgm:pt>
    <dgm:pt modelId="{05025E66-3782-40E6-87AD-991F22BAD938}" type="parTrans" cxnId="{CF4C4907-9741-427D-A147-58ADB4FED398}">
      <dgm:prSet/>
      <dgm:spPr/>
      <dgm:t>
        <a:bodyPr/>
        <a:lstStyle/>
        <a:p>
          <a:endParaRPr lang="zh-CN" altLang="en-US" sz="1800"/>
        </a:p>
      </dgm:t>
    </dgm:pt>
    <dgm:pt modelId="{5283F1B9-F46B-49E2-A3B5-DB03A475FEFB}" type="sibTrans" cxnId="{CF4C4907-9741-427D-A147-58ADB4FED398}">
      <dgm:prSet/>
      <dgm:spPr/>
      <dgm:t>
        <a:bodyPr/>
        <a:lstStyle/>
        <a:p>
          <a:endParaRPr lang="zh-CN" altLang="en-US" sz="1800"/>
        </a:p>
      </dgm:t>
    </dgm:pt>
    <dgm:pt modelId="{757BE4F3-BC6B-4410-9689-94D460F9D174}">
      <dgm:prSet custT="1"/>
      <dgm:spPr/>
      <dgm:t>
        <a:bodyPr/>
        <a:lstStyle/>
        <a:p>
          <a:pPr rtl="0"/>
          <a:r>
            <a:rPr lang="zh-CN" altLang="en-US" sz="2000" dirty="0"/>
            <a:t>其他信息，</a:t>
          </a:r>
          <a:r>
            <a:rPr lang="en-US" altLang="zh-CN" sz="2000" dirty="0" err="1"/>
            <a:t>cpu</a:t>
          </a:r>
          <a:r>
            <a:rPr lang="zh-CN" altLang="en-US" sz="2000" dirty="0"/>
            <a:t>时间</a:t>
          </a:r>
          <a:endParaRPr lang="zh-CN" sz="2000" dirty="0"/>
        </a:p>
      </dgm:t>
    </dgm:pt>
    <dgm:pt modelId="{27C8B028-4B31-4E64-920B-BB35E72C2818}" type="parTrans" cxnId="{A6F59341-BEBC-4D67-B4A3-346C9628D903}">
      <dgm:prSet/>
      <dgm:spPr/>
      <dgm:t>
        <a:bodyPr/>
        <a:lstStyle/>
        <a:p>
          <a:endParaRPr lang="zh-CN" altLang="en-US" sz="1800"/>
        </a:p>
      </dgm:t>
    </dgm:pt>
    <dgm:pt modelId="{C50D9EBC-5772-41FF-8289-A26E98418EFC}" type="sibTrans" cxnId="{A6F59341-BEBC-4D67-B4A3-346C9628D903}">
      <dgm:prSet/>
      <dgm:spPr/>
      <dgm:t>
        <a:bodyPr/>
        <a:lstStyle/>
        <a:p>
          <a:endParaRPr lang="zh-CN" altLang="en-US" sz="1800"/>
        </a:p>
      </dgm:t>
    </dgm:pt>
    <dgm:pt modelId="{68CDD3AE-9DA6-451B-8033-0722AE59BA7C}">
      <dgm:prSet custT="1"/>
      <dgm:spPr/>
      <dgm:t>
        <a:bodyPr/>
        <a:lstStyle/>
        <a:p>
          <a:pPr rtl="0"/>
          <a:r>
            <a:rPr lang="zh-CN" altLang="en-US" sz="2000" dirty="0"/>
            <a:t>时间，阻塞原因</a:t>
          </a:r>
        </a:p>
      </dgm:t>
    </dgm:pt>
    <dgm:pt modelId="{B049B574-811E-4F73-B32D-96838BF25C07}" type="parTrans" cxnId="{347F1310-99DB-4AE1-B2A2-6CC82A902185}">
      <dgm:prSet/>
      <dgm:spPr/>
      <dgm:t>
        <a:bodyPr/>
        <a:lstStyle/>
        <a:p>
          <a:endParaRPr lang="zh-CN" altLang="en-US" sz="1800"/>
        </a:p>
      </dgm:t>
    </dgm:pt>
    <dgm:pt modelId="{E98CF948-7A0E-40CD-881A-71B6205F0430}" type="sibTrans" cxnId="{347F1310-99DB-4AE1-B2A2-6CC82A902185}">
      <dgm:prSet/>
      <dgm:spPr/>
      <dgm:t>
        <a:bodyPr/>
        <a:lstStyle/>
        <a:p>
          <a:endParaRPr lang="zh-CN" altLang="en-US" sz="1800"/>
        </a:p>
      </dgm:t>
    </dgm:pt>
    <dgm:pt modelId="{13E00ABB-3FDF-419E-8CEA-AA7B80E48394}">
      <dgm:prSet custT="1"/>
      <dgm:spPr/>
      <dgm:t>
        <a:bodyPr/>
        <a:lstStyle/>
        <a:p>
          <a:pPr rtl="0"/>
          <a:r>
            <a:rPr lang="zh-CN" altLang="en-US" sz="2000" dirty="0"/>
            <a:t>程序和数据地址</a:t>
          </a:r>
        </a:p>
      </dgm:t>
    </dgm:pt>
    <dgm:pt modelId="{2509797D-3A02-4B0D-B08E-C556A37274C3}" type="parTrans" cxnId="{50A67771-56DE-48C0-9FA5-FBE222690A3D}">
      <dgm:prSet/>
      <dgm:spPr/>
      <dgm:t>
        <a:bodyPr/>
        <a:lstStyle/>
        <a:p>
          <a:endParaRPr lang="zh-CN" altLang="en-US" sz="1800"/>
        </a:p>
      </dgm:t>
    </dgm:pt>
    <dgm:pt modelId="{361C1D6E-EEEC-4581-9C2B-2DEF4EDD31E7}" type="sibTrans" cxnId="{50A67771-56DE-48C0-9FA5-FBE222690A3D}">
      <dgm:prSet/>
      <dgm:spPr/>
      <dgm:t>
        <a:bodyPr/>
        <a:lstStyle/>
        <a:p>
          <a:endParaRPr lang="zh-CN" altLang="en-US" sz="1800"/>
        </a:p>
      </dgm:t>
    </dgm:pt>
    <dgm:pt modelId="{FEA6C558-25F1-4517-97E3-76C8D5662B12}">
      <dgm:prSet custT="1"/>
      <dgm:spPr/>
      <dgm:t>
        <a:bodyPr/>
        <a:lstStyle/>
        <a:p>
          <a:pPr rtl="0"/>
          <a:r>
            <a:rPr lang="zh-CN" altLang="en-US" sz="2000" dirty="0"/>
            <a:t>进程同步和通信机制</a:t>
          </a:r>
        </a:p>
      </dgm:t>
    </dgm:pt>
    <dgm:pt modelId="{A112745B-E740-4110-80ED-3794E3AB9D98}" type="parTrans" cxnId="{3771B58D-2CB7-47A7-A36F-A857D628D0F1}">
      <dgm:prSet/>
      <dgm:spPr/>
      <dgm:t>
        <a:bodyPr/>
        <a:lstStyle/>
        <a:p>
          <a:endParaRPr lang="zh-CN" altLang="en-US" sz="1800"/>
        </a:p>
      </dgm:t>
    </dgm:pt>
    <dgm:pt modelId="{3D6F224B-023E-421D-818A-E54BF35378B0}" type="sibTrans" cxnId="{3771B58D-2CB7-47A7-A36F-A857D628D0F1}">
      <dgm:prSet/>
      <dgm:spPr/>
      <dgm:t>
        <a:bodyPr/>
        <a:lstStyle/>
        <a:p>
          <a:endParaRPr lang="zh-CN" altLang="en-US" sz="1800"/>
        </a:p>
      </dgm:t>
    </dgm:pt>
    <dgm:pt modelId="{E83EBFF1-FF99-4B45-94E8-908696A58618}">
      <dgm:prSet custT="1"/>
      <dgm:spPr/>
      <dgm:t>
        <a:bodyPr/>
        <a:lstStyle/>
        <a:p>
          <a:pPr rtl="0"/>
          <a:r>
            <a:rPr lang="zh-CN" altLang="en-US" sz="2000" dirty="0"/>
            <a:t>资源清单</a:t>
          </a:r>
        </a:p>
      </dgm:t>
    </dgm:pt>
    <dgm:pt modelId="{8287AEF6-F818-4028-8EA7-512C28FF7522}" type="parTrans" cxnId="{87B0CA0A-C501-4EC9-BF73-AA24468282A6}">
      <dgm:prSet/>
      <dgm:spPr/>
      <dgm:t>
        <a:bodyPr/>
        <a:lstStyle/>
        <a:p>
          <a:endParaRPr lang="zh-CN" altLang="en-US" sz="1800"/>
        </a:p>
      </dgm:t>
    </dgm:pt>
    <dgm:pt modelId="{CB6B2CBF-C15D-4ABE-A3B5-D853CB9EACB0}" type="sibTrans" cxnId="{87B0CA0A-C501-4EC9-BF73-AA24468282A6}">
      <dgm:prSet/>
      <dgm:spPr/>
      <dgm:t>
        <a:bodyPr/>
        <a:lstStyle/>
        <a:p>
          <a:endParaRPr lang="zh-CN" altLang="en-US" sz="1800"/>
        </a:p>
      </dgm:t>
    </dgm:pt>
    <dgm:pt modelId="{8E8F8DDB-4797-408B-8642-58BD97E7C4A5}">
      <dgm:prSet custT="1"/>
      <dgm:spPr/>
      <dgm:t>
        <a:bodyPr/>
        <a:lstStyle/>
        <a:p>
          <a:pPr rtl="0"/>
          <a:r>
            <a:rPr lang="zh-CN" altLang="en-US" sz="2000" dirty="0"/>
            <a:t>链接指针</a:t>
          </a:r>
        </a:p>
      </dgm:t>
    </dgm:pt>
    <dgm:pt modelId="{C818D720-5EDE-45D3-BF5B-DA192BD5A158}" type="parTrans" cxnId="{CB45EB63-1FC8-4403-BEDD-B6C88F575449}">
      <dgm:prSet/>
      <dgm:spPr/>
      <dgm:t>
        <a:bodyPr/>
        <a:lstStyle/>
        <a:p>
          <a:endParaRPr lang="zh-CN" altLang="en-US" sz="1800"/>
        </a:p>
      </dgm:t>
    </dgm:pt>
    <dgm:pt modelId="{0D44E49D-33A3-443E-AC58-7A1864B257BF}" type="sibTrans" cxnId="{CB45EB63-1FC8-4403-BEDD-B6C88F575449}">
      <dgm:prSet/>
      <dgm:spPr/>
      <dgm:t>
        <a:bodyPr/>
        <a:lstStyle/>
        <a:p>
          <a:endParaRPr lang="zh-CN" altLang="en-US" sz="1800"/>
        </a:p>
      </dgm:t>
    </dgm:pt>
    <dgm:pt modelId="{CE94F7C0-0EEB-4331-80DA-87CBE4AA721E}" type="pres">
      <dgm:prSet presAssocID="{ADACFB84-6AAF-49CF-BA1D-B5D0D150BD33}" presName="diagram" presStyleCnt="0">
        <dgm:presLayoutVars>
          <dgm:chPref val="1"/>
          <dgm:dir/>
          <dgm:animOne val="branch"/>
          <dgm:animLvl val="lvl"/>
          <dgm:resizeHandles/>
        </dgm:presLayoutVars>
      </dgm:prSet>
      <dgm:spPr/>
    </dgm:pt>
    <dgm:pt modelId="{A79FE9E6-84D1-41C5-8551-A1352E7D9F81}" type="pres">
      <dgm:prSet presAssocID="{B31B67CF-B313-4CF3-AFA5-9F0860E0EA0D}" presName="root" presStyleCnt="0"/>
      <dgm:spPr/>
    </dgm:pt>
    <dgm:pt modelId="{BBC1D363-6904-42E3-9FA4-E5BC2048B34A}" type="pres">
      <dgm:prSet presAssocID="{B31B67CF-B313-4CF3-AFA5-9F0860E0EA0D}" presName="rootComposite" presStyleCnt="0"/>
      <dgm:spPr/>
    </dgm:pt>
    <dgm:pt modelId="{0F5365AD-7718-4374-BAD6-A41A1D2F8F53}" type="pres">
      <dgm:prSet presAssocID="{B31B67CF-B313-4CF3-AFA5-9F0860E0EA0D}" presName="rootText" presStyleLbl="node1" presStyleIdx="0" presStyleCnt="4"/>
      <dgm:spPr/>
    </dgm:pt>
    <dgm:pt modelId="{AA84235F-A7F6-474A-AB74-DC0FA0C6FFCC}" type="pres">
      <dgm:prSet presAssocID="{B31B67CF-B313-4CF3-AFA5-9F0860E0EA0D}" presName="rootConnector" presStyleLbl="node1" presStyleIdx="0" presStyleCnt="4"/>
      <dgm:spPr/>
    </dgm:pt>
    <dgm:pt modelId="{9FE56C65-7496-46F7-B5D9-E040E265F5D0}" type="pres">
      <dgm:prSet presAssocID="{B31B67CF-B313-4CF3-AFA5-9F0860E0EA0D}" presName="childShape" presStyleCnt="0"/>
      <dgm:spPr/>
    </dgm:pt>
    <dgm:pt modelId="{DB4D8FB7-6A43-49CD-8BFA-45B3C0F1600C}" type="pres">
      <dgm:prSet presAssocID="{BCE4B632-6F8E-4C5B-836A-F55EAF164E7E}" presName="Name13" presStyleLbl="parChTrans1D2" presStyleIdx="0" presStyleCnt="14"/>
      <dgm:spPr/>
    </dgm:pt>
    <dgm:pt modelId="{5C99FD8C-C3D8-4E5F-9928-1B608FDABA60}" type="pres">
      <dgm:prSet presAssocID="{51A86D35-1C60-41BE-BF83-87EE2EF354B2}" presName="childText" presStyleLbl="bgAcc1" presStyleIdx="0" presStyleCnt="14">
        <dgm:presLayoutVars>
          <dgm:bulletEnabled val="1"/>
        </dgm:presLayoutVars>
      </dgm:prSet>
      <dgm:spPr/>
    </dgm:pt>
    <dgm:pt modelId="{CE826F2A-50D6-4E1A-9652-F21B703390DE}" type="pres">
      <dgm:prSet presAssocID="{0DFD4185-F7AA-4CA0-841F-0D85FAD0FBDC}" presName="Name13" presStyleLbl="parChTrans1D2" presStyleIdx="1" presStyleCnt="14"/>
      <dgm:spPr/>
    </dgm:pt>
    <dgm:pt modelId="{FD405A9E-22FF-4DF6-8A22-42EFF8F2A598}" type="pres">
      <dgm:prSet presAssocID="{FAE5CD70-0E47-4869-AB19-E6AC084E3A92}" presName="childText" presStyleLbl="bgAcc1" presStyleIdx="1" presStyleCnt="14">
        <dgm:presLayoutVars>
          <dgm:bulletEnabled val="1"/>
        </dgm:presLayoutVars>
      </dgm:prSet>
      <dgm:spPr/>
    </dgm:pt>
    <dgm:pt modelId="{F3599D34-726A-415B-BDCA-CD517D82C5C8}" type="pres">
      <dgm:prSet presAssocID="{D8500C6A-35D6-40DA-9A8E-BBA9053AC2F3}" presName="root" presStyleCnt="0"/>
      <dgm:spPr/>
    </dgm:pt>
    <dgm:pt modelId="{BE0AE9A5-EF25-4AAC-87FD-2E584358EC7F}" type="pres">
      <dgm:prSet presAssocID="{D8500C6A-35D6-40DA-9A8E-BBA9053AC2F3}" presName="rootComposite" presStyleCnt="0"/>
      <dgm:spPr/>
    </dgm:pt>
    <dgm:pt modelId="{463A09B6-1FCC-4AF5-9E39-8B5B2A036B63}" type="pres">
      <dgm:prSet presAssocID="{D8500C6A-35D6-40DA-9A8E-BBA9053AC2F3}" presName="rootText" presStyleLbl="node1" presStyleIdx="1" presStyleCnt="4"/>
      <dgm:spPr/>
    </dgm:pt>
    <dgm:pt modelId="{3855AC61-EE5D-4A63-8A66-D94417D943C8}" type="pres">
      <dgm:prSet presAssocID="{D8500C6A-35D6-40DA-9A8E-BBA9053AC2F3}" presName="rootConnector" presStyleLbl="node1" presStyleIdx="1" presStyleCnt="4"/>
      <dgm:spPr/>
    </dgm:pt>
    <dgm:pt modelId="{F57BE33E-269D-4E9A-BF57-F416B1798F00}" type="pres">
      <dgm:prSet presAssocID="{D8500C6A-35D6-40DA-9A8E-BBA9053AC2F3}" presName="childShape" presStyleCnt="0"/>
      <dgm:spPr/>
    </dgm:pt>
    <dgm:pt modelId="{921E43A5-2A49-48F4-8DAF-40DBD205F8B0}" type="pres">
      <dgm:prSet presAssocID="{8F7CE3FB-6478-40BF-8315-70F5870C7F7E}" presName="Name13" presStyleLbl="parChTrans1D2" presStyleIdx="2" presStyleCnt="14"/>
      <dgm:spPr/>
    </dgm:pt>
    <dgm:pt modelId="{C875DCC9-8A97-4EED-A6D2-CAA4F21E8039}" type="pres">
      <dgm:prSet presAssocID="{BA2CD44F-858B-4AF3-BFFE-178EFEF351BB}" presName="childText" presStyleLbl="bgAcc1" presStyleIdx="2" presStyleCnt="14">
        <dgm:presLayoutVars>
          <dgm:bulletEnabled val="1"/>
        </dgm:presLayoutVars>
      </dgm:prSet>
      <dgm:spPr/>
    </dgm:pt>
    <dgm:pt modelId="{CAFDE3C4-681D-49F8-987E-2A470E5190C6}" type="pres">
      <dgm:prSet presAssocID="{4E5DA598-2A63-4818-89F8-9850B63E1D19}" presName="Name13" presStyleLbl="parChTrans1D2" presStyleIdx="3" presStyleCnt="14"/>
      <dgm:spPr/>
    </dgm:pt>
    <dgm:pt modelId="{DC2D01BB-7D43-4FED-A3B2-2C3612ED8436}" type="pres">
      <dgm:prSet presAssocID="{6BC72D32-86A6-40B6-8A19-8CCE28828E2B}" presName="childText" presStyleLbl="bgAcc1" presStyleIdx="3" presStyleCnt="14">
        <dgm:presLayoutVars>
          <dgm:bulletEnabled val="1"/>
        </dgm:presLayoutVars>
      </dgm:prSet>
      <dgm:spPr/>
    </dgm:pt>
    <dgm:pt modelId="{420B55E4-6AF7-4ED7-9869-1DC7BA1E820A}" type="pres">
      <dgm:prSet presAssocID="{2A043841-5FEE-4A4F-80F5-7539A08236B5}" presName="Name13" presStyleLbl="parChTrans1D2" presStyleIdx="4" presStyleCnt="14"/>
      <dgm:spPr/>
    </dgm:pt>
    <dgm:pt modelId="{F89E3601-C037-4D52-A1BE-F3B10FCEF229}" type="pres">
      <dgm:prSet presAssocID="{40BBC019-2E43-4413-84B3-29F35FBF3C18}" presName="childText" presStyleLbl="bgAcc1" presStyleIdx="4" presStyleCnt="14">
        <dgm:presLayoutVars>
          <dgm:bulletEnabled val="1"/>
        </dgm:presLayoutVars>
      </dgm:prSet>
      <dgm:spPr/>
    </dgm:pt>
    <dgm:pt modelId="{1A83DDA4-8C3F-4990-A30A-E3E39BBDFDF6}" type="pres">
      <dgm:prSet presAssocID="{455D4F4D-7C10-4BBD-9F48-3ADA6ACC05AD}" presName="Name13" presStyleLbl="parChTrans1D2" presStyleIdx="5" presStyleCnt="14"/>
      <dgm:spPr/>
    </dgm:pt>
    <dgm:pt modelId="{1BF1F313-DF90-4A3C-BF49-B3BBC2AB6633}" type="pres">
      <dgm:prSet presAssocID="{1D657676-1221-44CE-ACED-2DA2CE80E231}" presName="childText" presStyleLbl="bgAcc1" presStyleIdx="5" presStyleCnt="14">
        <dgm:presLayoutVars>
          <dgm:bulletEnabled val="1"/>
        </dgm:presLayoutVars>
      </dgm:prSet>
      <dgm:spPr/>
    </dgm:pt>
    <dgm:pt modelId="{0144C289-516F-4FF9-8228-77327E8CFC44}" type="pres">
      <dgm:prSet presAssocID="{DF61EF42-5DBB-415C-8555-AF901271EB25}" presName="root" presStyleCnt="0"/>
      <dgm:spPr/>
    </dgm:pt>
    <dgm:pt modelId="{F1911119-B793-472F-A8AF-C99388DAFB56}" type="pres">
      <dgm:prSet presAssocID="{DF61EF42-5DBB-415C-8555-AF901271EB25}" presName="rootComposite" presStyleCnt="0"/>
      <dgm:spPr/>
    </dgm:pt>
    <dgm:pt modelId="{D25884E9-C19B-4A65-BCA0-051EF325DC74}" type="pres">
      <dgm:prSet presAssocID="{DF61EF42-5DBB-415C-8555-AF901271EB25}" presName="rootText" presStyleLbl="node1" presStyleIdx="2" presStyleCnt="4"/>
      <dgm:spPr/>
    </dgm:pt>
    <dgm:pt modelId="{194CE282-6339-4CF9-8615-85588133D38C}" type="pres">
      <dgm:prSet presAssocID="{DF61EF42-5DBB-415C-8555-AF901271EB25}" presName="rootConnector" presStyleLbl="node1" presStyleIdx="2" presStyleCnt="4"/>
      <dgm:spPr/>
    </dgm:pt>
    <dgm:pt modelId="{FAEEA3C5-89E5-45CF-BE79-B4E6E7848D0E}" type="pres">
      <dgm:prSet presAssocID="{DF61EF42-5DBB-415C-8555-AF901271EB25}" presName="childShape" presStyleCnt="0"/>
      <dgm:spPr/>
    </dgm:pt>
    <dgm:pt modelId="{E93A5273-3E6E-4C58-B002-B96F2ABAABA0}" type="pres">
      <dgm:prSet presAssocID="{3874ACC3-4DD6-425D-99CA-DDE7A2ADE8A2}" presName="Name13" presStyleLbl="parChTrans1D2" presStyleIdx="6" presStyleCnt="14"/>
      <dgm:spPr/>
    </dgm:pt>
    <dgm:pt modelId="{0AB199FC-38D8-4DAB-84E9-ED2CA1C26075}" type="pres">
      <dgm:prSet presAssocID="{DC64C151-4B83-453C-991C-0D5564928175}" presName="childText" presStyleLbl="bgAcc1" presStyleIdx="6" presStyleCnt="14">
        <dgm:presLayoutVars>
          <dgm:bulletEnabled val="1"/>
        </dgm:presLayoutVars>
      </dgm:prSet>
      <dgm:spPr/>
    </dgm:pt>
    <dgm:pt modelId="{C6C14429-9ED9-42DC-BCA6-6D425449BCC3}" type="pres">
      <dgm:prSet presAssocID="{05025E66-3782-40E6-87AD-991F22BAD938}" presName="Name13" presStyleLbl="parChTrans1D2" presStyleIdx="7" presStyleCnt="14"/>
      <dgm:spPr/>
    </dgm:pt>
    <dgm:pt modelId="{F002CD4C-07AD-468E-B0CA-BC7B84CBEBF0}" type="pres">
      <dgm:prSet presAssocID="{F455EB93-B482-42A0-866D-35451E24BB2C}" presName="childText" presStyleLbl="bgAcc1" presStyleIdx="7" presStyleCnt="14">
        <dgm:presLayoutVars>
          <dgm:bulletEnabled val="1"/>
        </dgm:presLayoutVars>
      </dgm:prSet>
      <dgm:spPr/>
    </dgm:pt>
    <dgm:pt modelId="{13BD19F7-57ED-4E2F-B8F6-281342DDBB01}" type="pres">
      <dgm:prSet presAssocID="{27C8B028-4B31-4E64-920B-BB35E72C2818}" presName="Name13" presStyleLbl="parChTrans1D2" presStyleIdx="8" presStyleCnt="14"/>
      <dgm:spPr/>
    </dgm:pt>
    <dgm:pt modelId="{D3C4CDA8-B573-4738-A792-08D36BB0FD14}" type="pres">
      <dgm:prSet presAssocID="{757BE4F3-BC6B-4410-9689-94D460F9D174}" presName="childText" presStyleLbl="bgAcc1" presStyleIdx="8" presStyleCnt="14">
        <dgm:presLayoutVars>
          <dgm:bulletEnabled val="1"/>
        </dgm:presLayoutVars>
      </dgm:prSet>
      <dgm:spPr/>
    </dgm:pt>
    <dgm:pt modelId="{3F09BBA0-D313-486E-A537-857CC3E7A49E}" type="pres">
      <dgm:prSet presAssocID="{B049B574-811E-4F73-B32D-96838BF25C07}" presName="Name13" presStyleLbl="parChTrans1D2" presStyleIdx="9" presStyleCnt="14"/>
      <dgm:spPr/>
    </dgm:pt>
    <dgm:pt modelId="{4A08180D-B9EC-4EB5-865D-11E0A9179D21}" type="pres">
      <dgm:prSet presAssocID="{68CDD3AE-9DA6-451B-8033-0722AE59BA7C}" presName="childText" presStyleLbl="bgAcc1" presStyleIdx="9" presStyleCnt="14">
        <dgm:presLayoutVars>
          <dgm:bulletEnabled val="1"/>
        </dgm:presLayoutVars>
      </dgm:prSet>
      <dgm:spPr/>
    </dgm:pt>
    <dgm:pt modelId="{6BDA0FCC-7C1C-447D-B460-3D14AF3F0D27}" type="pres">
      <dgm:prSet presAssocID="{A0E0516C-981F-4246-9EBF-16B5D9A0776F}" presName="root" presStyleCnt="0"/>
      <dgm:spPr/>
    </dgm:pt>
    <dgm:pt modelId="{B8191D4B-BC7F-4640-94EA-0FF91A5CC43D}" type="pres">
      <dgm:prSet presAssocID="{A0E0516C-981F-4246-9EBF-16B5D9A0776F}" presName="rootComposite" presStyleCnt="0"/>
      <dgm:spPr/>
    </dgm:pt>
    <dgm:pt modelId="{870B30ED-38B6-4760-B4B1-18996C8DC7DC}" type="pres">
      <dgm:prSet presAssocID="{A0E0516C-981F-4246-9EBF-16B5D9A0776F}" presName="rootText" presStyleLbl="node1" presStyleIdx="3" presStyleCnt="4"/>
      <dgm:spPr/>
    </dgm:pt>
    <dgm:pt modelId="{2655544D-4A7B-4CEF-9B21-7E4D144D9B20}" type="pres">
      <dgm:prSet presAssocID="{A0E0516C-981F-4246-9EBF-16B5D9A0776F}" presName="rootConnector" presStyleLbl="node1" presStyleIdx="3" presStyleCnt="4"/>
      <dgm:spPr/>
    </dgm:pt>
    <dgm:pt modelId="{286F5DA9-89A4-4329-A895-60BC98C87FCE}" type="pres">
      <dgm:prSet presAssocID="{A0E0516C-981F-4246-9EBF-16B5D9A0776F}" presName="childShape" presStyleCnt="0"/>
      <dgm:spPr/>
    </dgm:pt>
    <dgm:pt modelId="{0281906C-229A-490D-A275-BD7DCE0D0B2A}" type="pres">
      <dgm:prSet presAssocID="{2509797D-3A02-4B0D-B08E-C556A37274C3}" presName="Name13" presStyleLbl="parChTrans1D2" presStyleIdx="10" presStyleCnt="14"/>
      <dgm:spPr/>
    </dgm:pt>
    <dgm:pt modelId="{5AD2A1E6-02B7-4E1B-A26A-1E62717A29EA}" type="pres">
      <dgm:prSet presAssocID="{13E00ABB-3FDF-419E-8CEA-AA7B80E48394}" presName="childText" presStyleLbl="bgAcc1" presStyleIdx="10" presStyleCnt="14">
        <dgm:presLayoutVars>
          <dgm:bulletEnabled val="1"/>
        </dgm:presLayoutVars>
      </dgm:prSet>
      <dgm:spPr/>
    </dgm:pt>
    <dgm:pt modelId="{EF01156C-7304-4935-BD6B-39326A9F67C9}" type="pres">
      <dgm:prSet presAssocID="{A112745B-E740-4110-80ED-3794E3AB9D98}" presName="Name13" presStyleLbl="parChTrans1D2" presStyleIdx="11" presStyleCnt="14"/>
      <dgm:spPr/>
    </dgm:pt>
    <dgm:pt modelId="{B5EBA074-A3AB-4F55-88B7-8E98B3D1015A}" type="pres">
      <dgm:prSet presAssocID="{FEA6C558-25F1-4517-97E3-76C8D5662B12}" presName="childText" presStyleLbl="bgAcc1" presStyleIdx="11" presStyleCnt="14">
        <dgm:presLayoutVars>
          <dgm:bulletEnabled val="1"/>
        </dgm:presLayoutVars>
      </dgm:prSet>
      <dgm:spPr/>
    </dgm:pt>
    <dgm:pt modelId="{3DDA109D-77C4-48B2-9ABF-584CE9FBE5DF}" type="pres">
      <dgm:prSet presAssocID="{8287AEF6-F818-4028-8EA7-512C28FF7522}" presName="Name13" presStyleLbl="parChTrans1D2" presStyleIdx="12" presStyleCnt="14"/>
      <dgm:spPr/>
    </dgm:pt>
    <dgm:pt modelId="{D50410AA-98B3-49BE-833A-A558BE7E0EA8}" type="pres">
      <dgm:prSet presAssocID="{E83EBFF1-FF99-4B45-94E8-908696A58618}" presName="childText" presStyleLbl="bgAcc1" presStyleIdx="12" presStyleCnt="14">
        <dgm:presLayoutVars>
          <dgm:bulletEnabled val="1"/>
        </dgm:presLayoutVars>
      </dgm:prSet>
      <dgm:spPr/>
    </dgm:pt>
    <dgm:pt modelId="{34317B65-59E0-478C-8250-EFFE7B21C962}" type="pres">
      <dgm:prSet presAssocID="{C818D720-5EDE-45D3-BF5B-DA192BD5A158}" presName="Name13" presStyleLbl="parChTrans1D2" presStyleIdx="13" presStyleCnt="14"/>
      <dgm:spPr/>
    </dgm:pt>
    <dgm:pt modelId="{195E07DD-E8B0-4BCF-B1D7-10222AB770E3}" type="pres">
      <dgm:prSet presAssocID="{8E8F8DDB-4797-408B-8642-58BD97E7C4A5}" presName="childText" presStyleLbl="bgAcc1" presStyleIdx="13" presStyleCnt="14">
        <dgm:presLayoutVars>
          <dgm:bulletEnabled val="1"/>
        </dgm:presLayoutVars>
      </dgm:prSet>
      <dgm:spPr/>
    </dgm:pt>
  </dgm:ptLst>
  <dgm:cxnLst>
    <dgm:cxn modelId="{CF4C4907-9741-427D-A147-58ADB4FED398}" srcId="{DF61EF42-5DBB-415C-8555-AF901271EB25}" destId="{F455EB93-B482-42A0-866D-35451E24BB2C}" srcOrd="1" destOrd="0" parTransId="{05025E66-3782-40E6-87AD-991F22BAD938}" sibTransId="{5283F1B9-F46B-49E2-A3B5-DB03A475FEFB}"/>
    <dgm:cxn modelId="{87B0CA0A-C501-4EC9-BF73-AA24468282A6}" srcId="{A0E0516C-981F-4246-9EBF-16B5D9A0776F}" destId="{E83EBFF1-FF99-4B45-94E8-908696A58618}" srcOrd="2" destOrd="0" parTransId="{8287AEF6-F818-4028-8EA7-512C28FF7522}" sibTransId="{CB6B2CBF-C15D-4ABE-A3B5-D853CB9EACB0}"/>
    <dgm:cxn modelId="{347F1310-99DB-4AE1-B2A2-6CC82A902185}" srcId="{DF61EF42-5DBB-415C-8555-AF901271EB25}" destId="{68CDD3AE-9DA6-451B-8033-0722AE59BA7C}" srcOrd="3" destOrd="0" parTransId="{B049B574-811E-4F73-B32D-96838BF25C07}" sibTransId="{E98CF948-7A0E-40CD-881A-71B6205F0430}"/>
    <dgm:cxn modelId="{C08C8919-E307-4365-9DD2-53BDDA592C1A}" type="presOf" srcId="{C818D720-5EDE-45D3-BF5B-DA192BD5A158}" destId="{34317B65-59E0-478C-8250-EFFE7B21C962}" srcOrd="0" destOrd="0" presId="urn:microsoft.com/office/officeart/2005/8/layout/hierarchy3"/>
    <dgm:cxn modelId="{196D6E21-C57D-4EB2-87B3-7B3CE2CD9FE4}" srcId="{ADACFB84-6AAF-49CF-BA1D-B5D0D150BD33}" destId="{D8500C6A-35D6-40DA-9A8E-BBA9053AC2F3}" srcOrd="1" destOrd="0" parTransId="{89943C78-9A01-4693-A4FB-1B836C11CBCE}" sibTransId="{661CD65D-645C-4B1C-B513-5AF916459D5F}"/>
    <dgm:cxn modelId="{56318424-123A-4350-90EB-A505C3185853}" type="presOf" srcId="{F455EB93-B482-42A0-866D-35451E24BB2C}" destId="{F002CD4C-07AD-468E-B0CA-BC7B84CBEBF0}" srcOrd="0" destOrd="0" presId="urn:microsoft.com/office/officeart/2005/8/layout/hierarchy3"/>
    <dgm:cxn modelId="{E6FCE824-C951-4B80-ABDF-B0FF4547A93B}" srcId="{DF61EF42-5DBB-415C-8555-AF901271EB25}" destId="{DC64C151-4B83-453C-991C-0D5564928175}" srcOrd="0" destOrd="0" parTransId="{3874ACC3-4DD6-425D-99CA-DDE7A2ADE8A2}" sibTransId="{C1BC1ED3-7AC1-42E1-A1BF-01C4F6D5C424}"/>
    <dgm:cxn modelId="{F3DCDD25-6A2B-49FA-B1BD-4D5FCB529EB9}" type="presOf" srcId="{2A043841-5FEE-4A4F-80F5-7539A08236B5}" destId="{420B55E4-6AF7-4ED7-9869-1DC7BA1E820A}" srcOrd="0" destOrd="0" presId="urn:microsoft.com/office/officeart/2005/8/layout/hierarchy3"/>
    <dgm:cxn modelId="{26DC8A29-F252-487D-B8D7-73D4CF94516C}" type="presOf" srcId="{FAE5CD70-0E47-4869-AB19-E6AC084E3A92}" destId="{FD405A9E-22FF-4DF6-8A22-42EFF8F2A598}" srcOrd="0" destOrd="0" presId="urn:microsoft.com/office/officeart/2005/8/layout/hierarchy3"/>
    <dgm:cxn modelId="{66342933-7821-4A6E-9BAC-DB3E9757F70D}" srcId="{ADACFB84-6AAF-49CF-BA1D-B5D0D150BD33}" destId="{B31B67CF-B313-4CF3-AFA5-9F0860E0EA0D}" srcOrd="0" destOrd="0" parTransId="{C538FA12-C22E-4D3A-B22C-55092A1358FD}" sibTransId="{4B50881A-B8B9-4988-B260-5EA6A2765DA5}"/>
    <dgm:cxn modelId="{951DCA34-5B1C-4EFB-986E-4A3CB395FEDC}" srcId="{D8500C6A-35D6-40DA-9A8E-BBA9053AC2F3}" destId="{6BC72D32-86A6-40B6-8A19-8CCE28828E2B}" srcOrd="1" destOrd="0" parTransId="{4E5DA598-2A63-4818-89F8-9850B63E1D19}" sibTransId="{D5E60402-38F9-4021-964C-D6A63F078A53}"/>
    <dgm:cxn modelId="{B0B4ED5B-B24B-473E-96EC-2D2F3C7D4389}" type="presOf" srcId="{DF61EF42-5DBB-415C-8555-AF901271EB25}" destId="{D25884E9-C19B-4A65-BCA0-051EF325DC74}" srcOrd="0" destOrd="0" presId="urn:microsoft.com/office/officeart/2005/8/layout/hierarchy3"/>
    <dgm:cxn modelId="{91062E5E-B27C-4CE0-B46F-2898A6C2D42E}" type="presOf" srcId="{D8500C6A-35D6-40DA-9A8E-BBA9053AC2F3}" destId="{3855AC61-EE5D-4A63-8A66-D94417D943C8}" srcOrd="1" destOrd="0" presId="urn:microsoft.com/office/officeart/2005/8/layout/hierarchy3"/>
    <dgm:cxn modelId="{A6F59341-BEBC-4D67-B4A3-346C9628D903}" srcId="{DF61EF42-5DBB-415C-8555-AF901271EB25}" destId="{757BE4F3-BC6B-4410-9689-94D460F9D174}" srcOrd="2" destOrd="0" parTransId="{27C8B028-4B31-4E64-920B-BB35E72C2818}" sibTransId="{C50D9EBC-5772-41FF-8289-A26E98418EFC}"/>
    <dgm:cxn modelId="{E7030562-A67D-41D9-A1E9-E3C8789D9265}" type="presOf" srcId="{13E00ABB-3FDF-419E-8CEA-AA7B80E48394}" destId="{5AD2A1E6-02B7-4E1B-A26A-1E62717A29EA}" srcOrd="0" destOrd="0" presId="urn:microsoft.com/office/officeart/2005/8/layout/hierarchy3"/>
    <dgm:cxn modelId="{13F98162-7714-4974-B90A-2EE5CB68387F}" type="presOf" srcId="{68CDD3AE-9DA6-451B-8033-0722AE59BA7C}" destId="{4A08180D-B9EC-4EB5-865D-11E0A9179D21}" srcOrd="0" destOrd="0" presId="urn:microsoft.com/office/officeart/2005/8/layout/hierarchy3"/>
    <dgm:cxn modelId="{CB45EB63-1FC8-4403-BEDD-B6C88F575449}" srcId="{A0E0516C-981F-4246-9EBF-16B5D9A0776F}" destId="{8E8F8DDB-4797-408B-8642-58BD97E7C4A5}" srcOrd="3" destOrd="0" parTransId="{C818D720-5EDE-45D3-BF5B-DA192BD5A158}" sibTransId="{0D44E49D-33A3-443E-AC58-7A1864B257BF}"/>
    <dgm:cxn modelId="{50A67771-56DE-48C0-9FA5-FBE222690A3D}" srcId="{A0E0516C-981F-4246-9EBF-16B5D9A0776F}" destId="{13E00ABB-3FDF-419E-8CEA-AA7B80E48394}" srcOrd="0" destOrd="0" parTransId="{2509797D-3A02-4B0D-B08E-C556A37274C3}" sibTransId="{361C1D6E-EEEC-4581-9C2B-2DEF4EDD31E7}"/>
    <dgm:cxn modelId="{8B594373-4329-408C-9146-2900860FC460}" type="presOf" srcId="{A112745B-E740-4110-80ED-3794E3AB9D98}" destId="{EF01156C-7304-4935-BD6B-39326A9F67C9}" srcOrd="0" destOrd="0" presId="urn:microsoft.com/office/officeart/2005/8/layout/hierarchy3"/>
    <dgm:cxn modelId="{69C07555-564A-4EA0-8CA0-EEA384DA9E7D}" srcId="{D8500C6A-35D6-40DA-9A8E-BBA9053AC2F3}" destId="{40BBC019-2E43-4413-84B3-29F35FBF3C18}" srcOrd="2" destOrd="0" parTransId="{2A043841-5FEE-4A4F-80F5-7539A08236B5}" sibTransId="{4888AAC8-168D-4328-83AA-71C99C9366B1}"/>
    <dgm:cxn modelId="{3DD78A55-D865-44A7-8D47-08EAA5921CE0}" type="presOf" srcId="{0DFD4185-F7AA-4CA0-841F-0D85FAD0FBDC}" destId="{CE826F2A-50D6-4E1A-9652-F21B703390DE}" srcOrd="0" destOrd="0" presId="urn:microsoft.com/office/officeart/2005/8/layout/hierarchy3"/>
    <dgm:cxn modelId="{56307F78-5B50-4063-BB4D-05F809089E6D}" type="presOf" srcId="{40BBC019-2E43-4413-84B3-29F35FBF3C18}" destId="{F89E3601-C037-4D52-A1BE-F3B10FCEF229}" srcOrd="0" destOrd="0" presId="urn:microsoft.com/office/officeart/2005/8/layout/hierarchy3"/>
    <dgm:cxn modelId="{2B58D679-93E6-4CEF-8C8E-E404A7374C90}" type="presOf" srcId="{DF61EF42-5DBB-415C-8555-AF901271EB25}" destId="{194CE282-6339-4CF9-8615-85588133D38C}" srcOrd="1" destOrd="0" presId="urn:microsoft.com/office/officeart/2005/8/layout/hierarchy3"/>
    <dgm:cxn modelId="{E3B9307C-E641-4B5C-8595-F26F540A2604}" type="presOf" srcId="{757BE4F3-BC6B-4410-9689-94D460F9D174}" destId="{D3C4CDA8-B573-4738-A792-08D36BB0FD14}" srcOrd="0" destOrd="0" presId="urn:microsoft.com/office/officeart/2005/8/layout/hierarchy3"/>
    <dgm:cxn modelId="{151BF67E-8923-47AE-B1DD-9000E67E39CD}" srcId="{ADACFB84-6AAF-49CF-BA1D-B5D0D150BD33}" destId="{DF61EF42-5DBB-415C-8555-AF901271EB25}" srcOrd="2" destOrd="0" parTransId="{C3F921F7-EDD1-4C9D-9A04-2DFCFE918320}" sibTransId="{F3AF6831-AC6C-49E6-A71C-73F06BEAE8E8}"/>
    <dgm:cxn modelId="{434FEF81-2771-4650-8C4A-57EC08A60342}" type="presOf" srcId="{FEA6C558-25F1-4517-97E3-76C8D5662B12}" destId="{B5EBA074-A3AB-4F55-88B7-8E98B3D1015A}" srcOrd="0" destOrd="0" presId="urn:microsoft.com/office/officeart/2005/8/layout/hierarchy3"/>
    <dgm:cxn modelId="{43B6E082-79A8-4B66-B55D-B25A335B44B7}" type="presOf" srcId="{DC64C151-4B83-453C-991C-0D5564928175}" destId="{0AB199FC-38D8-4DAB-84E9-ED2CA1C26075}" srcOrd="0" destOrd="0" presId="urn:microsoft.com/office/officeart/2005/8/layout/hierarchy3"/>
    <dgm:cxn modelId="{0DC93C83-93FE-44FC-BEA6-F9107CB44F28}" type="presOf" srcId="{2509797D-3A02-4B0D-B08E-C556A37274C3}" destId="{0281906C-229A-490D-A275-BD7DCE0D0B2A}" srcOrd="0" destOrd="0" presId="urn:microsoft.com/office/officeart/2005/8/layout/hierarchy3"/>
    <dgm:cxn modelId="{1032B387-B2CE-425F-BF88-0B42F25AAC7C}" type="presOf" srcId="{1D657676-1221-44CE-ACED-2DA2CE80E231}" destId="{1BF1F313-DF90-4A3C-BF49-B3BBC2AB6633}" srcOrd="0" destOrd="0" presId="urn:microsoft.com/office/officeart/2005/8/layout/hierarchy3"/>
    <dgm:cxn modelId="{45BC6988-B9D2-4667-BB67-7528BEC90B0E}" type="presOf" srcId="{3874ACC3-4DD6-425D-99CA-DDE7A2ADE8A2}" destId="{E93A5273-3E6E-4C58-B002-B96F2ABAABA0}" srcOrd="0" destOrd="0" presId="urn:microsoft.com/office/officeart/2005/8/layout/hierarchy3"/>
    <dgm:cxn modelId="{E3640F8A-AB6B-4204-81E0-86E3214816E7}" type="presOf" srcId="{ADACFB84-6AAF-49CF-BA1D-B5D0D150BD33}" destId="{CE94F7C0-0EEB-4331-80DA-87CBE4AA721E}" srcOrd="0" destOrd="0" presId="urn:microsoft.com/office/officeart/2005/8/layout/hierarchy3"/>
    <dgm:cxn modelId="{96FEE88C-3EEC-49E5-8E91-9A668B7BB34E}" type="presOf" srcId="{4E5DA598-2A63-4818-89F8-9850B63E1D19}" destId="{CAFDE3C4-681D-49F8-987E-2A470E5190C6}" srcOrd="0" destOrd="0" presId="urn:microsoft.com/office/officeart/2005/8/layout/hierarchy3"/>
    <dgm:cxn modelId="{484BF08C-D484-44C3-86F5-2441CB363F9B}" type="presOf" srcId="{A0E0516C-981F-4246-9EBF-16B5D9A0776F}" destId="{2655544D-4A7B-4CEF-9B21-7E4D144D9B20}" srcOrd="1" destOrd="0" presId="urn:microsoft.com/office/officeart/2005/8/layout/hierarchy3"/>
    <dgm:cxn modelId="{3771B58D-2CB7-47A7-A36F-A857D628D0F1}" srcId="{A0E0516C-981F-4246-9EBF-16B5D9A0776F}" destId="{FEA6C558-25F1-4517-97E3-76C8D5662B12}" srcOrd="1" destOrd="0" parTransId="{A112745B-E740-4110-80ED-3794E3AB9D98}" sibTransId="{3D6F224B-023E-421D-818A-E54BF35378B0}"/>
    <dgm:cxn modelId="{884D6D8F-DD42-4447-B95A-166BCA6D54F8}" type="presOf" srcId="{D8500C6A-35D6-40DA-9A8E-BBA9053AC2F3}" destId="{463A09B6-1FCC-4AF5-9E39-8B5B2A036B63}" srcOrd="0" destOrd="0" presId="urn:microsoft.com/office/officeart/2005/8/layout/hierarchy3"/>
    <dgm:cxn modelId="{953DE098-AAEE-4BF9-B5F4-80E53578735F}" type="presOf" srcId="{8F7CE3FB-6478-40BF-8315-70F5870C7F7E}" destId="{921E43A5-2A49-48F4-8DAF-40DBD205F8B0}" srcOrd="0" destOrd="0" presId="urn:microsoft.com/office/officeart/2005/8/layout/hierarchy3"/>
    <dgm:cxn modelId="{EB9E8FB3-D849-44B1-A599-BC8BC97F5CF6}" srcId="{ADACFB84-6AAF-49CF-BA1D-B5D0D150BD33}" destId="{A0E0516C-981F-4246-9EBF-16B5D9A0776F}" srcOrd="3" destOrd="0" parTransId="{34538A77-C027-402C-A852-BF2264017755}" sibTransId="{740D496B-6456-4E89-922B-3C9C611D3AE2}"/>
    <dgm:cxn modelId="{3BD007B6-380E-4088-8FCE-04465135E2D9}" type="presOf" srcId="{6BC72D32-86A6-40B6-8A19-8CCE28828E2B}" destId="{DC2D01BB-7D43-4FED-A3B2-2C3612ED8436}" srcOrd="0" destOrd="0" presId="urn:microsoft.com/office/officeart/2005/8/layout/hierarchy3"/>
    <dgm:cxn modelId="{A5CBDAB7-16D9-407E-B231-9F398E44D8DA}" type="presOf" srcId="{BCE4B632-6F8E-4C5B-836A-F55EAF164E7E}" destId="{DB4D8FB7-6A43-49CD-8BFA-45B3C0F1600C}" srcOrd="0" destOrd="0" presId="urn:microsoft.com/office/officeart/2005/8/layout/hierarchy3"/>
    <dgm:cxn modelId="{097FB6B9-5A86-4FF0-9E72-32C35F295CAF}" type="presOf" srcId="{B31B67CF-B313-4CF3-AFA5-9F0860E0EA0D}" destId="{AA84235F-A7F6-474A-AB74-DC0FA0C6FFCC}" srcOrd="1" destOrd="0" presId="urn:microsoft.com/office/officeart/2005/8/layout/hierarchy3"/>
    <dgm:cxn modelId="{AE16D7B9-7837-48ED-82C6-17640A9BC66A}" srcId="{D8500C6A-35D6-40DA-9A8E-BBA9053AC2F3}" destId="{1D657676-1221-44CE-ACED-2DA2CE80E231}" srcOrd="3" destOrd="0" parTransId="{455D4F4D-7C10-4BBD-9F48-3ADA6ACC05AD}" sibTransId="{3B55A9D0-6CB8-49D3-BA9B-E132E5C1CF84}"/>
    <dgm:cxn modelId="{60ACF3BD-A26B-40FF-98AA-8AB558D81BEA}" srcId="{B31B67CF-B313-4CF3-AFA5-9F0860E0EA0D}" destId="{51A86D35-1C60-41BE-BF83-87EE2EF354B2}" srcOrd="0" destOrd="0" parTransId="{BCE4B632-6F8E-4C5B-836A-F55EAF164E7E}" sibTransId="{3AD555B7-48C3-4B22-B70D-B96F3C750962}"/>
    <dgm:cxn modelId="{4988DCBE-38C6-4B53-893D-E3ABDDB838C6}" type="presOf" srcId="{B31B67CF-B313-4CF3-AFA5-9F0860E0EA0D}" destId="{0F5365AD-7718-4374-BAD6-A41A1D2F8F53}" srcOrd="0" destOrd="0" presId="urn:microsoft.com/office/officeart/2005/8/layout/hierarchy3"/>
    <dgm:cxn modelId="{AD7051C0-1CDF-430E-A113-F872638AEA0C}" type="presOf" srcId="{8E8F8DDB-4797-408B-8642-58BD97E7C4A5}" destId="{195E07DD-E8B0-4BCF-B1D7-10222AB770E3}" srcOrd="0" destOrd="0" presId="urn:microsoft.com/office/officeart/2005/8/layout/hierarchy3"/>
    <dgm:cxn modelId="{5AF493C0-6A6A-424F-9C8D-6484B9ABFA95}" type="presOf" srcId="{A0E0516C-981F-4246-9EBF-16B5D9A0776F}" destId="{870B30ED-38B6-4760-B4B1-18996C8DC7DC}" srcOrd="0" destOrd="0" presId="urn:microsoft.com/office/officeart/2005/8/layout/hierarchy3"/>
    <dgm:cxn modelId="{2C6814D0-86E4-4398-B7F8-7385DB66E936}" type="presOf" srcId="{05025E66-3782-40E6-87AD-991F22BAD938}" destId="{C6C14429-9ED9-42DC-BCA6-6D425449BCC3}" srcOrd="0" destOrd="0" presId="urn:microsoft.com/office/officeart/2005/8/layout/hierarchy3"/>
    <dgm:cxn modelId="{3A8CF9D6-1437-41B2-A6A7-132A6537FD60}" type="presOf" srcId="{BA2CD44F-858B-4AF3-BFFE-178EFEF351BB}" destId="{C875DCC9-8A97-4EED-A6D2-CAA4F21E8039}" srcOrd="0" destOrd="0" presId="urn:microsoft.com/office/officeart/2005/8/layout/hierarchy3"/>
    <dgm:cxn modelId="{30915ADF-7ACC-4350-83F0-6DEBA1985DB5}" type="presOf" srcId="{B049B574-811E-4F73-B32D-96838BF25C07}" destId="{3F09BBA0-D313-486E-A537-857CC3E7A49E}" srcOrd="0" destOrd="0" presId="urn:microsoft.com/office/officeart/2005/8/layout/hierarchy3"/>
    <dgm:cxn modelId="{AF4DEFE0-5578-4DF1-ABA1-63476F88D5EC}" type="presOf" srcId="{27C8B028-4B31-4E64-920B-BB35E72C2818}" destId="{13BD19F7-57ED-4E2F-B8F6-281342DDBB01}" srcOrd="0" destOrd="0" presId="urn:microsoft.com/office/officeart/2005/8/layout/hierarchy3"/>
    <dgm:cxn modelId="{8A887DE4-F583-4EB1-9910-1FEB9E8D5C06}" type="presOf" srcId="{455D4F4D-7C10-4BBD-9F48-3ADA6ACC05AD}" destId="{1A83DDA4-8C3F-4990-A30A-E3E39BBDFDF6}" srcOrd="0" destOrd="0" presId="urn:microsoft.com/office/officeart/2005/8/layout/hierarchy3"/>
    <dgm:cxn modelId="{03BFBDE5-6659-456E-80F2-3D5AA592DB67}" type="presOf" srcId="{E83EBFF1-FF99-4B45-94E8-908696A58618}" destId="{D50410AA-98B3-49BE-833A-A558BE7E0EA8}" srcOrd="0" destOrd="0" presId="urn:microsoft.com/office/officeart/2005/8/layout/hierarchy3"/>
    <dgm:cxn modelId="{75547AE8-3FD7-4F0B-A412-F8F3E583D2D2}" type="presOf" srcId="{8287AEF6-F818-4028-8EA7-512C28FF7522}" destId="{3DDA109D-77C4-48B2-9ABF-584CE9FBE5DF}" srcOrd="0" destOrd="0" presId="urn:microsoft.com/office/officeart/2005/8/layout/hierarchy3"/>
    <dgm:cxn modelId="{8C445FEB-083C-4AF0-956C-A8CAE9B3CFFC}" type="presOf" srcId="{51A86D35-1C60-41BE-BF83-87EE2EF354B2}" destId="{5C99FD8C-C3D8-4E5F-9928-1B608FDABA60}" srcOrd="0" destOrd="0" presId="urn:microsoft.com/office/officeart/2005/8/layout/hierarchy3"/>
    <dgm:cxn modelId="{FA338EF3-45E5-4E78-850C-ED68004533A7}" srcId="{D8500C6A-35D6-40DA-9A8E-BBA9053AC2F3}" destId="{BA2CD44F-858B-4AF3-BFFE-178EFEF351BB}" srcOrd="0" destOrd="0" parTransId="{8F7CE3FB-6478-40BF-8315-70F5870C7F7E}" sibTransId="{9778CC46-64C7-4D77-888E-078DDD49C740}"/>
    <dgm:cxn modelId="{62183DFA-F4D1-42AB-89ED-A0B50C2DBD86}" srcId="{B31B67CF-B313-4CF3-AFA5-9F0860E0EA0D}" destId="{FAE5CD70-0E47-4869-AB19-E6AC084E3A92}" srcOrd="1" destOrd="0" parTransId="{0DFD4185-F7AA-4CA0-841F-0D85FAD0FBDC}" sibTransId="{D9B99210-7AFD-4A2A-A20B-44E9F746AF85}"/>
    <dgm:cxn modelId="{2B1349F7-FB7F-417B-95AF-DC67BB41A35C}" type="presParOf" srcId="{CE94F7C0-0EEB-4331-80DA-87CBE4AA721E}" destId="{A79FE9E6-84D1-41C5-8551-A1352E7D9F81}" srcOrd="0" destOrd="0" presId="urn:microsoft.com/office/officeart/2005/8/layout/hierarchy3"/>
    <dgm:cxn modelId="{E07AFCCF-E997-4880-A688-04A214782D60}" type="presParOf" srcId="{A79FE9E6-84D1-41C5-8551-A1352E7D9F81}" destId="{BBC1D363-6904-42E3-9FA4-E5BC2048B34A}" srcOrd="0" destOrd="0" presId="urn:microsoft.com/office/officeart/2005/8/layout/hierarchy3"/>
    <dgm:cxn modelId="{B298591E-0394-4292-932A-E548DB322720}" type="presParOf" srcId="{BBC1D363-6904-42E3-9FA4-E5BC2048B34A}" destId="{0F5365AD-7718-4374-BAD6-A41A1D2F8F53}" srcOrd="0" destOrd="0" presId="urn:microsoft.com/office/officeart/2005/8/layout/hierarchy3"/>
    <dgm:cxn modelId="{B585E04B-C853-4094-BAC2-8139816A38F5}" type="presParOf" srcId="{BBC1D363-6904-42E3-9FA4-E5BC2048B34A}" destId="{AA84235F-A7F6-474A-AB74-DC0FA0C6FFCC}" srcOrd="1" destOrd="0" presId="urn:microsoft.com/office/officeart/2005/8/layout/hierarchy3"/>
    <dgm:cxn modelId="{32F92B25-FDE5-481B-9439-5F5C4CBE08B1}" type="presParOf" srcId="{A79FE9E6-84D1-41C5-8551-A1352E7D9F81}" destId="{9FE56C65-7496-46F7-B5D9-E040E265F5D0}" srcOrd="1" destOrd="0" presId="urn:microsoft.com/office/officeart/2005/8/layout/hierarchy3"/>
    <dgm:cxn modelId="{B1267FC3-195A-40F5-835A-C6B51CE0AA93}" type="presParOf" srcId="{9FE56C65-7496-46F7-B5D9-E040E265F5D0}" destId="{DB4D8FB7-6A43-49CD-8BFA-45B3C0F1600C}" srcOrd="0" destOrd="0" presId="urn:microsoft.com/office/officeart/2005/8/layout/hierarchy3"/>
    <dgm:cxn modelId="{FE895C4F-758C-49DF-99CF-5497F2DE5421}" type="presParOf" srcId="{9FE56C65-7496-46F7-B5D9-E040E265F5D0}" destId="{5C99FD8C-C3D8-4E5F-9928-1B608FDABA60}" srcOrd="1" destOrd="0" presId="urn:microsoft.com/office/officeart/2005/8/layout/hierarchy3"/>
    <dgm:cxn modelId="{2C7DD6E1-9C7C-43F6-A96B-A792BB1E9EE2}" type="presParOf" srcId="{9FE56C65-7496-46F7-B5D9-E040E265F5D0}" destId="{CE826F2A-50D6-4E1A-9652-F21B703390DE}" srcOrd="2" destOrd="0" presId="urn:microsoft.com/office/officeart/2005/8/layout/hierarchy3"/>
    <dgm:cxn modelId="{5A93D28B-4F32-4345-8053-911378C97057}" type="presParOf" srcId="{9FE56C65-7496-46F7-B5D9-E040E265F5D0}" destId="{FD405A9E-22FF-4DF6-8A22-42EFF8F2A598}" srcOrd="3" destOrd="0" presId="urn:microsoft.com/office/officeart/2005/8/layout/hierarchy3"/>
    <dgm:cxn modelId="{779A9D60-05C0-4CAF-B9E3-53E48A76C892}" type="presParOf" srcId="{CE94F7C0-0EEB-4331-80DA-87CBE4AA721E}" destId="{F3599D34-726A-415B-BDCA-CD517D82C5C8}" srcOrd="1" destOrd="0" presId="urn:microsoft.com/office/officeart/2005/8/layout/hierarchy3"/>
    <dgm:cxn modelId="{A228114E-FD95-4C57-811C-AA2B5EBB345C}" type="presParOf" srcId="{F3599D34-726A-415B-BDCA-CD517D82C5C8}" destId="{BE0AE9A5-EF25-4AAC-87FD-2E584358EC7F}" srcOrd="0" destOrd="0" presId="urn:microsoft.com/office/officeart/2005/8/layout/hierarchy3"/>
    <dgm:cxn modelId="{CCFD7B1E-584C-4EE9-92B7-18F10F36E215}" type="presParOf" srcId="{BE0AE9A5-EF25-4AAC-87FD-2E584358EC7F}" destId="{463A09B6-1FCC-4AF5-9E39-8B5B2A036B63}" srcOrd="0" destOrd="0" presId="urn:microsoft.com/office/officeart/2005/8/layout/hierarchy3"/>
    <dgm:cxn modelId="{5DCDBC4C-7AB0-42AC-AF53-1E84A93DF5A9}" type="presParOf" srcId="{BE0AE9A5-EF25-4AAC-87FD-2E584358EC7F}" destId="{3855AC61-EE5D-4A63-8A66-D94417D943C8}" srcOrd="1" destOrd="0" presId="urn:microsoft.com/office/officeart/2005/8/layout/hierarchy3"/>
    <dgm:cxn modelId="{D396162B-C3D8-48D1-B893-B0B951A0E951}" type="presParOf" srcId="{F3599D34-726A-415B-BDCA-CD517D82C5C8}" destId="{F57BE33E-269D-4E9A-BF57-F416B1798F00}" srcOrd="1" destOrd="0" presId="urn:microsoft.com/office/officeart/2005/8/layout/hierarchy3"/>
    <dgm:cxn modelId="{D5ECECFD-4336-4DEC-AA18-AB0093FDA2AB}" type="presParOf" srcId="{F57BE33E-269D-4E9A-BF57-F416B1798F00}" destId="{921E43A5-2A49-48F4-8DAF-40DBD205F8B0}" srcOrd="0" destOrd="0" presId="urn:microsoft.com/office/officeart/2005/8/layout/hierarchy3"/>
    <dgm:cxn modelId="{FE35CA50-1597-46B6-9A51-64E6ECE642FB}" type="presParOf" srcId="{F57BE33E-269D-4E9A-BF57-F416B1798F00}" destId="{C875DCC9-8A97-4EED-A6D2-CAA4F21E8039}" srcOrd="1" destOrd="0" presId="urn:microsoft.com/office/officeart/2005/8/layout/hierarchy3"/>
    <dgm:cxn modelId="{D189129D-EAA1-4C46-BB76-14C88CC9913C}" type="presParOf" srcId="{F57BE33E-269D-4E9A-BF57-F416B1798F00}" destId="{CAFDE3C4-681D-49F8-987E-2A470E5190C6}" srcOrd="2" destOrd="0" presId="urn:microsoft.com/office/officeart/2005/8/layout/hierarchy3"/>
    <dgm:cxn modelId="{0C0EEA35-A4EF-4D75-BC5E-66DE5486E7D1}" type="presParOf" srcId="{F57BE33E-269D-4E9A-BF57-F416B1798F00}" destId="{DC2D01BB-7D43-4FED-A3B2-2C3612ED8436}" srcOrd="3" destOrd="0" presId="urn:microsoft.com/office/officeart/2005/8/layout/hierarchy3"/>
    <dgm:cxn modelId="{5557128B-B3E6-42E7-A688-B7A83B37F690}" type="presParOf" srcId="{F57BE33E-269D-4E9A-BF57-F416B1798F00}" destId="{420B55E4-6AF7-4ED7-9869-1DC7BA1E820A}" srcOrd="4" destOrd="0" presId="urn:microsoft.com/office/officeart/2005/8/layout/hierarchy3"/>
    <dgm:cxn modelId="{FD46BA24-923D-4058-9FB8-61317E97279B}" type="presParOf" srcId="{F57BE33E-269D-4E9A-BF57-F416B1798F00}" destId="{F89E3601-C037-4D52-A1BE-F3B10FCEF229}" srcOrd="5" destOrd="0" presId="urn:microsoft.com/office/officeart/2005/8/layout/hierarchy3"/>
    <dgm:cxn modelId="{9025E06D-8B56-4614-ABA8-5D122130D6B2}" type="presParOf" srcId="{F57BE33E-269D-4E9A-BF57-F416B1798F00}" destId="{1A83DDA4-8C3F-4990-A30A-E3E39BBDFDF6}" srcOrd="6" destOrd="0" presId="urn:microsoft.com/office/officeart/2005/8/layout/hierarchy3"/>
    <dgm:cxn modelId="{3632EF14-7A30-4AE1-9BE8-3AF998B6326B}" type="presParOf" srcId="{F57BE33E-269D-4E9A-BF57-F416B1798F00}" destId="{1BF1F313-DF90-4A3C-BF49-B3BBC2AB6633}" srcOrd="7" destOrd="0" presId="urn:microsoft.com/office/officeart/2005/8/layout/hierarchy3"/>
    <dgm:cxn modelId="{C8DC0955-0D26-4397-AF07-3E2379D73708}" type="presParOf" srcId="{CE94F7C0-0EEB-4331-80DA-87CBE4AA721E}" destId="{0144C289-516F-4FF9-8228-77327E8CFC44}" srcOrd="2" destOrd="0" presId="urn:microsoft.com/office/officeart/2005/8/layout/hierarchy3"/>
    <dgm:cxn modelId="{40272DE2-B4F4-4806-921F-D2C8BBE3AEA3}" type="presParOf" srcId="{0144C289-516F-4FF9-8228-77327E8CFC44}" destId="{F1911119-B793-472F-A8AF-C99388DAFB56}" srcOrd="0" destOrd="0" presId="urn:microsoft.com/office/officeart/2005/8/layout/hierarchy3"/>
    <dgm:cxn modelId="{0D9E7E53-C5B9-4DC2-A1C3-ACC5446DFBDB}" type="presParOf" srcId="{F1911119-B793-472F-A8AF-C99388DAFB56}" destId="{D25884E9-C19B-4A65-BCA0-051EF325DC74}" srcOrd="0" destOrd="0" presId="urn:microsoft.com/office/officeart/2005/8/layout/hierarchy3"/>
    <dgm:cxn modelId="{AF23C32E-9D36-4247-B698-78EA085C0971}" type="presParOf" srcId="{F1911119-B793-472F-A8AF-C99388DAFB56}" destId="{194CE282-6339-4CF9-8615-85588133D38C}" srcOrd="1" destOrd="0" presId="urn:microsoft.com/office/officeart/2005/8/layout/hierarchy3"/>
    <dgm:cxn modelId="{00993500-CF7C-4885-9556-DB99AD588707}" type="presParOf" srcId="{0144C289-516F-4FF9-8228-77327E8CFC44}" destId="{FAEEA3C5-89E5-45CF-BE79-B4E6E7848D0E}" srcOrd="1" destOrd="0" presId="urn:microsoft.com/office/officeart/2005/8/layout/hierarchy3"/>
    <dgm:cxn modelId="{457C9973-5C67-48EC-BF88-4DE9144AF3A8}" type="presParOf" srcId="{FAEEA3C5-89E5-45CF-BE79-B4E6E7848D0E}" destId="{E93A5273-3E6E-4C58-B002-B96F2ABAABA0}" srcOrd="0" destOrd="0" presId="urn:microsoft.com/office/officeart/2005/8/layout/hierarchy3"/>
    <dgm:cxn modelId="{4FEF5A12-D07E-480D-84DB-1F62D78B82B9}" type="presParOf" srcId="{FAEEA3C5-89E5-45CF-BE79-B4E6E7848D0E}" destId="{0AB199FC-38D8-4DAB-84E9-ED2CA1C26075}" srcOrd="1" destOrd="0" presId="urn:microsoft.com/office/officeart/2005/8/layout/hierarchy3"/>
    <dgm:cxn modelId="{4C8C3E00-6BB6-47DF-BB09-0A0D5D3A87F3}" type="presParOf" srcId="{FAEEA3C5-89E5-45CF-BE79-B4E6E7848D0E}" destId="{C6C14429-9ED9-42DC-BCA6-6D425449BCC3}" srcOrd="2" destOrd="0" presId="urn:microsoft.com/office/officeart/2005/8/layout/hierarchy3"/>
    <dgm:cxn modelId="{0AB2F025-50F6-4663-8710-790C01F11A53}" type="presParOf" srcId="{FAEEA3C5-89E5-45CF-BE79-B4E6E7848D0E}" destId="{F002CD4C-07AD-468E-B0CA-BC7B84CBEBF0}" srcOrd="3" destOrd="0" presId="urn:microsoft.com/office/officeart/2005/8/layout/hierarchy3"/>
    <dgm:cxn modelId="{ED887910-67D8-48C1-8F91-3635C54671AA}" type="presParOf" srcId="{FAEEA3C5-89E5-45CF-BE79-B4E6E7848D0E}" destId="{13BD19F7-57ED-4E2F-B8F6-281342DDBB01}" srcOrd="4" destOrd="0" presId="urn:microsoft.com/office/officeart/2005/8/layout/hierarchy3"/>
    <dgm:cxn modelId="{72CD7686-608A-4117-B364-5E030E112B7F}" type="presParOf" srcId="{FAEEA3C5-89E5-45CF-BE79-B4E6E7848D0E}" destId="{D3C4CDA8-B573-4738-A792-08D36BB0FD14}" srcOrd="5" destOrd="0" presId="urn:microsoft.com/office/officeart/2005/8/layout/hierarchy3"/>
    <dgm:cxn modelId="{B97EEC56-3C9C-4B73-A331-D29177576805}" type="presParOf" srcId="{FAEEA3C5-89E5-45CF-BE79-B4E6E7848D0E}" destId="{3F09BBA0-D313-486E-A537-857CC3E7A49E}" srcOrd="6" destOrd="0" presId="urn:microsoft.com/office/officeart/2005/8/layout/hierarchy3"/>
    <dgm:cxn modelId="{4B203C20-EEA2-4AC3-A846-42A71EB2305D}" type="presParOf" srcId="{FAEEA3C5-89E5-45CF-BE79-B4E6E7848D0E}" destId="{4A08180D-B9EC-4EB5-865D-11E0A9179D21}" srcOrd="7" destOrd="0" presId="urn:microsoft.com/office/officeart/2005/8/layout/hierarchy3"/>
    <dgm:cxn modelId="{5B6E3796-9F4F-4EE1-8F0A-96AC011181F7}" type="presParOf" srcId="{CE94F7C0-0EEB-4331-80DA-87CBE4AA721E}" destId="{6BDA0FCC-7C1C-447D-B460-3D14AF3F0D27}" srcOrd="3" destOrd="0" presId="urn:microsoft.com/office/officeart/2005/8/layout/hierarchy3"/>
    <dgm:cxn modelId="{96955760-70F8-4657-AB53-BC120D48D742}" type="presParOf" srcId="{6BDA0FCC-7C1C-447D-B460-3D14AF3F0D27}" destId="{B8191D4B-BC7F-4640-94EA-0FF91A5CC43D}" srcOrd="0" destOrd="0" presId="urn:microsoft.com/office/officeart/2005/8/layout/hierarchy3"/>
    <dgm:cxn modelId="{3C1BECF9-6187-4AEE-8D9E-F018FE51B075}" type="presParOf" srcId="{B8191D4B-BC7F-4640-94EA-0FF91A5CC43D}" destId="{870B30ED-38B6-4760-B4B1-18996C8DC7DC}" srcOrd="0" destOrd="0" presId="urn:microsoft.com/office/officeart/2005/8/layout/hierarchy3"/>
    <dgm:cxn modelId="{70648BFE-C1C3-4895-AC85-FE358087E533}" type="presParOf" srcId="{B8191D4B-BC7F-4640-94EA-0FF91A5CC43D}" destId="{2655544D-4A7B-4CEF-9B21-7E4D144D9B20}" srcOrd="1" destOrd="0" presId="urn:microsoft.com/office/officeart/2005/8/layout/hierarchy3"/>
    <dgm:cxn modelId="{340C2E57-A414-472B-887A-EA5F03C18B64}" type="presParOf" srcId="{6BDA0FCC-7C1C-447D-B460-3D14AF3F0D27}" destId="{286F5DA9-89A4-4329-A895-60BC98C87FCE}" srcOrd="1" destOrd="0" presId="urn:microsoft.com/office/officeart/2005/8/layout/hierarchy3"/>
    <dgm:cxn modelId="{94B3A29D-A251-4E76-8D1F-C73F3EF990F3}" type="presParOf" srcId="{286F5DA9-89A4-4329-A895-60BC98C87FCE}" destId="{0281906C-229A-490D-A275-BD7DCE0D0B2A}" srcOrd="0" destOrd="0" presId="urn:microsoft.com/office/officeart/2005/8/layout/hierarchy3"/>
    <dgm:cxn modelId="{ACB4777F-9911-48CF-95C0-077D5F95D9F3}" type="presParOf" srcId="{286F5DA9-89A4-4329-A895-60BC98C87FCE}" destId="{5AD2A1E6-02B7-4E1B-A26A-1E62717A29EA}" srcOrd="1" destOrd="0" presId="urn:microsoft.com/office/officeart/2005/8/layout/hierarchy3"/>
    <dgm:cxn modelId="{F39EDA10-4BD8-4DFA-93D0-5131646262D1}" type="presParOf" srcId="{286F5DA9-89A4-4329-A895-60BC98C87FCE}" destId="{EF01156C-7304-4935-BD6B-39326A9F67C9}" srcOrd="2" destOrd="0" presId="urn:microsoft.com/office/officeart/2005/8/layout/hierarchy3"/>
    <dgm:cxn modelId="{1FB63AFC-BBF1-40D4-BDA5-0E3869ABEF8B}" type="presParOf" srcId="{286F5DA9-89A4-4329-A895-60BC98C87FCE}" destId="{B5EBA074-A3AB-4F55-88B7-8E98B3D1015A}" srcOrd="3" destOrd="0" presId="urn:microsoft.com/office/officeart/2005/8/layout/hierarchy3"/>
    <dgm:cxn modelId="{8E1117BF-69A3-49E9-910E-72B337BA24C1}" type="presParOf" srcId="{286F5DA9-89A4-4329-A895-60BC98C87FCE}" destId="{3DDA109D-77C4-48B2-9ABF-584CE9FBE5DF}" srcOrd="4" destOrd="0" presId="urn:microsoft.com/office/officeart/2005/8/layout/hierarchy3"/>
    <dgm:cxn modelId="{DDB7C392-0F14-4F5B-8640-3B64278FB4D6}" type="presParOf" srcId="{286F5DA9-89A4-4329-A895-60BC98C87FCE}" destId="{D50410AA-98B3-49BE-833A-A558BE7E0EA8}" srcOrd="5" destOrd="0" presId="urn:microsoft.com/office/officeart/2005/8/layout/hierarchy3"/>
    <dgm:cxn modelId="{A7DAAE1C-C820-436A-9521-01784EE1F5C6}" type="presParOf" srcId="{286F5DA9-89A4-4329-A895-60BC98C87FCE}" destId="{34317B65-59E0-478C-8250-EFFE7B21C962}" srcOrd="6" destOrd="0" presId="urn:microsoft.com/office/officeart/2005/8/layout/hierarchy3"/>
    <dgm:cxn modelId="{AE07B61C-BFCC-48B6-B49A-E998813F15A0}" type="presParOf" srcId="{286F5DA9-89A4-4329-A895-60BC98C87FCE}" destId="{195E07DD-E8B0-4BCF-B1D7-10222AB770E3}" srcOrd="7"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93030C0-1A9B-4540-A361-B8C31BCE20EC}" type="doc">
      <dgm:prSet loTypeId="urn:microsoft.com/office/officeart/2005/8/layout/matrix3" loCatId="matrix" qsTypeId="urn:microsoft.com/office/officeart/2005/8/quickstyle/simple3" qsCatId="simple" csTypeId="urn:microsoft.com/office/officeart/2005/8/colors/accent1_2" csCatId="accent1"/>
      <dgm:spPr/>
      <dgm:t>
        <a:bodyPr/>
        <a:lstStyle/>
        <a:p>
          <a:endParaRPr lang="zh-CN" altLang="en-US"/>
        </a:p>
      </dgm:t>
    </dgm:pt>
    <dgm:pt modelId="{6248C42A-DE1F-4C73-92FB-50710DAFA51E}">
      <dgm:prSet custT="1"/>
      <dgm:spPr/>
      <dgm:t>
        <a:bodyPr/>
        <a:lstStyle/>
        <a:p>
          <a:pPr rtl="0"/>
          <a:r>
            <a:rPr lang="zh-CN" altLang="en-US" sz="2400" dirty="0"/>
            <a:t>用户登录</a:t>
          </a:r>
        </a:p>
      </dgm:t>
    </dgm:pt>
    <dgm:pt modelId="{7E3018F3-CE5F-46CD-9C23-9EF527278519}" type="parTrans" cxnId="{46FDBFD6-CA69-4A1C-9531-403208B7DBBE}">
      <dgm:prSet/>
      <dgm:spPr/>
      <dgm:t>
        <a:bodyPr/>
        <a:lstStyle/>
        <a:p>
          <a:endParaRPr lang="zh-CN" altLang="en-US" sz="2400"/>
        </a:p>
      </dgm:t>
    </dgm:pt>
    <dgm:pt modelId="{94098251-0B72-47CE-BF9D-F349D739A618}" type="sibTrans" cxnId="{46FDBFD6-CA69-4A1C-9531-403208B7DBBE}">
      <dgm:prSet/>
      <dgm:spPr/>
      <dgm:t>
        <a:bodyPr/>
        <a:lstStyle/>
        <a:p>
          <a:endParaRPr lang="zh-CN" altLang="en-US" sz="2400"/>
        </a:p>
      </dgm:t>
    </dgm:pt>
    <dgm:pt modelId="{4F66806B-155E-4224-B020-DD2031F4F3C9}">
      <dgm:prSet custT="1"/>
      <dgm:spPr/>
      <dgm:t>
        <a:bodyPr/>
        <a:lstStyle/>
        <a:p>
          <a:pPr rtl="0"/>
          <a:r>
            <a:rPr lang="zh-CN" altLang="en-US" sz="2400" dirty="0"/>
            <a:t>作业调度</a:t>
          </a:r>
        </a:p>
      </dgm:t>
    </dgm:pt>
    <dgm:pt modelId="{9AC65119-5E04-4D99-BC04-C75F01AAA25A}" type="parTrans" cxnId="{FF01408F-2075-488E-80B0-FF754F0550CC}">
      <dgm:prSet/>
      <dgm:spPr/>
      <dgm:t>
        <a:bodyPr/>
        <a:lstStyle/>
        <a:p>
          <a:endParaRPr lang="zh-CN" altLang="en-US" sz="2400"/>
        </a:p>
      </dgm:t>
    </dgm:pt>
    <dgm:pt modelId="{0A06E4D2-6F0A-4251-AC96-2C90CC4CADB0}" type="sibTrans" cxnId="{FF01408F-2075-488E-80B0-FF754F0550CC}">
      <dgm:prSet/>
      <dgm:spPr/>
      <dgm:t>
        <a:bodyPr/>
        <a:lstStyle/>
        <a:p>
          <a:endParaRPr lang="zh-CN" altLang="en-US" sz="2400"/>
        </a:p>
      </dgm:t>
    </dgm:pt>
    <dgm:pt modelId="{3278903D-408C-4F10-B275-1F9BBA7032E1}">
      <dgm:prSet custT="1"/>
      <dgm:spPr/>
      <dgm:t>
        <a:bodyPr/>
        <a:lstStyle/>
        <a:p>
          <a:pPr rtl="0"/>
          <a:r>
            <a:rPr lang="zh-CN" altLang="en-US" sz="2400"/>
            <a:t>提供服务</a:t>
          </a:r>
        </a:p>
      </dgm:t>
    </dgm:pt>
    <dgm:pt modelId="{7E3118AE-B726-4D32-AD63-EE7FA89D175E}" type="parTrans" cxnId="{388BA329-BF23-4476-8121-97B7D8664FB0}">
      <dgm:prSet/>
      <dgm:spPr/>
      <dgm:t>
        <a:bodyPr/>
        <a:lstStyle/>
        <a:p>
          <a:endParaRPr lang="zh-CN" altLang="en-US" sz="2400"/>
        </a:p>
      </dgm:t>
    </dgm:pt>
    <dgm:pt modelId="{2013DD02-E161-4DE4-9900-C55148B78D54}" type="sibTrans" cxnId="{388BA329-BF23-4476-8121-97B7D8664FB0}">
      <dgm:prSet/>
      <dgm:spPr/>
      <dgm:t>
        <a:bodyPr/>
        <a:lstStyle/>
        <a:p>
          <a:endParaRPr lang="zh-CN" altLang="en-US" sz="2400"/>
        </a:p>
      </dgm:t>
    </dgm:pt>
    <dgm:pt modelId="{7F3E703B-78B0-4879-97EB-3DF3703208C0}">
      <dgm:prSet custT="1"/>
      <dgm:spPr/>
      <dgm:t>
        <a:bodyPr/>
        <a:lstStyle/>
        <a:p>
          <a:pPr rtl="0"/>
          <a:r>
            <a:rPr lang="zh-CN" altLang="en-US" sz="2400"/>
            <a:t>应用请求</a:t>
          </a:r>
        </a:p>
      </dgm:t>
    </dgm:pt>
    <dgm:pt modelId="{86BD8B7B-6DAF-4393-BE08-F11E85F89D08}" type="parTrans" cxnId="{36620FC0-0D64-4446-A515-52041C3033AB}">
      <dgm:prSet/>
      <dgm:spPr/>
      <dgm:t>
        <a:bodyPr/>
        <a:lstStyle/>
        <a:p>
          <a:endParaRPr lang="zh-CN" altLang="en-US" sz="2400"/>
        </a:p>
      </dgm:t>
    </dgm:pt>
    <dgm:pt modelId="{72C914B6-489E-487E-9302-F2AC47B7F923}" type="sibTrans" cxnId="{36620FC0-0D64-4446-A515-52041C3033AB}">
      <dgm:prSet/>
      <dgm:spPr/>
      <dgm:t>
        <a:bodyPr/>
        <a:lstStyle/>
        <a:p>
          <a:endParaRPr lang="zh-CN" altLang="en-US" sz="2400"/>
        </a:p>
      </dgm:t>
    </dgm:pt>
    <dgm:pt modelId="{F35BCDBD-5A01-4675-BFCD-9FC298EC2A9F}" type="pres">
      <dgm:prSet presAssocID="{893030C0-1A9B-4540-A361-B8C31BCE20EC}" presName="matrix" presStyleCnt="0">
        <dgm:presLayoutVars>
          <dgm:chMax val="1"/>
          <dgm:dir/>
          <dgm:resizeHandles val="exact"/>
        </dgm:presLayoutVars>
      </dgm:prSet>
      <dgm:spPr/>
    </dgm:pt>
    <dgm:pt modelId="{D98B050A-E73C-478A-AA14-89B16E66DC1B}" type="pres">
      <dgm:prSet presAssocID="{893030C0-1A9B-4540-A361-B8C31BCE20EC}" presName="diamond" presStyleLbl="bgShp" presStyleIdx="0" presStyleCnt="1"/>
      <dgm:spPr/>
    </dgm:pt>
    <dgm:pt modelId="{BDC9EBF4-687B-4F62-929D-BDD3D3A2257C}" type="pres">
      <dgm:prSet presAssocID="{893030C0-1A9B-4540-A361-B8C31BCE20EC}" presName="quad1" presStyleLbl="node1" presStyleIdx="0" presStyleCnt="4">
        <dgm:presLayoutVars>
          <dgm:chMax val="0"/>
          <dgm:chPref val="0"/>
          <dgm:bulletEnabled val="1"/>
        </dgm:presLayoutVars>
      </dgm:prSet>
      <dgm:spPr/>
    </dgm:pt>
    <dgm:pt modelId="{FF2DBA0C-F779-4BBA-A474-E8911BFFEDC7}" type="pres">
      <dgm:prSet presAssocID="{893030C0-1A9B-4540-A361-B8C31BCE20EC}" presName="quad2" presStyleLbl="node1" presStyleIdx="1" presStyleCnt="4">
        <dgm:presLayoutVars>
          <dgm:chMax val="0"/>
          <dgm:chPref val="0"/>
          <dgm:bulletEnabled val="1"/>
        </dgm:presLayoutVars>
      </dgm:prSet>
      <dgm:spPr/>
    </dgm:pt>
    <dgm:pt modelId="{D7F06252-3AA1-451D-B5AC-0503B3215FBB}" type="pres">
      <dgm:prSet presAssocID="{893030C0-1A9B-4540-A361-B8C31BCE20EC}" presName="quad3" presStyleLbl="node1" presStyleIdx="2" presStyleCnt="4">
        <dgm:presLayoutVars>
          <dgm:chMax val="0"/>
          <dgm:chPref val="0"/>
          <dgm:bulletEnabled val="1"/>
        </dgm:presLayoutVars>
      </dgm:prSet>
      <dgm:spPr/>
    </dgm:pt>
    <dgm:pt modelId="{2B164D4F-B72F-4C76-8890-C54D9A839503}" type="pres">
      <dgm:prSet presAssocID="{893030C0-1A9B-4540-A361-B8C31BCE20EC}" presName="quad4" presStyleLbl="node1" presStyleIdx="3" presStyleCnt="4">
        <dgm:presLayoutVars>
          <dgm:chMax val="0"/>
          <dgm:chPref val="0"/>
          <dgm:bulletEnabled val="1"/>
        </dgm:presLayoutVars>
      </dgm:prSet>
      <dgm:spPr/>
    </dgm:pt>
  </dgm:ptLst>
  <dgm:cxnLst>
    <dgm:cxn modelId="{B3331A01-6155-4E2E-9B76-7C72E9575468}" type="presOf" srcId="{3278903D-408C-4F10-B275-1F9BBA7032E1}" destId="{D7F06252-3AA1-451D-B5AC-0503B3215FBB}" srcOrd="0" destOrd="0" presId="urn:microsoft.com/office/officeart/2005/8/layout/matrix3"/>
    <dgm:cxn modelId="{388BA329-BF23-4476-8121-97B7D8664FB0}" srcId="{893030C0-1A9B-4540-A361-B8C31BCE20EC}" destId="{3278903D-408C-4F10-B275-1F9BBA7032E1}" srcOrd="2" destOrd="0" parTransId="{7E3118AE-B726-4D32-AD63-EE7FA89D175E}" sibTransId="{2013DD02-E161-4DE4-9900-C55148B78D54}"/>
    <dgm:cxn modelId="{EE52E951-A37F-4F05-8889-3856BF10773F}" type="presOf" srcId="{7F3E703B-78B0-4879-97EB-3DF3703208C0}" destId="{2B164D4F-B72F-4C76-8890-C54D9A839503}" srcOrd="0" destOrd="0" presId="urn:microsoft.com/office/officeart/2005/8/layout/matrix3"/>
    <dgm:cxn modelId="{FF01408F-2075-488E-80B0-FF754F0550CC}" srcId="{893030C0-1A9B-4540-A361-B8C31BCE20EC}" destId="{4F66806B-155E-4224-B020-DD2031F4F3C9}" srcOrd="1" destOrd="0" parTransId="{9AC65119-5E04-4D99-BC04-C75F01AAA25A}" sibTransId="{0A06E4D2-6F0A-4251-AC96-2C90CC4CADB0}"/>
    <dgm:cxn modelId="{A3B814A7-0751-4AE1-B66F-D0251D2084EF}" type="presOf" srcId="{893030C0-1A9B-4540-A361-B8C31BCE20EC}" destId="{F35BCDBD-5A01-4675-BFCD-9FC298EC2A9F}" srcOrd="0" destOrd="0" presId="urn:microsoft.com/office/officeart/2005/8/layout/matrix3"/>
    <dgm:cxn modelId="{2AA4CFAA-12DB-443F-8AB8-D6E2231F78CE}" type="presOf" srcId="{4F66806B-155E-4224-B020-DD2031F4F3C9}" destId="{FF2DBA0C-F779-4BBA-A474-E8911BFFEDC7}" srcOrd="0" destOrd="0" presId="urn:microsoft.com/office/officeart/2005/8/layout/matrix3"/>
    <dgm:cxn modelId="{36620FC0-0D64-4446-A515-52041C3033AB}" srcId="{893030C0-1A9B-4540-A361-B8C31BCE20EC}" destId="{7F3E703B-78B0-4879-97EB-3DF3703208C0}" srcOrd="3" destOrd="0" parTransId="{86BD8B7B-6DAF-4393-BE08-F11E85F89D08}" sibTransId="{72C914B6-489E-487E-9302-F2AC47B7F923}"/>
    <dgm:cxn modelId="{46FDBFD6-CA69-4A1C-9531-403208B7DBBE}" srcId="{893030C0-1A9B-4540-A361-B8C31BCE20EC}" destId="{6248C42A-DE1F-4C73-92FB-50710DAFA51E}" srcOrd="0" destOrd="0" parTransId="{7E3018F3-CE5F-46CD-9C23-9EF527278519}" sibTransId="{94098251-0B72-47CE-BF9D-F349D739A618}"/>
    <dgm:cxn modelId="{D1466AF9-45FE-45BD-8CE6-9A42586FAA1D}" type="presOf" srcId="{6248C42A-DE1F-4C73-92FB-50710DAFA51E}" destId="{BDC9EBF4-687B-4F62-929D-BDD3D3A2257C}" srcOrd="0" destOrd="0" presId="urn:microsoft.com/office/officeart/2005/8/layout/matrix3"/>
    <dgm:cxn modelId="{EB49B28A-F672-4C64-883F-D2523A4176AB}" type="presParOf" srcId="{F35BCDBD-5A01-4675-BFCD-9FC298EC2A9F}" destId="{D98B050A-E73C-478A-AA14-89B16E66DC1B}" srcOrd="0" destOrd="0" presId="urn:microsoft.com/office/officeart/2005/8/layout/matrix3"/>
    <dgm:cxn modelId="{6DC45767-2518-4862-AB47-061E3059EBC3}" type="presParOf" srcId="{F35BCDBD-5A01-4675-BFCD-9FC298EC2A9F}" destId="{BDC9EBF4-687B-4F62-929D-BDD3D3A2257C}" srcOrd="1" destOrd="0" presId="urn:microsoft.com/office/officeart/2005/8/layout/matrix3"/>
    <dgm:cxn modelId="{E77C8CE8-4E41-41F9-8741-D8326EBE214F}" type="presParOf" srcId="{F35BCDBD-5A01-4675-BFCD-9FC298EC2A9F}" destId="{FF2DBA0C-F779-4BBA-A474-E8911BFFEDC7}" srcOrd="2" destOrd="0" presId="urn:microsoft.com/office/officeart/2005/8/layout/matrix3"/>
    <dgm:cxn modelId="{B93EC306-3D7C-4CFF-B024-F2B8E464A600}" type="presParOf" srcId="{F35BCDBD-5A01-4675-BFCD-9FC298EC2A9F}" destId="{D7F06252-3AA1-451D-B5AC-0503B3215FBB}" srcOrd="3" destOrd="0" presId="urn:microsoft.com/office/officeart/2005/8/layout/matrix3"/>
    <dgm:cxn modelId="{23869523-973C-4FA4-BD0B-3D81D13CD20D}" type="presParOf" srcId="{F35BCDBD-5A01-4675-BFCD-9FC298EC2A9F}" destId="{2B164D4F-B72F-4C76-8890-C54D9A839503}"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456207D-0BF6-4090-B4D4-CA3A35ADC574}" type="doc">
      <dgm:prSet loTypeId="urn:diagrams.loki3.com/TabbedArc+Icon" loCatId="officeonline" qsTypeId="urn:microsoft.com/office/officeart/2005/8/quickstyle/simple3" qsCatId="simple" csTypeId="urn:microsoft.com/office/officeart/2005/8/colors/accent1_2" csCatId="accent1"/>
      <dgm:spPr/>
      <dgm:t>
        <a:bodyPr/>
        <a:lstStyle/>
        <a:p>
          <a:endParaRPr lang="zh-CN" altLang="en-US"/>
        </a:p>
      </dgm:t>
    </dgm:pt>
    <dgm:pt modelId="{6DC758E6-76F3-4DC3-B5CE-875D00D5CEA4}">
      <dgm:prSet custT="1"/>
      <dgm:spPr/>
      <dgm:t>
        <a:bodyPr/>
        <a:lstStyle/>
        <a:p>
          <a:pPr rtl="0"/>
          <a:r>
            <a:rPr lang="zh-CN" altLang="en-US" sz="2400"/>
            <a:t>正常结束</a:t>
          </a:r>
        </a:p>
      </dgm:t>
    </dgm:pt>
    <dgm:pt modelId="{1CEE6BF9-0458-4A69-81DA-04693891E60A}" type="parTrans" cxnId="{0AF89D85-6B5F-4E28-B401-15DF8580DEA1}">
      <dgm:prSet/>
      <dgm:spPr/>
      <dgm:t>
        <a:bodyPr/>
        <a:lstStyle/>
        <a:p>
          <a:endParaRPr lang="zh-CN" altLang="en-US" sz="2400"/>
        </a:p>
      </dgm:t>
    </dgm:pt>
    <dgm:pt modelId="{298AA1D9-7ABE-4A8B-9167-D53C4D1F058A}" type="sibTrans" cxnId="{0AF89D85-6B5F-4E28-B401-15DF8580DEA1}">
      <dgm:prSet/>
      <dgm:spPr/>
      <dgm:t>
        <a:bodyPr/>
        <a:lstStyle/>
        <a:p>
          <a:endParaRPr lang="zh-CN" altLang="en-US" sz="2400"/>
        </a:p>
      </dgm:t>
    </dgm:pt>
    <dgm:pt modelId="{F0479AC1-FB19-4BA9-A1CD-544991327B41}">
      <dgm:prSet custT="1"/>
      <dgm:spPr/>
      <dgm:t>
        <a:bodyPr/>
        <a:lstStyle/>
        <a:p>
          <a:pPr rtl="0"/>
          <a:r>
            <a:rPr lang="zh-CN" altLang="en-US" sz="2400"/>
            <a:t>异常结束</a:t>
          </a:r>
        </a:p>
      </dgm:t>
    </dgm:pt>
    <dgm:pt modelId="{4E161A4F-F5E0-4AED-BDF4-B6BC6DBD9885}" type="parTrans" cxnId="{06161227-4F5A-458C-BB6E-1CE7386A1D6C}">
      <dgm:prSet/>
      <dgm:spPr/>
      <dgm:t>
        <a:bodyPr/>
        <a:lstStyle/>
        <a:p>
          <a:endParaRPr lang="zh-CN" altLang="en-US" sz="2400"/>
        </a:p>
      </dgm:t>
    </dgm:pt>
    <dgm:pt modelId="{E4534A1E-8074-40E9-81E4-7B27D8E1F5FF}" type="sibTrans" cxnId="{06161227-4F5A-458C-BB6E-1CE7386A1D6C}">
      <dgm:prSet/>
      <dgm:spPr/>
      <dgm:t>
        <a:bodyPr/>
        <a:lstStyle/>
        <a:p>
          <a:endParaRPr lang="zh-CN" altLang="en-US" sz="2400"/>
        </a:p>
      </dgm:t>
    </dgm:pt>
    <dgm:pt modelId="{30A9620E-883D-45FC-98A5-85875A6C9B0B}">
      <dgm:prSet custT="1"/>
      <dgm:spPr/>
      <dgm:t>
        <a:bodyPr/>
        <a:lstStyle/>
        <a:p>
          <a:pPr rtl="0"/>
          <a:r>
            <a:rPr lang="zh-CN" altLang="en-US" sz="2400"/>
            <a:t>外界干预</a:t>
          </a:r>
        </a:p>
      </dgm:t>
    </dgm:pt>
    <dgm:pt modelId="{D5983A7E-693C-424C-A9D8-8C3790875273}" type="parTrans" cxnId="{46162405-07B2-4AE5-B883-750A01920CF6}">
      <dgm:prSet/>
      <dgm:spPr/>
      <dgm:t>
        <a:bodyPr/>
        <a:lstStyle/>
        <a:p>
          <a:endParaRPr lang="zh-CN" altLang="en-US" sz="2400"/>
        </a:p>
      </dgm:t>
    </dgm:pt>
    <dgm:pt modelId="{E9B36A56-D54E-4580-BE90-9DDC29D514EB}" type="sibTrans" cxnId="{46162405-07B2-4AE5-B883-750A01920CF6}">
      <dgm:prSet/>
      <dgm:spPr/>
      <dgm:t>
        <a:bodyPr/>
        <a:lstStyle/>
        <a:p>
          <a:endParaRPr lang="zh-CN" altLang="en-US" sz="2400"/>
        </a:p>
      </dgm:t>
    </dgm:pt>
    <dgm:pt modelId="{904DCE2E-6B0E-4BBD-BA1C-1AB8D3CA21F2}" type="pres">
      <dgm:prSet presAssocID="{C456207D-0BF6-4090-B4D4-CA3A35ADC574}" presName="Name0" presStyleCnt="0">
        <dgm:presLayoutVars>
          <dgm:dir/>
          <dgm:resizeHandles val="exact"/>
        </dgm:presLayoutVars>
      </dgm:prSet>
      <dgm:spPr/>
    </dgm:pt>
    <dgm:pt modelId="{F2B401E1-3BF2-48C4-BA6E-1EBF14B03B5A}" type="pres">
      <dgm:prSet presAssocID="{6DC758E6-76F3-4DC3-B5CE-875D00D5CEA4}" presName="twoplus" presStyleLbl="node1" presStyleIdx="0" presStyleCnt="3">
        <dgm:presLayoutVars>
          <dgm:bulletEnabled val="1"/>
        </dgm:presLayoutVars>
      </dgm:prSet>
      <dgm:spPr/>
    </dgm:pt>
    <dgm:pt modelId="{F8D76A85-D16D-430D-AF49-E2942DC1A52D}" type="pres">
      <dgm:prSet presAssocID="{F0479AC1-FB19-4BA9-A1CD-544991327B41}" presName="twoplus" presStyleLbl="node1" presStyleIdx="1" presStyleCnt="3">
        <dgm:presLayoutVars>
          <dgm:bulletEnabled val="1"/>
        </dgm:presLayoutVars>
      </dgm:prSet>
      <dgm:spPr/>
    </dgm:pt>
    <dgm:pt modelId="{0D5873C3-4DEE-488A-B7A8-7453ED85E5D0}" type="pres">
      <dgm:prSet presAssocID="{30A9620E-883D-45FC-98A5-85875A6C9B0B}" presName="twoplus" presStyleLbl="node1" presStyleIdx="2" presStyleCnt="3">
        <dgm:presLayoutVars>
          <dgm:bulletEnabled val="1"/>
        </dgm:presLayoutVars>
      </dgm:prSet>
      <dgm:spPr/>
    </dgm:pt>
  </dgm:ptLst>
  <dgm:cxnLst>
    <dgm:cxn modelId="{46162405-07B2-4AE5-B883-750A01920CF6}" srcId="{C456207D-0BF6-4090-B4D4-CA3A35ADC574}" destId="{30A9620E-883D-45FC-98A5-85875A6C9B0B}" srcOrd="2" destOrd="0" parTransId="{D5983A7E-693C-424C-A9D8-8C3790875273}" sibTransId="{E9B36A56-D54E-4580-BE90-9DDC29D514EB}"/>
    <dgm:cxn modelId="{97FC041E-C75E-4CD1-9AEA-002A200CF3F4}" type="presOf" srcId="{F0479AC1-FB19-4BA9-A1CD-544991327B41}" destId="{F8D76A85-D16D-430D-AF49-E2942DC1A52D}" srcOrd="0" destOrd="0" presId="urn:diagrams.loki3.com/TabbedArc+Icon"/>
    <dgm:cxn modelId="{06161227-4F5A-458C-BB6E-1CE7386A1D6C}" srcId="{C456207D-0BF6-4090-B4D4-CA3A35ADC574}" destId="{F0479AC1-FB19-4BA9-A1CD-544991327B41}" srcOrd="1" destOrd="0" parTransId="{4E161A4F-F5E0-4AED-BDF4-B6BC6DBD9885}" sibTransId="{E4534A1E-8074-40E9-81E4-7B27D8E1F5FF}"/>
    <dgm:cxn modelId="{B065D629-4EC0-4025-892A-C90DAFE7A825}" type="presOf" srcId="{6DC758E6-76F3-4DC3-B5CE-875D00D5CEA4}" destId="{F2B401E1-3BF2-48C4-BA6E-1EBF14B03B5A}" srcOrd="0" destOrd="0" presId="urn:diagrams.loki3.com/TabbedArc+Icon"/>
    <dgm:cxn modelId="{0AF89D85-6B5F-4E28-B401-15DF8580DEA1}" srcId="{C456207D-0BF6-4090-B4D4-CA3A35ADC574}" destId="{6DC758E6-76F3-4DC3-B5CE-875D00D5CEA4}" srcOrd="0" destOrd="0" parTransId="{1CEE6BF9-0458-4A69-81DA-04693891E60A}" sibTransId="{298AA1D9-7ABE-4A8B-9167-D53C4D1F058A}"/>
    <dgm:cxn modelId="{B63593AE-AE34-4847-A47E-BE4132DD6776}" type="presOf" srcId="{C456207D-0BF6-4090-B4D4-CA3A35ADC574}" destId="{904DCE2E-6B0E-4BBD-BA1C-1AB8D3CA21F2}" srcOrd="0" destOrd="0" presId="urn:diagrams.loki3.com/TabbedArc+Icon"/>
    <dgm:cxn modelId="{2B2463EF-F2AB-41E1-AA0D-C62EF6119106}" type="presOf" srcId="{30A9620E-883D-45FC-98A5-85875A6C9B0B}" destId="{0D5873C3-4DEE-488A-B7A8-7453ED85E5D0}" srcOrd="0" destOrd="0" presId="urn:diagrams.loki3.com/TabbedArc+Icon"/>
    <dgm:cxn modelId="{4E8CC3CB-3D9F-4D70-9108-2C1107D482C5}" type="presParOf" srcId="{904DCE2E-6B0E-4BBD-BA1C-1AB8D3CA21F2}" destId="{F2B401E1-3BF2-48C4-BA6E-1EBF14B03B5A}" srcOrd="0" destOrd="0" presId="urn:diagrams.loki3.com/TabbedArc+Icon"/>
    <dgm:cxn modelId="{4C48A117-9DEE-4941-821F-F1DA39CA2A9F}" type="presParOf" srcId="{904DCE2E-6B0E-4BBD-BA1C-1AB8D3CA21F2}" destId="{F8D76A85-D16D-430D-AF49-E2942DC1A52D}" srcOrd="1" destOrd="0" presId="urn:diagrams.loki3.com/TabbedArc+Icon"/>
    <dgm:cxn modelId="{E0102E61-F855-474C-963C-FE31595F52D9}" type="presParOf" srcId="{904DCE2E-6B0E-4BBD-BA1C-1AB8D3CA21F2}" destId="{0D5873C3-4DEE-488A-B7A8-7453ED85E5D0}" srcOrd="2" destOrd="0" presId="urn:diagrams.loki3.com/TabbedArc+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5365AD-7718-4374-BAD6-A41A1D2F8F53}">
      <dsp:nvSpPr>
        <dsp:cNvPr id="0" name=""/>
        <dsp:cNvSpPr/>
      </dsp:nvSpPr>
      <dsp:spPr>
        <a:xfrm>
          <a:off x="198626" y="2276"/>
          <a:ext cx="1750676" cy="875338"/>
        </a:xfrm>
        <a:prstGeom prst="roundRect">
          <a:avLst>
            <a:gd name="adj" fmla="val 10000"/>
          </a:avLst>
        </a:prstGeom>
        <a:gradFill rotWithShape="0">
          <a:gsLst>
            <a:gs pos="0">
              <a:schemeClr val="accent1">
                <a:hueOff val="0"/>
                <a:satOff val="0"/>
                <a:lumOff val="0"/>
                <a:alphaOff val="0"/>
                <a:shade val="63000"/>
              </a:schemeClr>
            </a:gs>
            <a:gs pos="30000">
              <a:schemeClr val="accent1">
                <a:hueOff val="0"/>
                <a:satOff val="0"/>
                <a:lumOff val="0"/>
                <a:alphaOff val="0"/>
                <a:shade val="90000"/>
                <a:satMod val="110000"/>
              </a:schemeClr>
            </a:gs>
            <a:gs pos="45000">
              <a:schemeClr val="accent1">
                <a:hueOff val="0"/>
                <a:satOff val="0"/>
                <a:lumOff val="0"/>
                <a:alphaOff val="0"/>
                <a:shade val="100000"/>
                <a:satMod val="118000"/>
              </a:schemeClr>
            </a:gs>
            <a:gs pos="55000">
              <a:schemeClr val="accent1">
                <a:hueOff val="0"/>
                <a:satOff val="0"/>
                <a:lumOff val="0"/>
                <a:alphaOff val="0"/>
                <a:shade val="100000"/>
                <a:satMod val="118000"/>
              </a:schemeClr>
            </a:gs>
            <a:gs pos="73000">
              <a:schemeClr val="accent1">
                <a:hueOff val="0"/>
                <a:satOff val="0"/>
                <a:lumOff val="0"/>
                <a:alphaOff val="0"/>
                <a:shade val="90000"/>
                <a:satMod val="110000"/>
              </a:schemeClr>
            </a:gs>
            <a:gs pos="100000">
              <a:schemeClr val="accent1">
                <a:hueOff val="0"/>
                <a:satOff val="0"/>
                <a:lumOff val="0"/>
                <a:alphaOff val="0"/>
                <a:shade val="63000"/>
              </a:schemeClr>
            </a:gs>
          </a:gsLst>
          <a:lin ang="950000" scaled="1"/>
        </a:gradFill>
        <a:ln>
          <a:noFill/>
        </a:ln>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accent1">
              <a:hueOff val="0"/>
              <a:satOff val="0"/>
              <a:lumOff val="0"/>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rtl="0">
            <a:lnSpc>
              <a:spcPct val="90000"/>
            </a:lnSpc>
            <a:spcBef>
              <a:spcPct val="0"/>
            </a:spcBef>
            <a:spcAft>
              <a:spcPct val="35000"/>
            </a:spcAft>
            <a:buNone/>
          </a:pPr>
          <a:r>
            <a:rPr lang="zh-CN" altLang="en-US" sz="2000" kern="1200" dirty="0"/>
            <a:t>进程标识符</a:t>
          </a:r>
        </a:p>
      </dsp:txBody>
      <dsp:txXfrm>
        <a:off x="224264" y="27914"/>
        <a:ext cx="1699400" cy="824062"/>
      </dsp:txXfrm>
    </dsp:sp>
    <dsp:sp modelId="{DB4D8FB7-6A43-49CD-8BFA-45B3C0F1600C}">
      <dsp:nvSpPr>
        <dsp:cNvPr id="0" name=""/>
        <dsp:cNvSpPr/>
      </dsp:nvSpPr>
      <dsp:spPr>
        <a:xfrm>
          <a:off x="373694" y="877615"/>
          <a:ext cx="175067" cy="656503"/>
        </a:xfrm>
        <a:custGeom>
          <a:avLst/>
          <a:gdLst/>
          <a:ahLst/>
          <a:cxnLst/>
          <a:rect l="0" t="0" r="0" b="0"/>
          <a:pathLst>
            <a:path>
              <a:moveTo>
                <a:pt x="0" y="0"/>
              </a:moveTo>
              <a:lnTo>
                <a:pt x="0" y="656503"/>
              </a:lnTo>
              <a:lnTo>
                <a:pt x="175067" y="656503"/>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C99FD8C-C3D8-4E5F-9928-1B608FDABA60}">
      <dsp:nvSpPr>
        <dsp:cNvPr id="0" name=""/>
        <dsp:cNvSpPr/>
      </dsp:nvSpPr>
      <dsp:spPr>
        <a:xfrm>
          <a:off x="548761" y="1096449"/>
          <a:ext cx="1400541" cy="87533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lt1">
              <a:alpha val="90000"/>
              <a:hueOff val="0"/>
              <a:satOff val="0"/>
              <a:lumOff val="0"/>
              <a:alphaOff val="0"/>
              <a:tint val="100000"/>
              <a:shade val="100000"/>
              <a:hueMod val="100000"/>
              <a:satMod val="100000"/>
            </a:schemeClr>
          </a:contourClr>
        </a:sp3d>
      </dsp:spPr>
      <dsp:style>
        <a:lnRef idx="1">
          <a:scrgbClr r="0" g="0" b="0"/>
        </a:lnRef>
        <a:fillRef idx="1">
          <a:scrgbClr r="0" g="0" b="0"/>
        </a:fillRef>
        <a:effectRef idx="2">
          <a:scrgbClr r="0" g="0" b="0"/>
        </a:effectRef>
        <a:fontRef idx="minor"/>
      </dsp:style>
      <dsp:txBody>
        <a:bodyPr spcFirstLastPara="0" vert="horz" wrap="square" lIns="38100" tIns="25400" rIns="38100" bIns="25400" numCol="1" spcCol="1270" anchor="ctr" anchorCtr="0">
          <a:noAutofit/>
        </a:bodyPr>
        <a:lstStyle/>
        <a:p>
          <a:pPr marL="0" lvl="0" indent="0" algn="ctr" defTabSz="889000" rtl="0">
            <a:lnSpc>
              <a:spcPct val="90000"/>
            </a:lnSpc>
            <a:spcBef>
              <a:spcPct val="0"/>
            </a:spcBef>
            <a:spcAft>
              <a:spcPct val="35000"/>
            </a:spcAft>
            <a:buNone/>
          </a:pPr>
          <a:r>
            <a:rPr lang="zh-CN" altLang="en-US" sz="2000" kern="1200" dirty="0"/>
            <a:t>内部标识符</a:t>
          </a:r>
        </a:p>
      </dsp:txBody>
      <dsp:txXfrm>
        <a:off x="574399" y="1122087"/>
        <a:ext cx="1349265" cy="824062"/>
      </dsp:txXfrm>
    </dsp:sp>
    <dsp:sp modelId="{CE826F2A-50D6-4E1A-9652-F21B703390DE}">
      <dsp:nvSpPr>
        <dsp:cNvPr id="0" name=""/>
        <dsp:cNvSpPr/>
      </dsp:nvSpPr>
      <dsp:spPr>
        <a:xfrm>
          <a:off x="373694" y="877615"/>
          <a:ext cx="175067" cy="1750676"/>
        </a:xfrm>
        <a:custGeom>
          <a:avLst/>
          <a:gdLst/>
          <a:ahLst/>
          <a:cxnLst/>
          <a:rect l="0" t="0" r="0" b="0"/>
          <a:pathLst>
            <a:path>
              <a:moveTo>
                <a:pt x="0" y="0"/>
              </a:moveTo>
              <a:lnTo>
                <a:pt x="0" y="1750676"/>
              </a:lnTo>
              <a:lnTo>
                <a:pt x="175067" y="1750676"/>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D405A9E-22FF-4DF6-8A22-42EFF8F2A598}">
      <dsp:nvSpPr>
        <dsp:cNvPr id="0" name=""/>
        <dsp:cNvSpPr/>
      </dsp:nvSpPr>
      <dsp:spPr>
        <a:xfrm>
          <a:off x="548761" y="2190622"/>
          <a:ext cx="1400541" cy="87533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lt1">
              <a:alpha val="90000"/>
              <a:hueOff val="0"/>
              <a:satOff val="0"/>
              <a:lumOff val="0"/>
              <a:alphaOff val="0"/>
              <a:tint val="100000"/>
              <a:shade val="100000"/>
              <a:hueMod val="100000"/>
              <a:satMod val="100000"/>
            </a:schemeClr>
          </a:contourClr>
        </a:sp3d>
      </dsp:spPr>
      <dsp:style>
        <a:lnRef idx="1">
          <a:scrgbClr r="0" g="0" b="0"/>
        </a:lnRef>
        <a:fillRef idx="1">
          <a:scrgbClr r="0" g="0" b="0"/>
        </a:fillRef>
        <a:effectRef idx="2">
          <a:scrgbClr r="0" g="0" b="0"/>
        </a:effectRef>
        <a:fontRef idx="minor"/>
      </dsp:style>
      <dsp:txBody>
        <a:bodyPr spcFirstLastPara="0" vert="horz" wrap="square" lIns="38100" tIns="25400" rIns="38100" bIns="25400" numCol="1" spcCol="1270" anchor="ctr" anchorCtr="0">
          <a:noAutofit/>
        </a:bodyPr>
        <a:lstStyle/>
        <a:p>
          <a:pPr marL="0" lvl="0" indent="0" algn="ctr" defTabSz="889000" rtl="0">
            <a:lnSpc>
              <a:spcPct val="90000"/>
            </a:lnSpc>
            <a:spcBef>
              <a:spcPct val="0"/>
            </a:spcBef>
            <a:spcAft>
              <a:spcPct val="35000"/>
            </a:spcAft>
            <a:buNone/>
          </a:pPr>
          <a:r>
            <a:rPr lang="zh-CN" altLang="en-US" sz="2000" kern="1200" dirty="0"/>
            <a:t>外部标识符</a:t>
          </a:r>
        </a:p>
      </dsp:txBody>
      <dsp:txXfrm>
        <a:off x="574399" y="2216260"/>
        <a:ext cx="1349265" cy="824062"/>
      </dsp:txXfrm>
    </dsp:sp>
    <dsp:sp modelId="{463A09B6-1FCC-4AF5-9E39-8B5B2A036B63}">
      <dsp:nvSpPr>
        <dsp:cNvPr id="0" name=""/>
        <dsp:cNvSpPr/>
      </dsp:nvSpPr>
      <dsp:spPr>
        <a:xfrm>
          <a:off x="2386972" y="2276"/>
          <a:ext cx="1750676" cy="875338"/>
        </a:xfrm>
        <a:prstGeom prst="roundRect">
          <a:avLst>
            <a:gd name="adj" fmla="val 10000"/>
          </a:avLst>
        </a:prstGeom>
        <a:gradFill rotWithShape="0">
          <a:gsLst>
            <a:gs pos="0">
              <a:schemeClr val="accent1">
                <a:hueOff val="0"/>
                <a:satOff val="0"/>
                <a:lumOff val="0"/>
                <a:alphaOff val="0"/>
                <a:shade val="63000"/>
              </a:schemeClr>
            </a:gs>
            <a:gs pos="30000">
              <a:schemeClr val="accent1">
                <a:hueOff val="0"/>
                <a:satOff val="0"/>
                <a:lumOff val="0"/>
                <a:alphaOff val="0"/>
                <a:shade val="90000"/>
                <a:satMod val="110000"/>
              </a:schemeClr>
            </a:gs>
            <a:gs pos="45000">
              <a:schemeClr val="accent1">
                <a:hueOff val="0"/>
                <a:satOff val="0"/>
                <a:lumOff val="0"/>
                <a:alphaOff val="0"/>
                <a:shade val="100000"/>
                <a:satMod val="118000"/>
              </a:schemeClr>
            </a:gs>
            <a:gs pos="55000">
              <a:schemeClr val="accent1">
                <a:hueOff val="0"/>
                <a:satOff val="0"/>
                <a:lumOff val="0"/>
                <a:alphaOff val="0"/>
                <a:shade val="100000"/>
                <a:satMod val="118000"/>
              </a:schemeClr>
            </a:gs>
            <a:gs pos="73000">
              <a:schemeClr val="accent1">
                <a:hueOff val="0"/>
                <a:satOff val="0"/>
                <a:lumOff val="0"/>
                <a:alphaOff val="0"/>
                <a:shade val="90000"/>
                <a:satMod val="110000"/>
              </a:schemeClr>
            </a:gs>
            <a:gs pos="100000">
              <a:schemeClr val="accent1">
                <a:hueOff val="0"/>
                <a:satOff val="0"/>
                <a:lumOff val="0"/>
                <a:alphaOff val="0"/>
                <a:shade val="63000"/>
              </a:schemeClr>
            </a:gs>
          </a:gsLst>
          <a:lin ang="950000" scaled="1"/>
        </a:gradFill>
        <a:ln>
          <a:noFill/>
        </a:ln>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accent1">
              <a:hueOff val="0"/>
              <a:satOff val="0"/>
              <a:lumOff val="0"/>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rtl="0">
            <a:lnSpc>
              <a:spcPct val="90000"/>
            </a:lnSpc>
            <a:spcBef>
              <a:spcPct val="0"/>
            </a:spcBef>
            <a:spcAft>
              <a:spcPct val="35000"/>
            </a:spcAft>
            <a:buNone/>
          </a:pPr>
          <a:r>
            <a:rPr lang="zh-CN" altLang="en-US" sz="2000" kern="1200" dirty="0"/>
            <a:t>处理机状态</a:t>
          </a:r>
        </a:p>
      </dsp:txBody>
      <dsp:txXfrm>
        <a:off x="2412610" y="27914"/>
        <a:ext cx="1699400" cy="824062"/>
      </dsp:txXfrm>
    </dsp:sp>
    <dsp:sp modelId="{921E43A5-2A49-48F4-8DAF-40DBD205F8B0}">
      <dsp:nvSpPr>
        <dsp:cNvPr id="0" name=""/>
        <dsp:cNvSpPr/>
      </dsp:nvSpPr>
      <dsp:spPr>
        <a:xfrm>
          <a:off x="2562040" y="877615"/>
          <a:ext cx="175067" cy="656503"/>
        </a:xfrm>
        <a:custGeom>
          <a:avLst/>
          <a:gdLst/>
          <a:ahLst/>
          <a:cxnLst/>
          <a:rect l="0" t="0" r="0" b="0"/>
          <a:pathLst>
            <a:path>
              <a:moveTo>
                <a:pt x="0" y="0"/>
              </a:moveTo>
              <a:lnTo>
                <a:pt x="0" y="656503"/>
              </a:lnTo>
              <a:lnTo>
                <a:pt x="175067" y="656503"/>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875DCC9-8A97-4EED-A6D2-CAA4F21E8039}">
      <dsp:nvSpPr>
        <dsp:cNvPr id="0" name=""/>
        <dsp:cNvSpPr/>
      </dsp:nvSpPr>
      <dsp:spPr>
        <a:xfrm>
          <a:off x="2737107" y="1096449"/>
          <a:ext cx="1400541" cy="87533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lt1">
              <a:alpha val="90000"/>
              <a:hueOff val="0"/>
              <a:satOff val="0"/>
              <a:lumOff val="0"/>
              <a:alphaOff val="0"/>
              <a:tint val="100000"/>
              <a:shade val="100000"/>
              <a:hueMod val="100000"/>
              <a:satMod val="100000"/>
            </a:schemeClr>
          </a:contourClr>
        </a:sp3d>
      </dsp:spPr>
      <dsp:style>
        <a:lnRef idx="1">
          <a:scrgbClr r="0" g="0" b="0"/>
        </a:lnRef>
        <a:fillRef idx="1">
          <a:scrgbClr r="0" g="0" b="0"/>
        </a:fillRef>
        <a:effectRef idx="2">
          <a:scrgbClr r="0" g="0" b="0"/>
        </a:effectRef>
        <a:fontRef idx="minor"/>
      </dsp:style>
      <dsp:txBody>
        <a:bodyPr spcFirstLastPara="0" vert="horz" wrap="square" lIns="38100" tIns="25400" rIns="38100" bIns="25400" numCol="1" spcCol="1270" anchor="ctr" anchorCtr="0">
          <a:noAutofit/>
        </a:bodyPr>
        <a:lstStyle/>
        <a:p>
          <a:pPr marL="0" lvl="0" indent="0" algn="ctr" defTabSz="889000" rtl="0">
            <a:lnSpc>
              <a:spcPct val="90000"/>
            </a:lnSpc>
            <a:spcBef>
              <a:spcPct val="0"/>
            </a:spcBef>
            <a:spcAft>
              <a:spcPct val="35000"/>
            </a:spcAft>
            <a:buNone/>
          </a:pPr>
          <a:r>
            <a:rPr lang="zh-CN" altLang="en-US" sz="2000" kern="1200" dirty="0"/>
            <a:t>通用寄存器</a:t>
          </a:r>
        </a:p>
      </dsp:txBody>
      <dsp:txXfrm>
        <a:off x="2762745" y="1122087"/>
        <a:ext cx="1349265" cy="824062"/>
      </dsp:txXfrm>
    </dsp:sp>
    <dsp:sp modelId="{CAFDE3C4-681D-49F8-987E-2A470E5190C6}">
      <dsp:nvSpPr>
        <dsp:cNvPr id="0" name=""/>
        <dsp:cNvSpPr/>
      </dsp:nvSpPr>
      <dsp:spPr>
        <a:xfrm>
          <a:off x="2562040" y="877615"/>
          <a:ext cx="175067" cy="1750676"/>
        </a:xfrm>
        <a:custGeom>
          <a:avLst/>
          <a:gdLst/>
          <a:ahLst/>
          <a:cxnLst/>
          <a:rect l="0" t="0" r="0" b="0"/>
          <a:pathLst>
            <a:path>
              <a:moveTo>
                <a:pt x="0" y="0"/>
              </a:moveTo>
              <a:lnTo>
                <a:pt x="0" y="1750676"/>
              </a:lnTo>
              <a:lnTo>
                <a:pt x="175067" y="1750676"/>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2D01BB-7D43-4FED-A3B2-2C3612ED8436}">
      <dsp:nvSpPr>
        <dsp:cNvPr id="0" name=""/>
        <dsp:cNvSpPr/>
      </dsp:nvSpPr>
      <dsp:spPr>
        <a:xfrm>
          <a:off x="2737107" y="2190622"/>
          <a:ext cx="1400541" cy="87533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lt1">
              <a:alpha val="90000"/>
              <a:hueOff val="0"/>
              <a:satOff val="0"/>
              <a:lumOff val="0"/>
              <a:alphaOff val="0"/>
              <a:tint val="100000"/>
              <a:shade val="100000"/>
              <a:hueMod val="100000"/>
              <a:satMod val="100000"/>
            </a:schemeClr>
          </a:contourClr>
        </a:sp3d>
      </dsp:spPr>
      <dsp:style>
        <a:lnRef idx="1">
          <a:scrgbClr r="0" g="0" b="0"/>
        </a:lnRef>
        <a:fillRef idx="1">
          <a:scrgbClr r="0" g="0" b="0"/>
        </a:fillRef>
        <a:effectRef idx="2">
          <a:scrgbClr r="0" g="0" b="0"/>
        </a:effectRef>
        <a:fontRef idx="minor"/>
      </dsp:style>
      <dsp:txBody>
        <a:bodyPr spcFirstLastPara="0" vert="horz" wrap="square" lIns="38100" tIns="25400" rIns="38100" bIns="25400" numCol="1" spcCol="1270" anchor="ctr" anchorCtr="0">
          <a:noAutofit/>
        </a:bodyPr>
        <a:lstStyle/>
        <a:p>
          <a:pPr marL="0" lvl="0" indent="0" algn="ctr" defTabSz="889000" rtl="0">
            <a:lnSpc>
              <a:spcPct val="90000"/>
            </a:lnSpc>
            <a:spcBef>
              <a:spcPct val="0"/>
            </a:spcBef>
            <a:spcAft>
              <a:spcPct val="35000"/>
            </a:spcAft>
            <a:buNone/>
          </a:pPr>
          <a:r>
            <a:rPr lang="zh-CN" altLang="en-US" sz="2000" kern="1200" dirty="0"/>
            <a:t>指令计数器</a:t>
          </a:r>
        </a:p>
      </dsp:txBody>
      <dsp:txXfrm>
        <a:off x="2762745" y="2216260"/>
        <a:ext cx="1349265" cy="824062"/>
      </dsp:txXfrm>
    </dsp:sp>
    <dsp:sp modelId="{420B55E4-6AF7-4ED7-9869-1DC7BA1E820A}">
      <dsp:nvSpPr>
        <dsp:cNvPr id="0" name=""/>
        <dsp:cNvSpPr/>
      </dsp:nvSpPr>
      <dsp:spPr>
        <a:xfrm>
          <a:off x="2562040" y="877615"/>
          <a:ext cx="175067" cy="2844849"/>
        </a:xfrm>
        <a:custGeom>
          <a:avLst/>
          <a:gdLst/>
          <a:ahLst/>
          <a:cxnLst/>
          <a:rect l="0" t="0" r="0" b="0"/>
          <a:pathLst>
            <a:path>
              <a:moveTo>
                <a:pt x="0" y="0"/>
              </a:moveTo>
              <a:lnTo>
                <a:pt x="0" y="2844849"/>
              </a:lnTo>
              <a:lnTo>
                <a:pt x="175067" y="2844849"/>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9E3601-C037-4D52-A1BE-F3B10FCEF229}">
      <dsp:nvSpPr>
        <dsp:cNvPr id="0" name=""/>
        <dsp:cNvSpPr/>
      </dsp:nvSpPr>
      <dsp:spPr>
        <a:xfrm>
          <a:off x="2737107" y="3284795"/>
          <a:ext cx="1400541" cy="87533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lt1">
              <a:alpha val="90000"/>
              <a:hueOff val="0"/>
              <a:satOff val="0"/>
              <a:lumOff val="0"/>
              <a:alphaOff val="0"/>
              <a:tint val="100000"/>
              <a:shade val="100000"/>
              <a:hueMod val="100000"/>
              <a:satMod val="100000"/>
            </a:schemeClr>
          </a:contourClr>
        </a:sp3d>
      </dsp:spPr>
      <dsp:style>
        <a:lnRef idx="1">
          <a:scrgbClr r="0" g="0" b="0"/>
        </a:lnRef>
        <a:fillRef idx="1">
          <a:scrgbClr r="0" g="0" b="0"/>
        </a:fillRef>
        <a:effectRef idx="2">
          <a:scrgbClr r="0" g="0" b="0"/>
        </a:effectRef>
        <a:fontRef idx="minor"/>
      </dsp:style>
      <dsp:txBody>
        <a:bodyPr spcFirstLastPara="0" vert="horz" wrap="square" lIns="38100" tIns="25400" rIns="38100" bIns="25400" numCol="1" spcCol="1270" anchor="ctr" anchorCtr="0">
          <a:noAutofit/>
        </a:bodyPr>
        <a:lstStyle/>
        <a:p>
          <a:pPr marL="0" lvl="0" indent="0" algn="ctr" defTabSz="889000" rtl="0">
            <a:lnSpc>
              <a:spcPct val="90000"/>
            </a:lnSpc>
            <a:spcBef>
              <a:spcPct val="0"/>
            </a:spcBef>
            <a:spcAft>
              <a:spcPct val="35000"/>
            </a:spcAft>
            <a:buNone/>
          </a:pPr>
          <a:r>
            <a:rPr lang="zh-CN" altLang="en-US" sz="2000" kern="1200" dirty="0"/>
            <a:t>程序状态字</a:t>
          </a:r>
        </a:p>
      </dsp:txBody>
      <dsp:txXfrm>
        <a:off x="2762745" y="3310433"/>
        <a:ext cx="1349265" cy="824062"/>
      </dsp:txXfrm>
    </dsp:sp>
    <dsp:sp modelId="{1A83DDA4-8C3F-4990-A30A-E3E39BBDFDF6}">
      <dsp:nvSpPr>
        <dsp:cNvPr id="0" name=""/>
        <dsp:cNvSpPr/>
      </dsp:nvSpPr>
      <dsp:spPr>
        <a:xfrm>
          <a:off x="2562040" y="877615"/>
          <a:ext cx="175067" cy="3939023"/>
        </a:xfrm>
        <a:custGeom>
          <a:avLst/>
          <a:gdLst/>
          <a:ahLst/>
          <a:cxnLst/>
          <a:rect l="0" t="0" r="0" b="0"/>
          <a:pathLst>
            <a:path>
              <a:moveTo>
                <a:pt x="0" y="0"/>
              </a:moveTo>
              <a:lnTo>
                <a:pt x="0" y="3939023"/>
              </a:lnTo>
              <a:lnTo>
                <a:pt x="175067" y="3939023"/>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BF1F313-DF90-4A3C-BF49-B3BBC2AB6633}">
      <dsp:nvSpPr>
        <dsp:cNvPr id="0" name=""/>
        <dsp:cNvSpPr/>
      </dsp:nvSpPr>
      <dsp:spPr>
        <a:xfrm>
          <a:off x="2737107" y="4378968"/>
          <a:ext cx="1400541" cy="87533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lt1">
              <a:alpha val="90000"/>
              <a:hueOff val="0"/>
              <a:satOff val="0"/>
              <a:lumOff val="0"/>
              <a:alphaOff val="0"/>
              <a:tint val="100000"/>
              <a:shade val="100000"/>
              <a:hueMod val="100000"/>
              <a:satMod val="100000"/>
            </a:schemeClr>
          </a:contourClr>
        </a:sp3d>
      </dsp:spPr>
      <dsp:style>
        <a:lnRef idx="1">
          <a:scrgbClr r="0" g="0" b="0"/>
        </a:lnRef>
        <a:fillRef idx="1">
          <a:scrgbClr r="0" g="0" b="0"/>
        </a:fillRef>
        <a:effectRef idx="2">
          <a:scrgbClr r="0" g="0" b="0"/>
        </a:effectRef>
        <a:fontRef idx="minor"/>
      </dsp:style>
      <dsp:txBody>
        <a:bodyPr spcFirstLastPara="0" vert="horz" wrap="square" lIns="38100" tIns="25400" rIns="38100" bIns="25400" numCol="1" spcCol="1270" anchor="ctr" anchorCtr="0">
          <a:noAutofit/>
        </a:bodyPr>
        <a:lstStyle/>
        <a:p>
          <a:pPr marL="0" lvl="0" indent="0" algn="ctr" defTabSz="889000" rtl="0">
            <a:lnSpc>
              <a:spcPct val="90000"/>
            </a:lnSpc>
            <a:spcBef>
              <a:spcPct val="0"/>
            </a:spcBef>
            <a:spcAft>
              <a:spcPct val="35000"/>
            </a:spcAft>
            <a:buNone/>
          </a:pPr>
          <a:r>
            <a:rPr lang="zh-CN" altLang="en-US" sz="2000" kern="1200" dirty="0"/>
            <a:t>用户栈指针</a:t>
          </a:r>
        </a:p>
      </dsp:txBody>
      <dsp:txXfrm>
        <a:off x="2762745" y="4404606"/>
        <a:ext cx="1349265" cy="824062"/>
      </dsp:txXfrm>
    </dsp:sp>
    <dsp:sp modelId="{D25884E9-C19B-4A65-BCA0-051EF325DC74}">
      <dsp:nvSpPr>
        <dsp:cNvPr id="0" name=""/>
        <dsp:cNvSpPr/>
      </dsp:nvSpPr>
      <dsp:spPr>
        <a:xfrm>
          <a:off x="4575318" y="2276"/>
          <a:ext cx="1750676" cy="875338"/>
        </a:xfrm>
        <a:prstGeom prst="roundRect">
          <a:avLst>
            <a:gd name="adj" fmla="val 10000"/>
          </a:avLst>
        </a:prstGeom>
        <a:gradFill rotWithShape="0">
          <a:gsLst>
            <a:gs pos="0">
              <a:schemeClr val="accent1">
                <a:hueOff val="0"/>
                <a:satOff val="0"/>
                <a:lumOff val="0"/>
                <a:alphaOff val="0"/>
                <a:shade val="63000"/>
              </a:schemeClr>
            </a:gs>
            <a:gs pos="30000">
              <a:schemeClr val="accent1">
                <a:hueOff val="0"/>
                <a:satOff val="0"/>
                <a:lumOff val="0"/>
                <a:alphaOff val="0"/>
                <a:shade val="90000"/>
                <a:satMod val="110000"/>
              </a:schemeClr>
            </a:gs>
            <a:gs pos="45000">
              <a:schemeClr val="accent1">
                <a:hueOff val="0"/>
                <a:satOff val="0"/>
                <a:lumOff val="0"/>
                <a:alphaOff val="0"/>
                <a:shade val="100000"/>
                <a:satMod val="118000"/>
              </a:schemeClr>
            </a:gs>
            <a:gs pos="55000">
              <a:schemeClr val="accent1">
                <a:hueOff val="0"/>
                <a:satOff val="0"/>
                <a:lumOff val="0"/>
                <a:alphaOff val="0"/>
                <a:shade val="100000"/>
                <a:satMod val="118000"/>
              </a:schemeClr>
            </a:gs>
            <a:gs pos="73000">
              <a:schemeClr val="accent1">
                <a:hueOff val="0"/>
                <a:satOff val="0"/>
                <a:lumOff val="0"/>
                <a:alphaOff val="0"/>
                <a:shade val="90000"/>
                <a:satMod val="110000"/>
              </a:schemeClr>
            </a:gs>
            <a:gs pos="100000">
              <a:schemeClr val="accent1">
                <a:hueOff val="0"/>
                <a:satOff val="0"/>
                <a:lumOff val="0"/>
                <a:alphaOff val="0"/>
                <a:shade val="63000"/>
              </a:schemeClr>
            </a:gs>
          </a:gsLst>
          <a:lin ang="950000" scaled="1"/>
        </a:gradFill>
        <a:ln>
          <a:noFill/>
        </a:ln>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accent1">
              <a:hueOff val="0"/>
              <a:satOff val="0"/>
              <a:lumOff val="0"/>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rtl="0">
            <a:lnSpc>
              <a:spcPct val="90000"/>
            </a:lnSpc>
            <a:spcBef>
              <a:spcPct val="0"/>
            </a:spcBef>
            <a:spcAft>
              <a:spcPct val="35000"/>
            </a:spcAft>
            <a:buNone/>
          </a:pPr>
          <a:r>
            <a:rPr lang="zh-CN" altLang="en-US" sz="2000" kern="1200" dirty="0"/>
            <a:t>进程调度信息</a:t>
          </a:r>
        </a:p>
      </dsp:txBody>
      <dsp:txXfrm>
        <a:off x="4600956" y="27914"/>
        <a:ext cx="1699400" cy="824062"/>
      </dsp:txXfrm>
    </dsp:sp>
    <dsp:sp modelId="{E93A5273-3E6E-4C58-B002-B96F2ABAABA0}">
      <dsp:nvSpPr>
        <dsp:cNvPr id="0" name=""/>
        <dsp:cNvSpPr/>
      </dsp:nvSpPr>
      <dsp:spPr>
        <a:xfrm>
          <a:off x="4750386" y="877615"/>
          <a:ext cx="175067" cy="656503"/>
        </a:xfrm>
        <a:custGeom>
          <a:avLst/>
          <a:gdLst/>
          <a:ahLst/>
          <a:cxnLst/>
          <a:rect l="0" t="0" r="0" b="0"/>
          <a:pathLst>
            <a:path>
              <a:moveTo>
                <a:pt x="0" y="0"/>
              </a:moveTo>
              <a:lnTo>
                <a:pt x="0" y="656503"/>
              </a:lnTo>
              <a:lnTo>
                <a:pt x="175067" y="656503"/>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B199FC-38D8-4DAB-84E9-ED2CA1C26075}">
      <dsp:nvSpPr>
        <dsp:cNvPr id="0" name=""/>
        <dsp:cNvSpPr/>
      </dsp:nvSpPr>
      <dsp:spPr>
        <a:xfrm>
          <a:off x="4925453" y="1096449"/>
          <a:ext cx="1400541" cy="87533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lt1">
              <a:alpha val="90000"/>
              <a:hueOff val="0"/>
              <a:satOff val="0"/>
              <a:lumOff val="0"/>
              <a:alphaOff val="0"/>
              <a:tint val="100000"/>
              <a:shade val="100000"/>
              <a:hueMod val="100000"/>
              <a:satMod val="100000"/>
            </a:schemeClr>
          </a:contourClr>
        </a:sp3d>
      </dsp:spPr>
      <dsp:style>
        <a:lnRef idx="1">
          <a:scrgbClr r="0" g="0" b="0"/>
        </a:lnRef>
        <a:fillRef idx="1">
          <a:scrgbClr r="0" g="0" b="0"/>
        </a:fillRef>
        <a:effectRef idx="2">
          <a:scrgbClr r="0" g="0" b="0"/>
        </a:effectRef>
        <a:fontRef idx="minor"/>
      </dsp:style>
      <dsp:txBody>
        <a:bodyPr spcFirstLastPara="0" vert="horz" wrap="square" lIns="38100" tIns="25400" rIns="38100" bIns="25400" numCol="1" spcCol="1270" anchor="ctr" anchorCtr="0">
          <a:noAutofit/>
        </a:bodyPr>
        <a:lstStyle/>
        <a:p>
          <a:pPr marL="0" lvl="0" indent="0" algn="ctr" defTabSz="889000" rtl="0">
            <a:lnSpc>
              <a:spcPct val="90000"/>
            </a:lnSpc>
            <a:spcBef>
              <a:spcPct val="0"/>
            </a:spcBef>
            <a:spcAft>
              <a:spcPct val="35000"/>
            </a:spcAft>
            <a:buNone/>
          </a:pPr>
          <a:r>
            <a:rPr lang="zh-CN" altLang="en-US" sz="2000" kern="1200" dirty="0"/>
            <a:t>进程状态</a:t>
          </a:r>
        </a:p>
      </dsp:txBody>
      <dsp:txXfrm>
        <a:off x="4951091" y="1122087"/>
        <a:ext cx="1349265" cy="824062"/>
      </dsp:txXfrm>
    </dsp:sp>
    <dsp:sp modelId="{C6C14429-9ED9-42DC-BCA6-6D425449BCC3}">
      <dsp:nvSpPr>
        <dsp:cNvPr id="0" name=""/>
        <dsp:cNvSpPr/>
      </dsp:nvSpPr>
      <dsp:spPr>
        <a:xfrm>
          <a:off x="4750386" y="877615"/>
          <a:ext cx="175067" cy="1750676"/>
        </a:xfrm>
        <a:custGeom>
          <a:avLst/>
          <a:gdLst/>
          <a:ahLst/>
          <a:cxnLst/>
          <a:rect l="0" t="0" r="0" b="0"/>
          <a:pathLst>
            <a:path>
              <a:moveTo>
                <a:pt x="0" y="0"/>
              </a:moveTo>
              <a:lnTo>
                <a:pt x="0" y="1750676"/>
              </a:lnTo>
              <a:lnTo>
                <a:pt x="175067" y="1750676"/>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002CD4C-07AD-468E-B0CA-BC7B84CBEBF0}">
      <dsp:nvSpPr>
        <dsp:cNvPr id="0" name=""/>
        <dsp:cNvSpPr/>
      </dsp:nvSpPr>
      <dsp:spPr>
        <a:xfrm>
          <a:off x="4925453" y="2190622"/>
          <a:ext cx="1400541" cy="87533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lt1">
              <a:alpha val="90000"/>
              <a:hueOff val="0"/>
              <a:satOff val="0"/>
              <a:lumOff val="0"/>
              <a:alphaOff val="0"/>
              <a:tint val="100000"/>
              <a:shade val="100000"/>
              <a:hueMod val="100000"/>
              <a:satMod val="100000"/>
            </a:schemeClr>
          </a:contourClr>
        </a:sp3d>
      </dsp:spPr>
      <dsp:style>
        <a:lnRef idx="1">
          <a:scrgbClr r="0" g="0" b="0"/>
        </a:lnRef>
        <a:fillRef idx="1">
          <a:scrgbClr r="0" g="0" b="0"/>
        </a:fillRef>
        <a:effectRef idx="2">
          <a:scrgbClr r="0" g="0" b="0"/>
        </a:effectRef>
        <a:fontRef idx="minor"/>
      </dsp:style>
      <dsp:txBody>
        <a:bodyPr spcFirstLastPara="0" vert="horz" wrap="square" lIns="38100" tIns="25400" rIns="38100" bIns="25400" numCol="1" spcCol="1270" anchor="ctr" anchorCtr="0">
          <a:noAutofit/>
        </a:bodyPr>
        <a:lstStyle/>
        <a:p>
          <a:pPr marL="0" lvl="0" indent="0" algn="ctr" defTabSz="889000" rtl="0">
            <a:lnSpc>
              <a:spcPct val="90000"/>
            </a:lnSpc>
            <a:spcBef>
              <a:spcPct val="0"/>
            </a:spcBef>
            <a:spcAft>
              <a:spcPct val="35000"/>
            </a:spcAft>
            <a:buNone/>
          </a:pPr>
          <a:r>
            <a:rPr lang="zh-CN" altLang="en-US" sz="2000" kern="1200" dirty="0"/>
            <a:t>进程优先级</a:t>
          </a:r>
        </a:p>
      </dsp:txBody>
      <dsp:txXfrm>
        <a:off x="4951091" y="2216260"/>
        <a:ext cx="1349265" cy="824062"/>
      </dsp:txXfrm>
    </dsp:sp>
    <dsp:sp modelId="{13BD19F7-57ED-4E2F-B8F6-281342DDBB01}">
      <dsp:nvSpPr>
        <dsp:cNvPr id="0" name=""/>
        <dsp:cNvSpPr/>
      </dsp:nvSpPr>
      <dsp:spPr>
        <a:xfrm>
          <a:off x="4750386" y="877615"/>
          <a:ext cx="175067" cy="2844849"/>
        </a:xfrm>
        <a:custGeom>
          <a:avLst/>
          <a:gdLst/>
          <a:ahLst/>
          <a:cxnLst/>
          <a:rect l="0" t="0" r="0" b="0"/>
          <a:pathLst>
            <a:path>
              <a:moveTo>
                <a:pt x="0" y="0"/>
              </a:moveTo>
              <a:lnTo>
                <a:pt x="0" y="2844849"/>
              </a:lnTo>
              <a:lnTo>
                <a:pt x="175067" y="2844849"/>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3C4CDA8-B573-4738-A792-08D36BB0FD14}">
      <dsp:nvSpPr>
        <dsp:cNvPr id="0" name=""/>
        <dsp:cNvSpPr/>
      </dsp:nvSpPr>
      <dsp:spPr>
        <a:xfrm>
          <a:off x="4925453" y="3284795"/>
          <a:ext cx="1400541" cy="87533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lt1">
              <a:alpha val="90000"/>
              <a:hueOff val="0"/>
              <a:satOff val="0"/>
              <a:lumOff val="0"/>
              <a:alphaOff val="0"/>
              <a:tint val="100000"/>
              <a:shade val="100000"/>
              <a:hueMod val="100000"/>
              <a:satMod val="100000"/>
            </a:schemeClr>
          </a:contourClr>
        </a:sp3d>
      </dsp:spPr>
      <dsp:style>
        <a:lnRef idx="1">
          <a:scrgbClr r="0" g="0" b="0"/>
        </a:lnRef>
        <a:fillRef idx="1">
          <a:scrgbClr r="0" g="0" b="0"/>
        </a:fillRef>
        <a:effectRef idx="2">
          <a:scrgbClr r="0" g="0" b="0"/>
        </a:effectRef>
        <a:fontRef idx="minor"/>
      </dsp:style>
      <dsp:txBody>
        <a:bodyPr spcFirstLastPara="0" vert="horz" wrap="square" lIns="38100" tIns="25400" rIns="38100" bIns="25400" numCol="1" spcCol="1270" anchor="ctr" anchorCtr="0">
          <a:noAutofit/>
        </a:bodyPr>
        <a:lstStyle/>
        <a:p>
          <a:pPr marL="0" lvl="0" indent="0" algn="ctr" defTabSz="889000" rtl="0">
            <a:lnSpc>
              <a:spcPct val="90000"/>
            </a:lnSpc>
            <a:spcBef>
              <a:spcPct val="0"/>
            </a:spcBef>
            <a:spcAft>
              <a:spcPct val="35000"/>
            </a:spcAft>
            <a:buNone/>
          </a:pPr>
          <a:r>
            <a:rPr lang="zh-CN" altLang="en-US" sz="2000" kern="1200" dirty="0"/>
            <a:t>其他信息，</a:t>
          </a:r>
          <a:r>
            <a:rPr lang="en-US" altLang="zh-CN" sz="2000" kern="1200" dirty="0" err="1"/>
            <a:t>cpu</a:t>
          </a:r>
          <a:r>
            <a:rPr lang="zh-CN" altLang="en-US" sz="2000" kern="1200" dirty="0"/>
            <a:t>时间</a:t>
          </a:r>
          <a:endParaRPr lang="zh-CN" sz="2000" kern="1200" dirty="0"/>
        </a:p>
      </dsp:txBody>
      <dsp:txXfrm>
        <a:off x="4951091" y="3310433"/>
        <a:ext cx="1349265" cy="824062"/>
      </dsp:txXfrm>
    </dsp:sp>
    <dsp:sp modelId="{3F09BBA0-D313-486E-A537-857CC3E7A49E}">
      <dsp:nvSpPr>
        <dsp:cNvPr id="0" name=""/>
        <dsp:cNvSpPr/>
      </dsp:nvSpPr>
      <dsp:spPr>
        <a:xfrm>
          <a:off x="4750386" y="877615"/>
          <a:ext cx="175067" cy="3939023"/>
        </a:xfrm>
        <a:custGeom>
          <a:avLst/>
          <a:gdLst/>
          <a:ahLst/>
          <a:cxnLst/>
          <a:rect l="0" t="0" r="0" b="0"/>
          <a:pathLst>
            <a:path>
              <a:moveTo>
                <a:pt x="0" y="0"/>
              </a:moveTo>
              <a:lnTo>
                <a:pt x="0" y="3939023"/>
              </a:lnTo>
              <a:lnTo>
                <a:pt x="175067" y="3939023"/>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A08180D-B9EC-4EB5-865D-11E0A9179D21}">
      <dsp:nvSpPr>
        <dsp:cNvPr id="0" name=""/>
        <dsp:cNvSpPr/>
      </dsp:nvSpPr>
      <dsp:spPr>
        <a:xfrm>
          <a:off x="4925453" y="4378968"/>
          <a:ext cx="1400541" cy="87533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lt1">
              <a:alpha val="90000"/>
              <a:hueOff val="0"/>
              <a:satOff val="0"/>
              <a:lumOff val="0"/>
              <a:alphaOff val="0"/>
              <a:tint val="100000"/>
              <a:shade val="100000"/>
              <a:hueMod val="100000"/>
              <a:satMod val="100000"/>
            </a:schemeClr>
          </a:contourClr>
        </a:sp3d>
      </dsp:spPr>
      <dsp:style>
        <a:lnRef idx="1">
          <a:scrgbClr r="0" g="0" b="0"/>
        </a:lnRef>
        <a:fillRef idx="1">
          <a:scrgbClr r="0" g="0" b="0"/>
        </a:fillRef>
        <a:effectRef idx="2">
          <a:scrgbClr r="0" g="0" b="0"/>
        </a:effectRef>
        <a:fontRef idx="minor"/>
      </dsp:style>
      <dsp:txBody>
        <a:bodyPr spcFirstLastPara="0" vert="horz" wrap="square" lIns="38100" tIns="25400" rIns="38100" bIns="25400" numCol="1" spcCol="1270" anchor="ctr" anchorCtr="0">
          <a:noAutofit/>
        </a:bodyPr>
        <a:lstStyle/>
        <a:p>
          <a:pPr marL="0" lvl="0" indent="0" algn="ctr" defTabSz="889000" rtl="0">
            <a:lnSpc>
              <a:spcPct val="90000"/>
            </a:lnSpc>
            <a:spcBef>
              <a:spcPct val="0"/>
            </a:spcBef>
            <a:spcAft>
              <a:spcPct val="35000"/>
            </a:spcAft>
            <a:buNone/>
          </a:pPr>
          <a:r>
            <a:rPr lang="zh-CN" altLang="en-US" sz="2000" kern="1200" dirty="0"/>
            <a:t>时间，阻塞原因</a:t>
          </a:r>
        </a:p>
      </dsp:txBody>
      <dsp:txXfrm>
        <a:off x="4951091" y="4404606"/>
        <a:ext cx="1349265" cy="824062"/>
      </dsp:txXfrm>
    </dsp:sp>
    <dsp:sp modelId="{870B30ED-38B6-4760-B4B1-18996C8DC7DC}">
      <dsp:nvSpPr>
        <dsp:cNvPr id="0" name=""/>
        <dsp:cNvSpPr/>
      </dsp:nvSpPr>
      <dsp:spPr>
        <a:xfrm>
          <a:off x="6763664" y="2276"/>
          <a:ext cx="1750676" cy="875338"/>
        </a:xfrm>
        <a:prstGeom prst="roundRect">
          <a:avLst>
            <a:gd name="adj" fmla="val 10000"/>
          </a:avLst>
        </a:prstGeom>
        <a:gradFill rotWithShape="0">
          <a:gsLst>
            <a:gs pos="0">
              <a:schemeClr val="accent1">
                <a:hueOff val="0"/>
                <a:satOff val="0"/>
                <a:lumOff val="0"/>
                <a:alphaOff val="0"/>
                <a:shade val="63000"/>
              </a:schemeClr>
            </a:gs>
            <a:gs pos="30000">
              <a:schemeClr val="accent1">
                <a:hueOff val="0"/>
                <a:satOff val="0"/>
                <a:lumOff val="0"/>
                <a:alphaOff val="0"/>
                <a:shade val="90000"/>
                <a:satMod val="110000"/>
              </a:schemeClr>
            </a:gs>
            <a:gs pos="45000">
              <a:schemeClr val="accent1">
                <a:hueOff val="0"/>
                <a:satOff val="0"/>
                <a:lumOff val="0"/>
                <a:alphaOff val="0"/>
                <a:shade val="100000"/>
                <a:satMod val="118000"/>
              </a:schemeClr>
            </a:gs>
            <a:gs pos="55000">
              <a:schemeClr val="accent1">
                <a:hueOff val="0"/>
                <a:satOff val="0"/>
                <a:lumOff val="0"/>
                <a:alphaOff val="0"/>
                <a:shade val="100000"/>
                <a:satMod val="118000"/>
              </a:schemeClr>
            </a:gs>
            <a:gs pos="73000">
              <a:schemeClr val="accent1">
                <a:hueOff val="0"/>
                <a:satOff val="0"/>
                <a:lumOff val="0"/>
                <a:alphaOff val="0"/>
                <a:shade val="90000"/>
                <a:satMod val="110000"/>
              </a:schemeClr>
            </a:gs>
            <a:gs pos="100000">
              <a:schemeClr val="accent1">
                <a:hueOff val="0"/>
                <a:satOff val="0"/>
                <a:lumOff val="0"/>
                <a:alphaOff val="0"/>
                <a:shade val="63000"/>
              </a:schemeClr>
            </a:gs>
          </a:gsLst>
          <a:lin ang="950000" scaled="1"/>
        </a:gradFill>
        <a:ln>
          <a:noFill/>
        </a:ln>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accent1">
              <a:hueOff val="0"/>
              <a:satOff val="0"/>
              <a:lumOff val="0"/>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rtl="0">
            <a:lnSpc>
              <a:spcPct val="90000"/>
            </a:lnSpc>
            <a:spcBef>
              <a:spcPct val="0"/>
            </a:spcBef>
            <a:spcAft>
              <a:spcPct val="35000"/>
            </a:spcAft>
            <a:buNone/>
          </a:pPr>
          <a:r>
            <a:rPr lang="zh-CN" altLang="en-US" sz="2000" kern="1200" dirty="0"/>
            <a:t>进程控制信息</a:t>
          </a:r>
        </a:p>
      </dsp:txBody>
      <dsp:txXfrm>
        <a:off x="6789302" y="27914"/>
        <a:ext cx="1699400" cy="824062"/>
      </dsp:txXfrm>
    </dsp:sp>
    <dsp:sp modelId="{0281906C-229A-490D-A275-BD7DCE0D0B2A}">
      <dsp:nvSpPr>
        <dsp:cNvPr id="0" name=""/>
        <dsp:cNvSpPr/>
      </dsp:nvSpPr>
      <dsp:spPr>
        <a:xfrm>
          <a:off x="6938732" y="877615"/>
          <a:ext cx="175067" cy="656503"/>
        </a:xfrm>
        <a:custGeom>
          <a:avLst/>
          <a:gdLst/>
          <a:ahLst/>
          <a:cxnLst/>
          <a:rect l="0" t="0" r="0" b="0"/>
          <a:pathLst>
            <a:path>
              <a:moveTo>
                <a:pt x="0" y="0"/>
              </a:moveTo>
              <a:lnTo>
                <a:pt x="0" y="656503"/>
              </a:lnTo>
              <a:lnTo>
                <a:pt x="175067" y="656503"/>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AD2A1E6-02B7-4E1B-A26A-1E62717A29EA}">
      <dsp:nvSpPr>
        <dsp:cNvPr id="0" name=""/>
        <dsp:cNvSpPr/>
      </dsp:nvSpPr>
      <dsp:spPr>
        <a:xfrm>
          <a:off x="7113800" y="1096449"/>
          <a:ext cx="1400541" cy="87533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lt1">
              <a:alpha val="90000"/>
              <a:hueOff val="0"/>
              <a:satOff val="0"/>
              <a:lumOff val="0"/>
              <a:alphaOff val="0"/>
              <a:tint val="100000"/>
              <a:shade val="100000"/>
              <a:hueMod val="100000"/>
              <a:satMod val="100000"/>
            </a:schemeClr>
          </a:contourClr>
        </a:sp3d>
      </dsp:spPr>
      <dsp:style>
        <a:lnRef idx="1">
          <a:scrgbClr r="0" g="0" b="0"/>
        </a:lnRef>
        <a:fillRef idx="1">
          <a:scrgbClr r="0" g="0" b="0"/>
        </a:fillRef>
        <a:effectRef idx="2">
          <a:scrgbClr r="0" g="0" b="0"/>
        </a:effectRef>
        <a:fontRef idx="minor"/>
      </dsp:style>
      <dsp:txBody>
        <a:bodyPr spcFirstLastPara="0" vert="horz" wrap="square" lIns="38100" tIns="25400" rIns="38100" bIns="25400" numCol="1" spcCol="1270" anchor="ctr" anchorCtr="0">
          <a:noAutofit/>
        </a:bodyPr>
        <a:lstStyle/>
        <a:p>
          <a:pPr marL="0" lvl="0" indent="0" algn="ctr" defTabSz="889000" rtl="0">
            <a:lnSpc>
              <a:spcPct val="90000"/>
            </a:lnSpc>
            <a:spcBef>
              <a:spcPct val="0"/>
            </a:spcBef>
            <a:spcAft>
              <a:spcPct val="35000"/>
            </a:spcAft>
            <a:buNone/>
          </a:pPr>
          <a:r>
            <a:rPr lang="zh-CN" altLang="en-US" sz="2000" kern="1200" dirty="0"/>
            <a:t>程序和数据地址</a:t>
          </a:r>
        </a:p>
      </dsp:txBody>
      <dsp:txXfrm>
        <a:off x="7139438" y="1122087"/>
        <a:ext cx="1349265" cy="824062"/>
      </dsp:txXfrm>
    </dsp:sp>
    <dsp:sp modelId="{EF01156C-7304-4935-BD6B-39326A9F67C9}">
      <dsp:nvSpPr>
        <dsp:cNvPr id="0" name=""/>
        <dsp:cNvSpPr/>
      </dsp:nvSpPr>
      <dsp:spPr>
        <a:xfrm>
          <a:off x="6938732" y="877615"/>
          <a:ext cx="175067" cy="1750676"/>
        </a:xfrm>
        <a:custGeom>
          <a:avLst/>
          <a:gdLst/>
          <a:ahLst/>
          <a:cxnLst/>
          <a:rect l="0" t="0" r="0" b="0"/>
          <a:pathLst>
            <a:path>
              <a:moveTo>
                <a:pt x="0" y="0"/>
              </a:moveTo>
              <a:lnTo>
                <a:pt x="0" y="1750676"/>
              </a:lnTo>
              <a:lnTo>
                <a:pt x="175067" y="1750676"/>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EBA074-A3AB-4F55-88B7-8E98B3D1015A}">
      <dsp:nvSpPr>
        <dsp:cNvPr id="0" name=""/>
        <dsp:cNvSpPr/>
      </dsp:nvSpPr>
      <dsp:spPr>
        <a:xfrm>
          <a:off x="7113800" y="2190622"/>
          <a:ext cx="1400541" cy="87533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lt1">
              <a:alpha val="90000"/>
              <a:hueOff val="0"/>
              <a:satOff val="0"/>
              <a:lumOff val="0"/>
              <a:alphaOff val="0"/>
              <a:tint val="100000"/>
              <a:shade val="100000"/>
              <a:hueMod val="100000"/>
              <a:satMod val="100000"/>
            </a:schemeClr>
          </a:contourClr>
        </a:sp3d>
      </dsp:spPr>
      <dsp:style>
        <a:lnRef idx="1">
          <a:scrgbClr r="0" g="0" b="0"/>
        </a:lnRef>
        <a:fillRef idx="1">
          <a:scrgbClr r="0" g="0" b="0"/>
        </a:fillRef>
        <a:effectRef idx="2">
          <a:scrgbClr r="0" g="0" b="0"/>
        </a:effectRef>
        <a:fontRef idx="minor"/>
      </dsp:style>
      <dsp:txBody>
        <a:bodyPr spcFirstLastPara="0" vert="horz" wrap="square" lIns="38100" tIns="25400" rIns="38100" bIns="25400" numCol="1" spcCol="1270" anchor="ctr" anchorCtr="0">
          <a:noAutofit/>
        </a:bodyPr>
        <a:lstStyle/>
        <a:p>
          <a:pPr marL="0" lvl="0" indent="0" algn="ctr" defTabSz="889000" rtl="0">
            <a:lnSpc>
              <a:spcPct val="90000"/>
            </a:lnSpc>
            <a:spcBef>
              <a:spcPct val="0"/>
            </a:spcBef>
            <a:spcAft>
              <a:spcPct val="35000"/>
            </a:spcAft>
            <a:buNone/>
          </a:pPr>
          <a:r>
            <a:rPr lang="zh-CN" altLang="en-US" sz="2000" kern="1200" dirty="0"/>
            <a:t>进程同步和通信机制</a:t>
          </a:r>
        </a:p>
      </dsp:txBody>
      <dsp:txXfrm>
        <a:off x="7139438" y="2216260"/>
        <a:ext cx="1349265" cy="824062"/>
      </dsp:txXfrm>
    </dsp:sp>
    <dsp:sp modelId="{3DDA109D-77C4-48B2-9ABF-584CE9FBE5DF}">
      <dsp:nvSpPr>
        <dsp:cNvPr id="0" name=""/>
        <dsp:cNvSpPr/>
      </dsp:nvSpPr>
      <dsp:spPr>
        <a:xfrm>
          <a:off x="6938732" y="877615"/>
          <a:ext cx="175067" cy="2844849"/>
        </a:xfrm>
        <a:custGeom>
          <a:avLst/>
          <a:gdLst/>
          <a:ahLst/>
          <a:cxnLst/>
          <a:rect l="0" t="0" r="0" b="0"/>
          <a:pathLst>
            <a:path>
              <a:moveTo>
                <a:pt x="0" y="0"/>
              </a:moveTo>
              <a:lnTo>
                <a:pt x="0" y="2844849"/>
              </a:lnTo>
              <a:lnTo>
                <a:pt x="175067" y="2844849"/>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50410AA-98B3-49BE-833A-A558BE7E0EA8}">
      <dsp:nvSpPr>
        <dsp:cNvPr id="0" name=""/>
        <dsp:cNvSpPr/>
      </dsp:nvSpPr>
      <dsp:spPr>
        <a:xfrm>
          <a:off x="7113800" y="3284795"/>
          <a:ext cx="1400541" cy="87533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lt1">
              <a:alpha val="90000"/>
              <a:hueOff val="0"/>
              <a:satOff val="0"/>
              <a:lumOff val="0"/>
              <a:alphaOff val="0"/>
              <a:tint val="100000"/>
              <a:shade val="100000"/>
              <a:hueMod val="100000"/>
              <a:satMod val="100000"/>
            </a:schemeClr>
          </a:contourClr>
        </a:sp3d>
      </dsp:spPr>
      <dsp:style>
        <a:lnRef idx="1">
          <a:scrgbClr r="0" g="0" b="0"/>
        </a:lnRef>
        <a:fillRef idx="1">
          <a:scrgbClr r="0" g="0" b="0"/>
        </a:fillRef>
        <a:effectRef idx="2">
          <a:scrgbClr r="0" g="0" b="0"/>
        </a:effectRef>
        <a:fontRef idx="minor"/>
      </dsp:style>
      <dsp:txBody>
        <a:bodyPr spcFirstLastPara="0" vert="horz" wrap="square" lIns="38100" tIns="25400" rIns="38100" bIns="25400" numCol="1" spcCol="1270" anchor="ctr" anchorCtr="0">
          <a:noAutofit/>
        </a:bodyPr>
        <a:lstStyle/>
        <a:p>
          <a:pPr marL="0" lvl="0" indent="0" algn="ctr" defTabSz="889000" rtl="0">
            <a:lnSpc>
              <a:spcPct val="90000"/>
            </a:lnSpc>
            <a:spcBef>
              <a:spcPct val="0"/>
            </a:spcBef>
            <a:spcAft>
              <a:spcPct val="35000"/>
            </a:spcAft>
            <a:buNone/>
          </a:pPr>
          <a:r>
            <a:rPr lang="zh-CN" altLang="en-US" sz="2000" kern="1200" dirty="0"/>
            <a:t>资源清单</a:t>
          </a:r>
        </a:p>
      </dsp:txBody>
      <dsp:txXfrm>
        <a:off x="7139438" y="3310433"/>
        <a:ext cx="1349265" cy="824062"/>
      </dsp:txXfrm>
    </dsp:sp>
    <dsp:sp modelId="{34317B65-59E0-478C-8250-EFFE7B21C962}">
      <dsp:nvSpPr>
        <dsp:cNvPr id="0" name=""/>
        <dsp:cNvSpPr/>
      </dsp:nvSpPr>
      <dsp:spPr>
        <a:xfrm>
          <a:off x="6938732" y="877615"/>
          <a:ext cx="175067" cy="3939023"/>
        </a:xfrm>
        <a:custGeom>
          <a:avLst/>
          <a:gdLst/>
          <a:ahLst/>
          <a:cxnLst/>
          <a:rect l="0" t="0" r="0" b="0"/>
          <a:pathLst>
            <a:path>
              <a:moveTo>
                <a:pt x="0" y="0"/>
              </a:moveTo>
              <a:lnTo>
                <a:pt x="0" y="3939023"/>
              </a:lnTo>
              <a:lnTo>
                <a:pt x="175067" y="3939023"/>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95E07DD-E8B0-4BCF-B1D7-10222AB770E3}">
      <dsp:nvSpPr>
        <dsp:cNvPr id="0" name=""/>
        <dsp:cNvSpPr/>
      </dsp:nvSpPr>
      <dsp:spPr>
        <a:xfrm>
          <a:off x="7113800" y="4378968"/>
          <a:ext cx="1400541" cy="87533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lt1">
              <a:alpha val="90000"/>
              <a:hueOff val="0"/>
              <a:satOff val="0"/>
              <a:lumOff val="0"/>
              <a:alphaOff val="0"/>
              <a:tint val="100000"/>
              <a:shade val="100000"/>
              <a:hueMod val="100000"/>
              <a:satMod val="100000"/>
            </a:schemeClr>
          </a:contourClr>
        </a:sp3d>
      </dsp:spPr>
      <dsp:style>
        <a:lnRef idx="1">
          <a:scrgbClr r="0" g="0" b="0"/>
        </a:lnRef>
        <a:fillRef idx="1">
          <a:scrgbClr r="0" g="0" b="0"/>
        </a:fillRef>
        <a:effectRef idx="2">
          <a:scrgbClr r="0" g="0" b="0"/>
        </a:effectRef>
        <a:fontRef idx="minor"/>
      </dsp:style>
      <dsp:txBody>
        <a:bodyPr spcFirstLastPara="0" vert="horz" wrap="square" lIns="38100" tIns="25400" rIns="38100" bIns="25400" numCol="1" spcCol="1270" anchor="ctr" anchorCtr="0">
          <a:noAutofit/>
        </a:bodyPr>
        <a:lstStyle/>
        <a:p>
          <a:pPr marL="0" lvl="0" indent="0" algn="ctr" defTabSz="889000" rtl="0">
            <a:lnSpc>
              <a:spcPct val="90000"/>
            </a:lnSpc>
            <a:spcBef>
              <a:spcPct val="0"/>
            </a:spcBef>
            <a:spcAft>
              <a:spcPct val="35000"/>
            </a:spcAft>
            <a:buNone/>
          </a:pPr>
          <a:r>
            <a:rPr lang="zh-CN" altLang="en-US" sz="2000" kern="1200" dirty="0"/>
            <a:t>链接指针</a:t>
          </a:r>
        </a:p>
      </dsp:txBody>
      <dsp:txXfrm>
        <a:off x="7139438" y="4404606"/>
        <a:ext cx="1349265" cy="8240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8B050A-E73C-478A-AA14-89B16E66DC1B}">
      <dsp:nvSpPr>
        <dsp:cNvPr id="0" name=""/>
        <dsp:cNvSpPr/>
      </dsp:nvSpPr>
      <dsp:spPr>
        <a:xfrm>
          <a:off x="1584176" y="0"/>
          <a:ext cx="4464496" cy="4464496"/>
        </a:xfrm>
        <a:prstGeom prst="diamond">
          <a:avLst/>
        </a:prstGeom>
        <a:solidFill>
          <a:schemeClr val="accent1">
            <a:tint val="40000"/>
            <a:hueOff val="0"/>
            <a:satOff val="0"/>
            <a:lumOff val="0"/>
            <a:alphaOff val="0"/>
          </a:schemeClr>
        </a:solidFill>
        <a:ln>
          <a:noFill/>
        </a:ln>
        <a:effectLst>
          <a:outerShdw blurRad="38100" dist="25400" dir="5400000" rotWithShape="0">
            <a:srgbClr val="000000">
              <a:alpha val="40000"/>
            </a:srgbClr>
          </a:outerShdw>
        </a:effectLst>
      </dsp:spPr>
      <dsp:style>
        <a:lnRef idx="0">
          <a:scrgbClr r="0" g="0" b="0"/>
        </a:lnRef>
        <a:fillRef idx="1">
          <a:scrgbClr r="0" g="0" b="0"/>
        </a:fillRef>
        <a:effectRef idx="1">
          <a:scrgbClr r="0" g="0" b="0"/>
        </a:effectRef>
        <a:fontRef idx="minor"/>
      </dsp:style>
    </dsp:sp>
    <dsp:sp modelId="{BDC9EBF4-687B-4F62-929D-BDD3D3A2257C}">
      <dsp:nvSpPr>
        <dsp:cNvPr id="0" name=""/>
        <dsp:cNvSpPr/>
      </dsp:nvSpPr>
      <dsp:spPr>
        <a:xfrm>
          <a:off x="2008303" y="424127"/>
          <a:ext cx="1741153" cy="1741153"/>
        </a:xfrm>
        <a:prstGeom prst="roundRect">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zh-CN" altLang="en-US" sz="2400" kern="1200" dirty="0"/>
            <a:t>用户登录</a:t>
          </a:r>
        </a:p>
      </dsp:txBody>
      <dsp:txXfrm>
        <a:off x="2093299" y="509123"/>
        <a:ext cx="1571161" cy="1571161"/>
      </dsp:txXfrm>
    </dsp:sp>
    <dsp:sp modelId="{FF2DBA0C-F779-4BBA-A474-E8911BFFEDC7}">
      <dsp:nvSpPr>
        <dsp:cNvPr id="0" name=""/>
        <dsp:cNvSpPr/>
      </dsp:nvSpPr>
      <dsp:spPr>
        <a:xfrm>
          <a:off x="3883391" y="424127"/>
          <a:ext cx="1741153" cy="1741153"/>
        </a:xfrm>
        <a:prstGeom prst="roundRect">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zh-CN" altLang="en-US" sz="2400" kern="1200" dirty="0"/>
            <a:t>作业调度</a:t>
          </a:r>
        </a:p>
      </dsp:txBody>
      <dsp:txXfrm>
        <a:off x="3968387" y="509123"/>
        <a:ext cx="1571161" cy="1571161"/>
      </dsp:txXfrm>
    </dsp:sp>
    <dsp:sp modelId="{D7F06252-3AA1-451D-B5AC-0503B3215FBB}">
      <dsp:nvSpPr>
        <dsp:cNvPr id="0" name=""/>
        <dsp:cNvSpPr/>
      </dsp:nvSpPr>
      <dsp:spPr>
        <a:xfrm>
          <a:off x="2008303" y="2299215"/>
          <a:ext cx="1741153" cy="1741153"/>
        </a:xfrm>
        <a:prstGeom prst="roundRect">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zh-CN" altLang="en-US" sz="2400" kern="1200"/>
            <a:t>提供服务</a:t>
          </a:r>
        </a:p>
      </dsp:txBody>
      <dsp:txXfrm>
        <a:off x="2093299" y="2384211"/>
        <a:ext cx="1571161" cy="1571161"/>
      </dsp:txXfrm>
    </dsp:sp>
    <dsp:sp modelId="{2B164D4F-B72F-4C76-8890-C54D9A839503}">
      <dsp:nvSpPr>
        <dsp:cNvPr id="0" name=""/>
        <dsp:cNvSpPr/>
      </dsp:nvSpPr>
      <dsp:spPr>
        <a:xfrm>
          <a:off x="3883391" y="2299215"/>
          <a:ext cx="1741153" cy="1741153"/>
        </a:xfrm>
        <a:prstGeom prst="roundRect">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zh-CN" altLang="en-US" sz="2400" kern="1200"/>
            <a:t>应用请求</a:t>
          </a:r>
        </a:p>
      </dsp:txBody>
      <dsp:txXfrm>
        <a:off x="3968387" y="2384211"/>
        <a:ext cx="1571161" cy="157116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B401E1-3BF2-48C4-BA6E-1EBF14B03B5A}">
      <dsp:nvSpPr>
        <dsp:cNvPr id="0" name=""/>
        <dsp:cNvSpPr/>
      </dsp:nvSpPr>
      <dsp:spPr>
        <a:xfrm rot="19200000">
          <a:off x="1066" y="1024694"/>
          <a:ext cx="1802135" cy="1171387"/>
        </a:xfrm>
        <a:prstGeom prst="round2SameRect">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30480" rIns="91440" bIns="30480" numCol="1" spcCol="1270" anchor="ctr" anchorCtr="0">
          <a:noAutofit/>
        </a:bodyPr>
        <a:lstStyle/>
        <a:p>
          <a:pPr marL="0" lvl="0" indent="0" algn="ctr" defTabSz="1066800" rtl="0">
            <a:lnSpc>
              <a:spcPct val="90000"/>
            </a:lnSpc>
            <a:spcBef>
              <a:spcPct val="0"/>
            </a:spcBef>
            <a:spcAft>
              <a:spcPct val="35000"/>
            </a:spcAft>
            <a:buNone/>
          </a:pPr>
          <a:r>
            <a:rPr lang="zh-CN" altLang="en-US" sz="2400" kern="1200"/>
            <a:t>正常结束</a:t>
          </a:r>
        </a:p>
      </dsp:txBody>
      <dsp:txXfrm>
        <a:off x="76626" y="1075187"/>
        <a:ext cx="1687771" cy="1114205"/>
      </dsp:txXfrm>
    </dsp:sp>
    <dsp:sp modelId="{F8D76A85-D16D-430D-AF49-E2942DC1A52D}">
      <dsp:nvSpPr>
        <dsp:cNvPr id="0" name=""/>
        <dsp:cNvSpPr/>
      </dsp:nvSpPr>
      <dsp:spPr>
        <a:xfrm>
          <a:off x="2042132" y="281806"/>
          <a:ext cx="1802135" cy="1171387"/>
        </a:xfrm>
        <a:prstGeom prst="round2SameRect">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30480" rIns="91440" bIns="30480" numCol="1" spcCol="1270" anchor="ctr" anchorCtr="0">
          <a:noAutofit/>
        </a:bodyPr>
        <a:lstStyle/>
        <a:p>
          <a:pPr marL="0" lvl="0" indent="0" algn="ctr" defTabSz="1066800" rtl="0">
            <a:lnSpc>
              <a:spcPct val="90000"/>
            </a:lnSpc>
            <a:spcBef>
              <a:spcPct val="0"/>
            </a:spcBef>
            <a:spcAft>
              <a:spcPct val="35000"/>
            </a:spcAft>
            <a:buNone/>
          </a:pPr>
          <a:r>
            <a:rPr lang="zh-CN" altLang="en-US" sz="2400" kern="1200"/>
            <a:t>异常结束</a:t>
          </a:r>
        </a:p>
      </dsp:txBody>
      <dsp:txXfrm>
        <a:off x="2099314" y="338988"/>
        <a:ext cx="1687771" cy="1114205"/>
      </dsp:txXfrm>
    </dsp:sp>
    <dsp:sp modelId="{0D5873C3-4DEE-488A-B7A8-7453ED85E5D0}">
      <dsp:nvSpPr>
        <dsp:cNvPr id="0" name=""/>
        <dsp:cNvSpPr/>
      </dsp:nvSpPr>
      <dsp:spPr>
        <a:xfrm rot="2400000">
          <a:off x="4083198" y="1024694"/>
          <a:ext cx="1802135" cy="1171387"/>
        </a:xfrm>
        <a:prstGeom prst="round2SameRect">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30480" rIns="91440" bIns="30480" numCol="1" spcCol="1270" anchor="ctr" anchorCtr="0">
          <a:noAutofit/>
        </a:bodyPr>
        <a:lstStyle/>
        <a:p>
          <a:pPr marL="0" lvl="0" indent="0" algn="ctr" defTabSz="1066800" rtl="0">
            <a:lnSpc>
              <a:spcPct val="90000"/>
            </a:lnSpc>
            <a:spcBef>
              <a:spcPct val="0"/>
            </a:spcBef>
            <a:spcAft>
              <a:spcPct val="35000"/>
            </a:spcAft>
            <a:buNone/>
          </a:pPr>
          <a:r>
            <a:rPr lang="zh-CN" altLang="en-US" sz="2400" kern="1200"/>
            <a:t>外界干预</a:t>
          </a:r>
        </a:p>
      </dsp:txBody>
      <dsp:txXfrm>
        <a:off x="4122002" y="1075187"/>
        <a:ext cx="1687771" cy="111420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diagrams.loki3.com/TabbedArc+Icon">
  <dgm:title val="标签式拱形"/>
  <dgm:desc val="用于显示一系列相关项以拱形围绕在公共区域周围。非常适合于少量的文本。"/>
  <dgm:catLst>
    <dgm:cat type="relationship" pri="20500"/>
    <dgm:cat type="officeonline" pri="4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dir/>
      <dgm:resizeHandles val="exact"/>
    </dgm:varLst>
    <dgm:choose name="Name1">
      <dgm:if name="Name2" axis="ch" ptType="node" func="cnt" op="equ" val="1">
        <dgm:alg type="cycle"/>
      </dgm:if>
      <dgm:else name="Name3">
        <dgm:choose name="Name4">
          <dgm:if name="Name5" axis="ch" ptType="node" func="cnt" op="lte" val="3">
            <dgm:choose name="Name6">
              <dgm:if name="Name7" func="var" arg="dir" op="equ" val="norm">
                <dgm:alg type="cycle">
                  <dgm:param type="stAng" val="-40"/>
                  <dgm:param type="spanAng" val="80"/>
                  <dgm:param type="rotPath" val="alongPath"/>
                </dgm:alg>
              </dgm:if>
              <dgm:else name="Name8">
                <dgm:alg type="cycle">
                  <dgm:param type="stAng" val="40"/>
                  <dgm:param type="spanAng" val="-80"/>
                  <dgm:param type="rotPath" val="alongPath"/>
                </dgm:alg>
              </dgm:else>
            </dgm:choose>
          </dgm:if>
          <dgm:else name="Name9">
            <dgm:choose name="Name10">
              <dgm:if name="Name11" func="var" arg="dir" op="equ" val="norm">
                <dgm:alg type="cycle">
                  <dgm:param type="stAng" val="-60"/>
                  <dgm:param type="spanAng" val="120"/>
                  <dgm:param type="rotPath" val="alongPath"/>
                </dgm:alg>
              </dgm:if>
              <dgm:else name="Name12">
                <dgm:alg type="cycle">
                  <dgm:param type="stAng" val="60"/>
                  <dgm:param type="spanAng" val="-120"/>
                  <dgm:param type="rotPath" val="alongPath"/>
                </dgm:alg>
              </dgm:else>
            </dgm:choose>
          </dgm:else>
        </dgm:choose>
      </dgm:else>
    </dgm:choose>
    <dgm:shape xmlns:r="http://schemas.openxmlformats.org/officeDocument/2006/relationships" r:blip="">
      <dgm:adjLst/>
    </dgm:shape>
    <dgm:presOf/>
    <dgm:choose name="Name13">
      <dgm:if name="Name14" axis="ch" ptType="node" func="cnt" op="equ" val="2">
        <dgm:constrLst>
          <dgm:constr type="w" for="ch" ptType="node" refType="w"/>
          <dgm:constr type="primFontSz" for="ch" ptType="node" op="equ" val="65"/>
          <dgm:constr type="sibSp" refType="w" fact="0.22"/>
        </dgm:constrLst>
      </dgm:if>
      <dgm:else name="Name15">
        <dgm:constrLst>
          <dgm:constr type="w" for="ch" ptType="node" refType="w"/>
          <dgm:constr type="primFontSz" for="ch" ptType="node" op="equ" val="65"/>
          <dgm:constr type="sibSp" refType="w" fact="0.14"/>
        </dgm:constrLst>
      </dgm:else>
    </dgm:choose>
    <dgm:ruleLst/>
    <dgm:forEach name="Name16" axis="ch" ptType="node">
      <dgm:choose name="Name17">
        <dgm:if name="Name18" axis="par ch" ptType="doc node" func="cnt" op="equ" val="1">
          <dgm:layoutNode name="one">
            <dgm:varLst>
              <dgm:bulletEnabled val="1"/>
            </dgm:varLst>
            <dgm:alg type="tx"/>
            <dgm:shape xmlns:r="http://schemas.openxmlformats.org/officeDocument/2006/relationships" type="round2SameRect" r:blip="">
              <dgm:adjLst/>
            </dgm:shape>
            <dgm:presOf axis="desOrSelf" ptType="node"/>
            <dgm:constrLst>
              <dgm:constr type="h" refType="w" fact="0.65"/>
              <dgm:constr type="tMarg" refType="primFontSz" fact="0.1"/>
              <dgm:constr type="bMarg" refType="primFontSz" fact="0.1"/>
              <dgm:constr type="lMarg" refType="primFontSz" fact="0.3"/>
              <dgm:constr type="rMarg" refType="primFontSz" fact="0.3"/>
            </dgm:constrLst>
            <dgm:ruleLst>
              <dgm:rule type="primFontSz" val="5" fact="NaN" max="NaN"/>
            </dgm:ruleLst>
          </dgm:layoutNode>
        </dgm:if>
        <dgm:else name="Name19">
          <dgm:layoutNode name="twoplus">
            <dgm:varLst>
              <dgm:bulletEnabled val="1"/>
            </dgm:varLst>
            <dgm:alg type="tx">
              <dgm:param type="autoTxRot" val="grav"/>
            </dgm:alg>
            <dgm:shape xmlns:r="http://schemas.openxmlformats.org/officeDocument/2006/relationships" type="round2SameRect" r:blip="">
              <dgm:adjLst/>
            </dgm:shape>
            <dgm:presOf axis="desOrSelf" ptType="node"/>
            <dgm:constrLst>
              <dgm:constr type="h" refType="w" fact="0.65"/>
              <dgm:constr type="tMarg" refType="primFontSz" fact="0.1"/>
              <dgm:constr type="bMarg" refType="primFontSz" fact="0.1"/>
              <dgm:constr type="lMarg" refType="primFontSz" fact="0.3"/>
              <dgm:constr type="r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3A32085-39C4-4D72-A10E-FF16FF987031}" type="datetimeFigureOut">
              <a:rPr lang="zh-CN" altLang="en-US" smtClean="0"/>
              <a:pPr/>
              <a:t>2023/10/11</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78C39E-73C8-4A1F-81CA-66DC4A8B0096}" type="slidenum">
              <a:rPr lang="zh-CN" altLang="en-US" smtClean="0"/>
              <a:pPr/>
              <a:t>‹#›</a:t>
            </a:fld>
            <a:endParaRPr lang="zh-CN" altLang="en-US"/>
          </a:p>
        </p:txBody>
      </p:sp>
    </p:spTree>
    <p:extLst>
      <p:ext uri="{BB962C8B-B14F-4D97-AF65-F5344CB8AC3E}">
        <p14:creationId xmlns:p14="http://schemas.microsoft.com/office/powerpoint/2010/main" val="40224870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3AA2D9-0245-4213-A546-AFF980BE33C8}" type="datetimeFigureOut">
              <a:rPr lang="zh-CN" altLang="en-US" smtClean="0"/>
              <a:pPr/>
              <a:t>2023/10/10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6C97FA-DC5D-4BAC-9F14-F824A46E9B8F}" type="slidenum">
              <a:rPr lang="zh-CN" altLang="en-US" smtClean="0"/>
              <a:pPr/>
              <a:t>‹#›</a:t>
            </a:fld>
            <a:endParaRPr lang="zh-CN" altLang="en-US"/>
          </a:p>
        </p:txBody>
      </p:sp>
    </p:spTree>
    <p:extLst>
      <p:ext uri="{BB962C8B-B14F-4D97-AF65-F5344CB8AC3E}">
        <p14:creationId xmlns:p14="http://schemas.microsoft.com/office/powerpoint/2010/main" val="25294470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66C97FA-DC5D-4BAC-9F14-F824A46E9B8F}" type="slidenum">
              <a:rPr lang="zh-CN" altLang="en-US" smtClean="0"/>
              <a:pPr/>
              <a:t>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单道系统</a:t>
            </a:r>
          </a:p>
        </p:txBody>
      </p:sp>
      <p:sp>
        <p:nvSpPr>
          <p:cNvPr id="4" name="灯片编号占位符 3"/>
          <p:cNvSpPr>
            <a:spLocks noGrp="1"/>
          </p:cNvSpPr>
          <p:nvPr>
            <p:ph type="sldNum" sz="quarter" idx="5"/>
          </p:nvPr>
        </p:nvSpPr>
        <p:spPr/>
        <p:txBody>
          <a:bodyPr/>
          <a:lstStyle/>
          <a:p>
            <a:fld id="{A66C97FA-DC5D-4BAC-9F14-F824A46E9B8F}" type="slidenum">
              <a:rPr lang="zh-CN" altLang="en-US" smtClean="0"/>
              <a:pPr/>
              <a:t>4</a:t>
            </a:fld>
            <a:endParaRPr lang="zh-CN" altLang="en-US"/>
          </a:p>
        </p:txBody>
      </p:sp>
    </p:spTree>
    <p:extLst>
      <p:ext uri="{BB962C8B-B14F-4D97-AF65-F5344CB8AC3E}">
        <p14:creationId xmlns:p14="http://schemas.microsoft.com/office/powerpoint/2010/main" val="3376268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资源利用率低</a:t>
            </a:r>
          </a:p>
        </p:txBody>
      </p:sp>
      <p:sp>
        <p:nvSpPr>
          <p:cNvPr id="4" name="灯片编号占位符 3"/>
          <p:cNvSpPr>
            <a:spLocks noGrp="1"/>
          </p:cNvSpPr>
          <p:nvPr>
            <p:ph type="sldNum" sz="quarter" idx="5"/>
          </p:nvPr>
        </p:nvSpPr>
        <p:spPr/>
        <p:txBody>
          <a:bodyPr/>
          <a:lstStyle/>
          <a:p>
            <a:fld id="{A66C97FA-DC5D-4BAC-9F14-F824A46E9B8F}" type="slidenum">
              <a:rPr lang="zh-CN" altLang="en-US" smtClean="0"/>
              <a:pPr/>
              <a:t>5</a:t>
            </a:fld>
            <a:endParaRPr lang="zh-CN" altLang="en-US"/>
          </a:p>
        </p:txBody>
      </p:sp>
    </p:spTree>
    <p:extLst>
      <p:ext uri="{BB962C8B-B14F-4D97-AF65-F5344CB8AC3E}">
        <p14:creationId xmlns:p14="http://schemas.microsoft.com/office/powerpoint/2010/main" val="16198812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汤小丹的书中的讲述，只针对单处理机单内核情况。现实中可能是多处理机多内核的并行问题。</a:t>
            </a:r>
          </a:p>
        </p:txBody>
      </p:sp>
      <p:sp>
        <p:nvSpPr>
          <p:cNvPr id="4" name="灯片编号占位符 3"/>
          <p:cNvSpPr>
            <a:spLocks noGrp="1"/>
          </p:cNvSpPr>
          <p:nvPr>
            <p:ph type="sldNum" sz="quarter" idx="5"/>
          </p:nvPr>
        </p:nvSpPr>
        <p:spPr/>
        <p:txBody>
          <a:bodyPr/>
          <a:lstStyle/>
          <a:p>
            <a:fld id="{A66C97FA-DC5D-4BAC-9F14-F824A46E9B8F}" type="slidenum">
              <a:rPr lang="zh-CN" altLang="en-US" smtClean="0"/>
              <a:pPr/>
              <a:t>6</a:t>
            </a:fld>
            <a:endParaRPr lang="zh-CN" altLang="en-US"/>
          </a:p>
        </p:txBody>
      </p:sp>
    </p:spTree>
    <p:extLst>
      <p:ext uri="{BB962C8B-B14F-4D97-AF65-F5344CB8AC3E}">
        <p14:creationId xmlns:p14="http://schemas.microsoft.com/office/powerpoint/2010/main" val="23555015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6C97FA-DC5D-4BAC-9F14-F824A46E9B8F}" type="slidenum">
              <a:rPr lang="zh-CN" altLang="en-US" smtClean="0"/>
              <a:pPr/>
              <a:t>17</a:t>
            </a:fld>
            <a:endParaRPr lang="zh-CN" altLang="en-US"/>
          </a:p>
        </p:txBody>
      </p:sp>
    </p:spTree>
    <p:extLst>
      <p:ext uri="{BB962C8B-B14F-4D97-AF65-F5344CB8AC3E}">
        <p14:creationId xmlns:p14="http://schemas.microsoft.com/office/powerpoint/2010/main" val="2348884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6C97FA-DC5D-4BAC-9F14-F824A46E9B8F}" type="slidenum">
              <a:rPr lang="zh-CN" altLang="en-US" smtClean="0"/>
              <a:pPr/>
              <a:t>30</a:t>
            </a:fld>
            <a:endParaRPr lang="zh-CN" altLang="en-US"/>
          </a:p>
        </p:txBody>
      </p:sp>
    </p:spTree>
    <p:extLst>
      <p:ext uri="{BB962C8B-B14F-4D97-AF65-F5344CB8AC3E}">
        <p14:creationId xmlns:p14="http://schemas.microsoft.com/office/powerpoint/2010/main" val="8228625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1204392" y="1997224"/>
            <a:ext cx="6858000" cy="1066800"/>
          </a:xfrm>
        </p:spPr>
        <p:txBody>
          <a:bodyPr anchor="t" anchorCtr="0">
            <a:noAutofit/>
          </a:bodyPr>
          <a:lstStyle>
            <a:lvl1pPr algn="ctr">
              <a:buNone/>
              <a:defRPr sz="4800" b="1" cap="none" baseline="0"/>
            </a:lvl1pPr>
          </a:lstStyle>
          <a:p>
            <a:r>
              <a:rPr kumimoji="0" lang="zh-CN" altLang="en-US" dirty="0"/>
              <a:t>单击此处编辑母版标题样式</a:t>
            </a:r>
            <a:endParaRPr kumimoji="0" lang="en-US" dirty="0"/>
          </a:p>
        </p:txBody>
      </p:sp>
      <p:sp>
        <p:nvSpPr>
          <p:cNvPr id="3" name="文本占位符 2"/>
          <p:cNvSpPr>
            <a:spLocks noGrp="1"/>
          </p:cNvSpPr>
          <p:nvPr>
            <p:ph type="body" idx="1"/>
          </p:nvPr>
        </p:nvSpPr>
        <p:spPr>
          <a:xfrm>
            <a:off x="1280592" y="3292624"/>
            <a:ext cx="6781800" cy="1143000"/>
          </a:xfrm>
        </p:spPr>
        <p:txBody>
          <a:bodyPr anchor="t" anchorCtr="0">
            <a:normAutofit/>
          </a:bodyPr>
          <a:lstStyle>
            <a:lvl1pPr marL="0" indent="0" algn="ctr">
              <a:buNone/>
              <a:defRPr sz="3600" b="1">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dirty="0"/>
              <a:t>单击此处编辑母版文本样式</a:t>
            </a:r>
          </a:p>
        </p:txBody>
      </p:sp>
      <p:sp>
        <p:nvSpPr>
          <p:cNvPr id="7" name="矩形 6"/>
          <p:cNvSpPr/>
          <p:nvPr/>
        </p:nvSpPr>
        <p:spPr>
          <a:xfrm>
            <a:off x="899592" y="1844824"/>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Gill Sans MT"/>
              <a:ea typeface="+mn-ea"/>
              <a:cs typeface="+mn-cs"/>
            </a:endParaRPr>
          </a:p>
        </p:txBody>
      </p:sp>
      <p:sp>
        <p:nvSpPr>
          <p:cNvPr id="8" name="矩形 7"/>
          <p:cNvSpPr/>
          <p:nvPr/>
        </p:nvSpPr>
        <p:spPr>
          <a:xfrm>
            <a:off x="959024" y="1844824"/>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Tree>
    <p:extLst>
      <p:ext uri="{BB962C8B-B14F-4D97-AF65-F5344CB8AC3E}">
        <p14:creationId xmlns:p14="http://schemas.microsoft.com/office/powerpoint/2010/main" val="1196115248"/>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lgn="ctr">
              <a:defRPr sz="3600">
                <a:solidFill>
                  <a:schemeClr val="tx1"/>
                </a:solidFill>
              </a:defRPr>
            </a:lvl1pPr>
          </a:lstStyle>
          <a:p>
            <a:r>
              <a:rPr lang="zh-CN" altLang="en-US" dirty="0"/>
              <a:t>单击此处编辑母版标题样式</a:t>
            </a:r>
          </a:p>
        </p:txBody>
      </p:sp>
    </p:spTree>
    <p:extLst>
      <p:ext uri="{BB962C8B-B14F-4D97-AF65-F5344CB8AC3E}">
        <p14:creationId xmlns:p14="http://schemas.microsoft.com/office/powerpoint/2010/main" val="4181521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空白">
    <p:spTree>
      <p:nvGrpSpPr>
        <p:cNvPr id="1" name=""/>
        <p:cNvGrpSpPr/>
        <p:nvPr/>
      </p:nvGrpSpPr>
      <p:grpSpPr>
        <a:xfrm>
          <a:off x="0" y="0"/>
          <a:ext cx="0" cy="0"/>
          <a:chOff x="0" y="0"/>
          <a:chExt cx="0" cy="0"/>
        </a:xfrm>
      </p:grpSpPr>
      <p:sp>
        <p:nvSpPr>
          <p:cNvPr id="5" name="直接连接符 4"/>
          <p:cNvSpPr>
            <a:spLocks noChangeShapeType="1"/>
          </p:cNvSpPr>
          <p:nvPr/>
        </p:nvSpPr>
        <p:spPr bwMode="auto">
          <a:xfrm>
            <a:off x="-36512" y="6309320"/>
            <a:ext cx="8805664"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Gill Sans MT"/>
              <a:ea typeface="+mn-ea"/>
              <a:cs typeface="+mn-cs"/>
            </a:endParaRPr>
          </a:p>
        </p:txBody>
      </p:sp>
      <p:sp>
        <p:nvSpPr>
          <p:cNvPr id="17" name="文本占位符 16"/>
          <p:cNvSpPr>
            <a:spLocks noGrp="1"/>
          </p:cNvSpPr>
          <p:nvPr>
            <p:ph type="body" sz="quarter" idx="13"/>
          </p:nvPr>
        </p:nvSpPr>
        <p:spPr>
          <a:xfrm>
            <a:off x="468313" y="692150"/>
            <a:ext cx="8207375" cy="5400675"/>
          </a:xfrm>
        </p:spPr>
        <p:txBody>
          <a:bodyPr>
            <a:normAutofit/>
          </a:bodyPr>
          <a:lstStyle>
            <a:lvl1pPr>
              <a:buNone/>
              <a:defRPr sz="2800" b="1"/>
            </a:lvl1pPr>
          </a:lstStyle>
          <a:p>
            <a:pPr lvl="0"/>
            <a:endParaRPr lang="zh-CN" altLang="en-US" dirty="0"/>
          </a:p>
        </p:txBody>
      </p:sp>
      <p:pic>
        <p:nvPicPr>
          <p:cNvPr id="11" name="图片 10">
            <a:extLst>
              <a:ext uri="{FF2B5EF4-FFF2-40B4-BE49-F238E27FC236}">
                <a16:creationId xmlns:a16="http://schemas.microsoft.com/office/drawing/2014/main" id="{E5F2F563-6070-F8F5-D672-2E5E93BB0ECE}"/>
              </a:ext>
            </a:extLst>
          </p:cNvPr>
          <p:cNvPicPr>
            <a:picLocks noChangeAspect="1"/>
          </p:cNvPicPr>
          <p:nvPr userDrawn="1"/>
        </p:nvPicPr>
        <p:blipFill>
          <a:blip r:embed="rId2"/>
          <a:stretch>
            <a:fillRect/>
          </a:stretch>
        </p:blipFill>
        <p:spPr>
          <a:xfrm>
            <a:off x="8430106" y="6297886"/>
            <a:ext cx="602032" cy="571550"/>
          </a:xfrm>
          <a:prstGeom prst="rect">
            <a:avLst/>
          </a:prstGeom>
        </p:spPr>
      </p:pic>
      <p:sp>
        <p:nvSpPr>
          <p:cNvPr id="2" name="Rectangle 5">
            <a:extLst>
              <a:ext uri="{FF2B5EF4-FFF2-40B4-BE49-F238E27FC236}">
                <a16:creationId xmlns:a16="http://schemas.microsoft.com/office/drawing/2014/main" id="{F3514A63-3B3B-96F9-DCFF-7A544B7AB533}"/>
              </a:ext>
            </a:extLst>
          </p:cNvPr>
          <p:cNvSpPr>
            <a:spLocks noChangeArrowheads="1"/>
          </p:cNvSpPr>
          <p:nvPr userDrawn="1"/>
        </p:nvSpPr>
        <p:spPr bwMode="auto">
          <a:xfrm>
            <a:off x="0" y="0"/>
            <a:ext cx="228600" cy="2286000"/>
          </a:xfrm>
          <a:prstGeom prst="rect">
            <a:avLst/>
          </a:prstGeom>
          <a:solidFill>
            <a:srgbClr val="336699"/>
          </a:solidFill>
          <a:ln>
            <a:noFill/>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endParaRPr>
          </a:p>
        </p:txBody>
      </p:sp>
      <p:sp>
        <p:nvSpPr>
          <p:cNvPr id="3" name="Rectangle 7">
            <a:extLst>
              <a:ext uri="{FF2B5EF4-FFF2-40B4-BE49-F238E27FC236}">
                <a16:creationId xmlns:a16="http://schemas.microsoft.com/office/drawing/2014/main" id="{4BE5D771-AD83-B020-1AEC-70C2A08C2A48}"/>
              </a:ext>
            </a:extLst>
          </p:cNvPr>
          <p:cNvSpPr>
            <a:spLocks noChangeArrowheads="1"/>
          </p:cNvSpPr>
          <p:nvPr userDrawn="1"/>
        </p:nvSpPr>
        <p:spPr bwMode="auto">
          <a:xfrm>
            <a:off x="0" y="2286000"/>
            <a:ext cx="228600" cy="2286000"/>
          </a:xfrm>
          <a:prstGeom prst="rect">
            <a:avLst/>
          </a:prstGeom>
          <a:solidFill>
            <a:srgbClr val="99CCFF"/>
          </a:solidFill>
          <a:ln>
            <a:noFill/>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endParaRPr>
          </a:p>
        </p:txBody>
      </p:sp>
      <p:sp>
        <p:nvSpPr>
          <p:cNvPr id="6" name="Rectangle 8">
            <a:extLst>
              <a:ext uri="{FF2B5EF4-FFF2-40B4-BE49-F238E27FC236}">
                <a16:creationId xmlns:a16="http://schemas.microsoft.com/office/drawing/2014/main" id="{0D783FAE-9DDD-873B-6755-ABCFBB3693B5}"/>
              </a:ext>
            </a:extLst>
          </p:cNvPr>
          <p:cNvSpPr>
            <a:spLocks noChangeArrowheads="1"/>
          </p:cNvSpPr>
          <p:nvPr userDrawn="1"/>
        </p:nvSpPr>
        <p:spPr bwMode="auto">
          <a:xfrm>
            <a:off x="0" y="4572000"/>
            <a:ext cx="228600" cy="2286000"/>
          </a:xfrm>
          <a:prstGeom prst="rect">
            <a:avLst/>
          </a:prstGeom>
          <a:solidFill>
            <a:srgbClr val="336699"/>
          </a:solidFill>
          <a:ln>
            <a:noFill/>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endParaRPr>
          </a:p>
        </p:txBody>
      </p:sp>
      <p:sp>
        <p:nvSpPr>
          <p:cNvPr id="8" name="Text Box 11">
            <a:extLst>
              <a:ext uri="{FF2B5EF4-FFF2-40B4-BE49-F238E27FC236}">
                <a16:creationId xmlns:a16="http://schemas.microsoft.com/office/drawing/2014/main" id="{AD05BFEB-68C5-DBAB-93B7-77DDCF5642EE}"/>
              </a:ext>
            </a:extLst>
          </p:cNvPr>
          <p:cNvSpPr txBox="1">
            <a:spLocks noChangeArrowheads="1"/>
          </p:cNvSpPr>
          <p:nvPr userDrawn="1"/>
        </p:nvSpPr>
        <p:spPr bwMode="auto">
          <a:xfrm>
            <a:off x="228600" y="6505692"/>
            <a:ext cx="2420856" cy="338554"/>
          </a:xfrm>
          <a:prstGeom prst="rect">
            <a:avLst/>
          </a:prstGeom>
          <a:noFill/>
          <a:ln>
            <a:noFill/>
          </a:ln>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rPr>
              <a:t>计算机操作系统</a:t>
            </a:r>
            <a:r>
              <a:rPr kumimoji="0" lang="en-US" altLang="zh-CN"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rPr>
              <a:t>– </a:t>
            </a:r>
            <a:r>
              <a:rPr kumimoji="0" lang="zh-CN" altLang="en-US"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rPr>
              <a:t>第四版</a:t>
            </a:r>
            <a:endParaRPr kumimoji="0" lang="en-US" altLang="zh-CN"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endParaRPr>
          </a:p>
        </p:txBody>
      </p:sp>
      <p:sp>
        <p:nvSpPr>
          <p:cNvPr id="10" name="Text Box 9">
            <a:extLst>
              <a:ext uri="{FF2B5EF4-FFF2-40B4-BE49-F238E27FC236}">
                <a16:creationId xmlns:a16="http://schemas.microsoft.com/office/drawing/2014/main" id="{17D27B69-EA7B-C434-B8C7-408A58327287}"/>
              </a:ext>
            </a:extLst>
          </p:cNvPr>
          <p:cNvSpPr txBox="1">
            <a:spLocks noChangeArrowheads="1"/>
          </p:cNvSpPr>
          <p:nvPr userDrawn="1"/>
        </p:nvSpPr>
        <p:spPr bwMode="auto">
          <a:xfrm>
            <a:off x="4323374" y="6518830"/>
            <a:ext cx="497252" cy="338554"/>
          </a:xfrm>
          <a:prstGeom prst="rect">
            <a:avLst/>
          </a:prstGeom>
          <a:noFill/>
          <a:ln w="9525">
            <a:noFill/>
            <a:miter lim="800000"/>
            <a:headEnd/>
            <a:tailEnd/>
          </a:ln>
          <a:effectLst/>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ct val="50000"/>
              </a:spcBef>
              <a:spcAft>
                <a:spcPts val="0"/>
              </a:spcAft>
              <a:buClrTx/>
              <a:buSzTx/>
              <a:buFontTx/>
              <a:buNone/>
              <a:tabLst/>
              <a:defRPr/>
            </a:pPr>
            <a:fld id="{8FF65D8B-B73E-4D0D-A3A9-1B8D6A09A603}" type="slidenum">
              <a:rPr kumimoji="0" lang="en-US" altLang="zh-CN" sz="1600" b="1" i="0" u="none" strike="noStrike" kern="1200" cap="none" spc="0" normalizeH="0" baseline="0" noProof="0" smtClean="0">
                <a:ln>
                  <a:noFill/>
                </a:ln>
                <a:solidFill>
                  <a:srgbClr val="006699"/>
                </a:solidFill>
                <a:effectLst/>
                <a:uLnTx/>
                <a:uFillTx/>
                <a:latin typeface="MS PGothic" panose="020B0600070205080204" pitchFamily="34" charset="-128"/>
                <a:ea typeface="MS PGothic" panose="020B0600070205080204" pitchFamily="34" charset="-128"/>
                <a:cs typeface="+mn-cs"/>
              </a:rPr>
              <a:pPr marL="0" marR="0" lvl="0" indent="0" algn="ctr" defTabSz="914400" rtl="0" eaLnBrk="1" fontAlgn="auto" latinLnBrk="0" hangingPunct="1">
                <a:lnSpc>
                  <a:spcPct val="100000"/>
                </a:lnSpc>
                <a:spcBef>
                  <a:spcPct val="50000"/>
                </a:spcBef>
                <a:spcAft>
                  <a:spcPts val="0"/>
                </a:spcAft>
                <a:buClrTx/>
                <a:buSzTx/>
                <a:buFontTx/>
                <a:buNone/>
                <a:tabLst/>
                <a:defRPr/>
              </a:pPr>
              <a:t>‹#›</a:t>
            </a:fld>
            <a:endParaRPr kumimoji="0" lang="en-US" altLang="zh-CN" sz="1600" b="1" i="0" u="none" strike="noStrike" kern="1200" cap="none" spc="0" normalizeH="0" baseline="0" noProof="0" dirty="0">
              <a:ln>
                <a:noFill/>
              </a:ln>
              <a:solidFill>
                <a:srgbClr val="006699"/>
              </a:solidFill>
              <a:effectLst/>
              <a:uLnTx/>
              <a:uFillTx/>
              <a:latin typeface="MS PGothic" panose="020B0600070205080204" pitchFamily="34" charset="-128"/>
              <a:ea typeface="MS PGothic" panose="020B0600070205080204" pitchFamily="34" charset="-128"/>
              <a:cs typeface="+mn-cs"/>
            </a:endParaRPr>
          </a:p>
        </p:txBody>
      </p:sp>
      <p:sp>
        <p:nvSpPr>
          <p:cNvPr id="4" name="TextBox 11">
            <a:extLst>
              <a:ext uri="{FF2B5EF4-FFF2-40B4-BE49-F238E27FC236}">
                <a16:creationId xmlns:a16="http://schemas.microsoft.com/office/drawing/2014/main" id="{E1E85E1E-D0AA-7D39-A566-9BECF9F3CFA9}"/>
              </a:ext>
            </a:extLst>
          </p:cNvPr>
          <p:cNvSpPr txBox="1"/>
          <p:nvPr userDrawn="1"/>
        </p:nvSpPr>
        <p:spPr>
          <a:xfrm>
            <a:off x="6584829" y="17802"/>
            <a:ext cx="2441694" cy="338554"/>
          </a:xfrm>
          <a:prstGeom prst="rect">
            <a:avLst/>
          </a:prstGeom>
          <a:noFill/>
          <a:ln>
            <a:noFill/>
          </a:ln>
        </p:spPr>
        <p:txBody>
          <a:bodyPr wrap="none">
            <a:spAutoFit/>
          </a:bodyPr>
          <a:lstStyle>
            <a:defPPr>
              <a:defRPr lang="zh-CN"/>
            </a:defPPr>
            <a:lvl1pPr marR="0" lvl="0" indent="0" fontAlgn="auto">
              <a:lnSpc>
                <a:spcPct val="100000"/>
              </a:lnSpc>
              <a:spcBef>
                <a:spcPct val="50000"/>
              </a:spcBef>
              <a:spcAft>
                <a:spcPts val="0"/>
              </a:spcAft>
              <a:buClrTx/>
              <a:buSzTx/>
              <a:buFontTx/>
              <a:buNone/>
              <a:tabLst/>
              <a:defRPr kumimoji="0" sz="1600" b="1" i="0" u="none" strike="noStrike" cap="none" spc="0" normalizeH="0" baseline="0">
                <a:ln>
                  <a:noFill/>
                </a:ln>
                <a:solidFill>
                  <a:srgbClr val="006699"/>
                </a:solidFill>
                <a:effectLst/>
                <a:uLnTx/>
                <a:uFillTx/>
                <a:latin typeface="Helvetica" panose="020B0604020202020204" pitchFamily="34" charset="0"/>
                <a:ea typeface="MS PGothic" panose="020B0600070205080204" pitchFamily="34" charset="-128"/>
              </a:defRPr>
            </a:lvl1pPr>
            <a:lvl2pPr marL="742950" indent="-285750">
              <a:defRPr>
                <a:latin typeface="Verdana" panose="020B0604030504040204" pitchFamily="34" charset="0"/>
                <a:ea typeface="MS PGothic" panose="020B0600070205080204" pitchFamily="34" charset="-128"/>
              </a:defRPr>
            </a:lvl2pPr>
            <a:lvl3pPr marL="1143000" indent="-228600">
              <a:defRPr>
                <a:latin typeface="Verdana" panose="020B0604030504040204" pitchFamily="34" charset="0"/>
                <a:ea typeface="MS PGothic" panose="020B0600070205080204" pitchFamily="34" charset="-128"/>
              </a:defRPr>
            </a:lvl3pPr>
            <a:lvl4pPr marL="1600200" indent="-228600">
              <a:defRPr>
                <a:latin typeface="Verdana" panose="020B0604030504040204" pitchFamily="34" charset="0"/>
                <a:ea typeface="MS PGothic" panose="020B0600070205080204" pitchFamily="34" charset="-128"/>
              </a:defRPr>
            </a:lvl4pPr>
            <a:lvl5pPr marL="2057400" indent="-228600">
              <a:defRPr>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latin typeface="Verdan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rPr>
              <a:t>第二章进程的描述与控制</a:t>
            </a:r>
          </a:p>
        </p:txBody>
      </p:sp>
    </p:spTree>
    <p:extLst>
      <p:ext uri="{BB962C8B-B14F-4D97-AF65-F5344CB8AC3E}">
        <p14:creationId xmlns:p14="http://schemas.microsoft.com/office/powerpoint/2010/main" val="506648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9925458"/>
      </p:ext>
    </p:extLst>
  </p:cSld>
  <p:clrMapOvr>
    <a:masterClrMapping/>
  </p:clrMapOvr>
  <p:transition>
    <p:zoom dir="in"/>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4000"/>
            </a:lvl1pPr>
          </a:lstStyle>
          <a:p>
            <a:r>
              <a:rPr kumimoji="0" lang="zh-CN" altLang="en-US" dirty="0"/>
              <a:t>单击此处编辑母版标题样式</a:t>
            </a:r>
            <a:endParaRPr kumimoji="0" lang="en-US" dirty="0"/>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FF928C9-70CC-4519-8CCF-9B5FEF3EE38B}" type="datetime8">
              <a:rPr kumimoji="0" lang="zh-CN" altLang="en-US" sz="1800" b="0" i="0" u="none" strike="noStrike" kern="1200" cap="none" spc="0" normalizeH="0" baseline="0" noProof="0" smtClean="0">
                <a:ln>
                  <a:noFill/>
                </a:ln>
                <a:solidFill>
                  <a:prstClr val="black"/>
                </a:solidFill>
                <a:effectLst/>
                <a:uLnTx/>
                <a:uFillTx/>
                <a:latin typeface="Gill Sans MT"/>
                <a:ea typeface="华文新魏" panose="0201080004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2023年10月10日2时23分</a:t>
            </a:fld>
            <a:endParaRPr kumimoji="0" lang="zh-CN" altLang="en-US" sz="1800" b="0" i="0" u="none" strike="noStrike" kern="1200" cap="none" spc="0" normalizeH="0" baseline="0" noProof="0" dirty="0">
              <a:ln>
                <a:noFill/>
              </a:ln>
              <a:solidFill>
                <a:prstClr val="black"/>
              </a:solidFill>
              <a:effectLst/>
              <a:uLnTx/>
              <a:uFillTx/>
              <a:latin typeface="Gill Sans MT"/>
              <a:ea typeface="华文新魏" panose="02010800040101010101" pitchFamily="2" charset="-122"/>
              <a:cs typeface="+mn-cs"/>
            </a:endParaRPr>
          </a:p>
        </p:txBody>
      </p:sp>
      <p:sp>
        <p:nvSpPr>
          <p:cNvPr id="5" name="页脚占位符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Gill Sans MT"/>
              <a:ea typeface="华文新魏" panose="0201080004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Gill Sans MT"/>
              <a:ea typeface="华文新魏" panose="02010800040101010101" pitchFamily="2" charset="-122"/>
              <a:cs typeface="+mn-cs"/>
            </a:endParaRPr>
          </a:p>
        </p:txBody>
      </p:sp>
      <p:sp>
        <p:nvSpPr>
          <p:cNvPr id="8" name="内容占位符 7"/>
          <p:cNvSpPr>
            <a:spLocks noGrp="1"/>
          </p:cNvSpPr>
          <p:nvPr>
            <p:ph sz="quarter" idx="1"/>
          </p:nvPr>
        </p:nvSpPr>
        <p:spPr>
          <a:xfrm>
            <a:off x="457200" y="1219200"/>
            <a:ext cx="8229600" cy="4937760"/>
          </a:xfrm>
        </p:spPr>
        <p:txBody>
          <a:bodyPr/>
          <a:lstStyle>
            <a:lvl1pPr>
              <a:defRPr>
                <a:latin typeface="+mj-ea"/>
                <a:ea typeface="+mj-ea"/>
              </a:defRPr>
            </a:lvl1pPr>
            <a:lvl2pPr>
              <a:defRPr>
                <a:latin typeface="+mj-ea"/>
                <a:ea typeface="+mj-ea"/>
              </a:defRPr>
            </a:lvl2pPr>
            <a:lvl3pPr>
              <a:defRPr>
                <a:latin typeface="+mj-ea"/>
                <a:ea typeface="+mj-ea"/>
              </a:defRPr>
            </a:lvl3pPr>
            <a:lvl4pPr>
              <a:defRPr>
                <a:latin typeface="+mj-ea"/>
                <a:ea typeface="+mj-ea"/>
              </a:defRPr>
            </a:lvl4pPr>
            <a:lvl5pPr>
              <a:defRPr>
                <a:latin typeface="+mj-ea"/>
                <a:ea typeface="+mj-ea"/>
              </a:defRPr>
            </a:lvl5pPr>
          </a:lstStyle>
          <a:p>
            <a:pPr lvl="0" eaLnBrk="1" latinLnBrk="0" hangingPunct="1"/>
            <a:r>
              <a:rPr lang="zh-CN" altLang="en-US" dirty="0"/>
              <a:t>单击此处编辑母版文本样式</a:t>
            </a:r>
          </a:p>
          <a:p>
            <a:pPr lvl="1" eaLnBrk="1" latinLnBrk="0" hangingPunct="1"/>
            <a:r>
              <a:rPr lang="zh-CN" altLang="en-US" dirty="0"/>
              <a:t>第二级</a:t>
            </a:r>
          </a:p>
          <a:p>
            <a:pPr lvl="2" eaLnBrk="1" latinLnBrk="0" hangingPunct="1"/>
            <a:r>
              <a:rPr lang="zh-CN" altLang="en-US" dirty="0"/>
              <a:t>第三级</a:t>
            </a:r>
          </a:p>
          <a:p>
            <a:pPr lvl="3" eaLnBrk="1" latinLnBrk="0" hangingPunct="1"/>
            <a:r>
              <a:rPr lang="zh-CN" altLang="en-US" dirty="0"/>
              <a:t>第四级</a:t>
            </a:r>
          </a:p>
          <a:p>
            <a:pPr lvl="4" eaLnBrk="1" latinLnBrk="0" hangingPunct="1"/>
            <a:r>
              <a:rPr lang="zh-CN" altLang="en-US" dirty="0"/>
              <a:t>第五级</a:t>
            </a:r>
            <a:endParaRPr kumimoji="0" lang="en-US" dirty="0"/>
          </a:p>
        </p:txBody>
      </p:sp>
    </p:spTree>
    <p:extLst>
      <p:ext uri="{BB962C8B-B14F-4D97-AF65-F5344CB8AC3E}">
        <p14:creationId xmlns:p14="http://schemas.microsoft.com/office/powerpoint/2010/main" val="37854271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457200" y="373080"/>
            <a:ext cx="8229600" cy="666328"/>
          </a:xfrm>
          <a:prstGeom prst="rect">
            <a:avLst/>
          </a:prstGeom>
        </p:spPr>
        <p:txBody>
          <a:bodyPr vert="horz" anchor="b" anchorCtr="0">
            <a:normAutofit/>
          </a:bodyPr>
          <a:lstStyle/>
          <a:p>
            <a:r>
              <a:rPr kumimoji="0" lang="zh-CN" altLang="en-US" dirty="0"/>
              <a:t>单击此处编辑母版标题样式</a:t>
            </a:r>
            <a:endParaRPr kumimoji="0" lang="en-US" dirty="0"/>
          </a:p>
        </p:txBody>
      </p:sp>
      <p:sp>
        <p:nvSpPr>
          <p:cNvPr id="13" name="文本占位符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zh-CN" altLang="en-US" dirty="0"/>
              <a:t>单击此处编辑母版文本样式</a:t>
            </a:r>
          </a:p>
          <a:p>
            <a:pPr lvl="1" eaLnBrk="1" latinLnBrk="0" hangingPunct="1"/>
            <a:r>
              <a:rPr kumimoji="0" lang="zh-CN" altLang="en-US" dirty="0"/>
              <a:t>第二级</a:t>
            </a:r>
          </a:p>
          <a:p>
            <a:pPr lvl="2" eaLnBrk="1" latinLnBrk="0" hangingPunct="1"/>
            <a:r>
              <a:rPr kumimoji="0" lang="zh-CN" altLang="en-US" dirty="0"/>
              <a:t>第三级</a:t>
            </a:r>
          </a:p>
          <a:p>
            <a:pPr lvl="3" eaLnBrk="1" latinLnBrk="0" hangingPunct="1"/>
            <a:r>
              <a:rPr kumimoji="0" lang="zh-CN" altLang="en-US" dirty="0"/>
              <a:t>第四级</a:t>
            </a:r>
          </a:p>
          <a:p>
            <a:pPr lvl="4" eaLnBrk="1" latinLnBrk="0" hangingPunct="1"/>
            <a:r>
              <a:rPr kumimoji="0" lang="zh-CN" altLang="en-US" dirty="0"/>
              <a:t>第五级</a:t>
            </a:r>
            <a:endParaRPr kumimoji="0" lang="en-US" dirty="0"/>
          </a:p>
        </p:txBody>
      </p:sp>
      <p:sp>
        <p:nvSpPr>
          <p:cNvPr id="12" name="TextBox 11"/>
          <p:cNvSpPr txBox="1"/>
          <p:nvPr userDrawn="1"/>
        </p:nvSpPr>
        <p:spPr>
          <a:xfrm>
            <a:off x="6590444" y="34526"/>
            <a:ext cx="2441694" cy="338554"/>
          </a:xfrm>
          <a:prstGeom prst="rect">
            <a:avLst/>
          </a:prstGeom>
          <a:noFill/>
          <a:ln>
            <a:noFill/>
          </a:ln>
        </p:spPr>
        <p:txBody>
          <a:bodyPr wrap="none">
            <a:spAutoFit/>
          </a:bodyPr>
          <a:lstStyle>
            <a:defPPr>
              <a:defRPr lang="zh-CN"/>
            </a:defPPr>
            <a:lvl1pPr marR="0" lvl="0" indent="0" fontAlgn="auto">
              <a:lnSpc>
                <a:spcPct val="100000"/>
              </a:lnSpc>
              <a:spcBef>
                <a:spcPct val="50000"/>
              </a:spcBef>
              <a:spcAft>
                <a:spcPts val="0"/>
              </a:spcAft>
              <a:buClrTx/>
              <a:buSzTx/>
              <a:buFontTx/>
              <a:buNone/>
              <a:tabLst/>
              <a:defRPr kumimoji="0" sz="1600" b="1" i="0" u="none" strike="noStrike" cap="none" spc="0" normalizeH="0" baseline="0">
                <a:ln>
                  <a:noFill/>
                </a:ln>
                <a:solidFill>
                  <a:srgbClr val="006699"/>
                </a:solidFill>
                <a:effectLst/>
                <a:uLnTx/>
                <a:uFillTx/>
                <a:latin typeface="Helvetica" panose="020B0604020202020204" pitchFamily="34" charset="0"/>
                <a:ea typeface="MS PGothic" panose="020B0600070205080204" pitchFamily="34" charset="-128"/>
              </a:defRPr>
            </a:lvl1pPr>
            <a:lvl2pPr marL="742950" indent="-285750">
              <a:defRPr>
                <a:latin typeface="Verdana" panose="020B0604030504040204" pitchFamily="34" charset="0"/>
                <a:ea typeface="MS PGothic" panose="020B0600070205080204" pitchFamily="34" charset="-128"/>
              </a:defRPr>
            </a:lvl2pPr>
            <a:lvl3pPr marL="1143000" indent="-228600">
              <a:defRPr>
                <a:latin typeface="Verdana" panose="020B0604030504040204" pitchFamily="34" charset="0"/>
                <a:ea typeface="MS PGothic" panose="020B0600070205080204" pitchFamily="34" charset="-128"/>
              </a:defRPr>
            </a:lvl3pPr>
            <a:lvl4pPr marL="1600200" indent="-228600">
              <a:defRPr>
                <a:latin typeface="Verdana" panose="020B0604030504040204" pitchFamily="34" charset="0"/>
                <a:ea typeface="MS PGothic" panose="020B0600070205080204" pitchFamily="34" charset="-128"/>
              </a:defRPr>
            </a:lvl4pPr>
            <a:lvl5pPr marL="2057400" indent="-228600">
              <a:defRPr>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latin typeface="Verdan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rPr>
              <a:t>第二章进程的描述与控制</a:t>
            </a:r>
          </a:p>
        </p:txBody>
      </p:sp>
      <p:sp>
        <p:nvSpPr>
          <p:cNvPr id="5" name="直接连接符 4">
            <a:extLst>
              <a:ext uri="{FF2B5EF4-FFF2-40B4-BE49-F238E27FC236}">
                <a16:creationId xmlns:a16="http://schemas.microsoft.com/office/drawing/2014/main" id="{E265664D-0A82-86C9-7C95-71C7B6652F66}"/>
              </a:ext>
            </a:extLst>
          </p:cNvPr>
          <p:cNvSpPr>
            <a:spLocks noChangeShapeType="1"/>
          </p:cNvSpPr>
          <p:nvPr userDrawn="1"/>
        </p:nvSpPr>
        <p:spPr bwMode="auto">
          <a:xfrm>
            <a:off x="-80157" y="6309320"/>
            <a:ext cx="8805664"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Gill Sans MT"/>
              <a:ea typeface="+mn-ea"/>
              <a:cs typeface="+mn-cs"/>
            </a:endParaRPr>
          </a:p>
        </p:txBody>
      </p:sp>
      <p:pic>
        <p:nvPicPr>
          <p:cNvPr id="6" name="图片 5">
            <a:extLst>
              <a:ext uri="{FF2B5EF4-FFF2-40B4-BE49-F238E27FC236}">
                <a16:creationId xmlns:a16="http://schemas.microsoft.com/office/drawing/2014/main" id="{EA161C33-57E3-C62F-2CD6-746B3053F5FB}"/>
              </a:ext>
            </a:extLst>
          </p:cNvPr>
          <p:cNvPicPr>
            <a:picLocks noChangeAspect="1"/>
          </p:cNvPicPr>
          <p:nvPr userDrawn="1"/>
        </p:nvPicPr>
        <p:blipFill>
          <a:blip r:embed="rId7"/>
          <a:stretch>
            <a:fillRect/>
          </a:stretch>
        </p:blipFill>
        <p:spPr>
          <a:xfrm>
            <a:off x="8468136" y="6274654"/>
            <a:ext cx="602032" cy="571550"/>
          </a:xfrm>
          <a:prstGeom prst="rect">
            <a:avLst/>
          </a:prstGeom>
        </p:spPr>
      </p:pic>
      <p:sp>
        <p:nvSpPr>
          <p:cNvPr id="7" name="Rectangle 5">
            <a:extLst>
              <a:ext uri="{FF2B5EF4-FFF2-40B4-BE49-F238E27FC236}">
                <a16:creationId xmlns:a16="http://schemas.microsoft.com/office/drawing/2014/main" id="{EAE6562F-3EF4-9739-11B1-05B66D0F196D}"/>
              </a:ext>
            </a:extLst>
          </p:cNvPr>
          <p:cNvSpPr>
            <a:spLocks noChangeArrowheads="1"/>
          </p:cNvSpPr>
          <p:nvPr userDrawn="1"/>
        </p:nvSpPr>
        <p:spPr bwMode="auto">
          <a:xfrm>
            <a:off x="0" y="0"/>
            <a:ext cx="228600" cy="2286000"/>
          </a:xfrm>
          <a:prstGeom prst="rect">
            <a:avLst/>
          </a:prstGeom>
          <a:solidFill>
            <a:srgbClr val="336699"/>
          </a:solidFill>
          <a:ln>
            <a:noFill/>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endParaRPr>
          </a:p>
        </p:txBody>
      </p:sp>
      <p:sp>
        <p:nvSpPr>
          <p:cNvPr id="8" name="Rectangle 7">
            <a:extLst>
              <a:ext uri="{FF2B5EF4-FFF2-40B4-BE49-F238E27FC236}">
                <a16:creationId xmlns:a16="http://schemas.microsoft.com/office/drawing/2014/main" id="{69F7B3D3-5D16-F49B-375C-29324A0A4260}"/>
              </a:ext>
            </a:extLst>
          </p:cNvPr>
          <p:cNvSpPr>
            <a:spLocks noChangeArrowheads="1"/>
          </p:cNvSpPr>
          <p:nvPr userDrawn="1"/>
        </p:nvSpPr>
        <p:spPr bwMode="auto">
          <a:xfrm>
            <a:off x="0" y="2286000"/>
            <a:ext cx="228600" cy="2286000"/>
          </a:xfrm>
          <a:prstGeom prst="rect">
            <a:avLst/>
          </a:prstGeom>
          <a:solidFill>
            <a:srgbClr val="99CCFF"/>
          </a:solidFill>
          <a:ln>
            <a:noFill/>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endParaRPr>
          </a:p>
        </p:txBody>
      </p:sp>
      <p:sp>
        <p:nvSpPr>
          <p:cNvPr id="9" name="Rectangle 8">
            <a:extLst>
              <a:ext uri="{FF2B5EF4-FFF2-40B4-BE49-F238E27FC236}">
                <a16:creationId xmlns:a16="http://schemas.microsoft.com/office/drawing/2014/main" id="{097EB92C-4907-A546-4021-258D675626E1}"/>
              </a:ext>
            </a:extLst>
          </p:cNvPr>
          <p:cNvSpPr>
            <a:spLocks noChangeArrowheads="1"/>
          </p:cNvSpPr>
          <p:nvPr userDrawn="1"/>
        </p:nvSpPr>
        <p:spPr bwMode="auto">
          <a:xfrm>
            <a:off x="0" y="4572000"/>
            <a:ext cx="228600" cy="2286000"/>
          </a:xfrm>
          <a:prstGeom prst="rect">
            <a:avLst/>
          </a:prstGeom>
          <a:solidFill>
            <a:srgbClr val="336699"/>
          </a:solidFill>
          <a:ln>
            <a:noFill/>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endParaRPr>
          </a:p>
        </p:txBody>
      </p:sp>
      <p:sp>
        <p:nvSpPr>
          <p:cNvPr id="10" name="Line 6">
            <a:extLst>
              <a:ext uri="{FF2B5EF4-FFF2-40B4-BE49-F238E27FC236}">
                <a16:creationId xmlns:a16="http://schemas.microsoft.com/office/drawing/2014/main" id="{3E552378-8605-5411-9B6E-B2E84F29F14D}"/>
              </a:ext>
            </a:extLst>
          </p:cNvPr>
          <p:cNvSpPr>
            <a:spLocks noChangeShapeType="1"/>
          </p:cNvSpPr>
          <p:nvPr userDrawn="1"/>
        </p:nvSpPr>
        <p:spPr bwMode="auto">
          <a:xfrm flipV="1">
            <a:off x="457200" y="1105519"/>
            <a:ext cx="8311952" cy="17506"/>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Gill Sans MT"/>
              <a:ea typeface="华文新魏" panose="02010800040101010101" pitchFamily="2" charset="-122"/>
              <a:cs typeface="+mn-cs"/>
            </a:endParaRPr>
          </a:p>
        </p:txBody>
      </p:sp>
      <p:sp>
        <p:nvSpPr>
          <p:cNvPr id="11" name="Text Box 11">
            <a:extLst>
              <a:ext uri="{FF2B5EF4-FFF2-40B4-BE49-F238E27FC236}">
                <a16:creationId xmlns:a16="http://schemas.microsoft.com/office/drawing/2014/main" id="{3DD86A76-4CBB-3703-6403-561545D29B14}"/>
              </a:ext>
            </a:extLst>
          </p:cNvPr>
          <p:cNvSpPr txBox="1">
            <a:spLocks noChangeArrowheads="1"/>
          </p:cNvSpPr>
          <p:nvPr userDrawn="1"/>
        </p:nvSpPr>
        <p:spPr bwMode="auto">
          <a:xfrm>
            <a:off x="228600" y="6506652"/>
            <a:ext cx="2420856" cy="338554"/>
          </a:xfrm>
          <a:prstGeom prst="rect">
            <a:avLst/>
          </a:prstGeom>
          <a:noFill/>
          <a:ln>
            <a:noFill/>
          </a:ln>
        </p:spPr>
        <p:txBody>
          <a:bodyPr wrap="none">
            <a:spAutoFit/>
          </a:bodyPr>
          <a:lstStyle>
            <a:defPPr>
              <a:defRPr lang="zh-CN"/>
            </a:defPPr>
            <a:lvl1pPr marR="0" lvl="0" indent="0" fontAlgn="auto">
              <a:lnSpc>
                <a:spcPct val="100000"/>
              </a:lnSpc>
              <a:spcBef>
                <a:spcPct val="50000"/>
              </a:spcBef>
              <a:spcAft>
                <a:spcPts val="0"/>
              </a:spcAft>
              <a:buClrTx/>
              <a:buSzTx/>
              <a:buFontTx/>
              <a:buNone/>
              <a:tabLst/>
              <a:defRPr kumimoji="0" sz="1600" b="1" i="0" u="none" strike="noStrike" cap="none" spc="0" normalizeH="0" baseline="0">
                <a:ln>
                  <a:noFill/>
                </a:ln>
                <a:solidFill>
                  <a:srgbClr val="006699"/>
                </a:solidFill>
                <a:effectLst/>
                <a:uLnTx/>
                <a:uFillTx/>
                <a:latin typeface="Helvetica" panose="020B0604020202020204" pitchFamily="34" charset="0"/>
                <a:ea typeface="MS PGothic" panose="020B0600070205080204" pitchFamily="34" charset="-128"/>
              </a:defRPr>
            </a:lvl1pPr>
            <a:lvl2pPr marL="742950" indent="-285750">
              <a:defRPr>
                <a:latin typeface="Verdana" panose="020B0604030504040204" pitchFamily="34" charset="0"/>
                <a:ea typeface="MS PGothic" panose="020B0600070205080204" pitchFamily="34" charset="-128"/>
              </a:defRPr>
            </a:lvl2pPr>
            <a:lvl3pPr marL="1143000" indent="-228600">
              <a:defRPr>
                <a:latin typeface="Verdana" panose="020B0604030504040204" pitchFamily="34" charset="0"/>
                <a:ea typeface="MS PGothic" panose="020B0600070205080204" pitchFamily="34" charset="-128"/>
              </a:defRPr>
            </a:lvl3pPr>
            <a:lvl4pPr marL="1600200" indent="-228600">
              <a:defRPr>
                <a:latin typeface="Verdana" panose="020B0604030504040204" pitchFamily="34" charset="0"/>
                <a:ea typeface="MS PGothic" panose="020B0600070205080204" pitchFamily="34" charset="-128"/>
              </a:defRPr>
            </a:lvl4pPr>
            <a:lvl5pPr marL="2057400" indent="-228600">
              <a:defRPr>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latin typeface="Verdan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rPr>
              <a:t>计算机操作系统</a:t>
            </a:r>
            <a:r>
              <a:rPr kumimoji="0" lang="en-US" altLang="zh-CN"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rPr>
              <a:t>– </a:t>
            </a:r>
            <a:r>
              <a:rPr kumimoji="0" lang="zh-CN" altLang="en-US"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rPr>
              <a:t>第四版</a:t>
            </a:r>
            <a:endParaRPr kumimoji="0" lang="en-US" altLang="zh-CN"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endParaRPr>
          </a:p>
        </p:txBody>
      </p:sp>
      <p:sp>
        <p:nvSpPr>
          <p:cNvPr id="14" name="Text Box 9">
            <a:extLst>
              <a:ext uri="{FF2B5EF4-FFF2-40B4-BE49-F238E27FC236}">
                <a16:creationId xmlns:a16="http://schemas.microsoft.com/office/drawing/2014/main" id="{21CDCB4E-DF48-0250-9474-FF61CEEE0EF0}"/>
              </a:ext>
            </a:extLst>
          </p:cNvPr>
          <p:cNvSpPr txBox="1">
            <a:spLocks noChangeArrowheads="1"/>
          </p:cNvSpPr>
          <p:nvPr userDrawn="1"/>
        </p:nvSpPr>
        <p:spPr bwMode="auto">
          <a:xfrm>
            <a:off x="4353831" y="6502849"/>
            <a:ext cx="497252" cy="338554"/>
          </a:xfrm>
          <a:prstGeom prst="rect">
            <a:avLst/>
          </a:prstGeom>
          <a:noFill/>
          <a:ln>
            <a:noFill/>
          </a:ln>
        </p:spPr>
        <p:txBody>
          <a:bodyPr wrap="none">
            <a:spAutoFit/>
          </a:bodyPr>
          <a:lstStyle>
            <a:defPPr>
              <a:defRPr lang="zh-CN"/>
            </a:defPPr>
            <a:lvl1pPr marR="0" lvl="0" indent="0" fontAlgn="auto">
              <a:lnSpc>
                <a:spcPct val="100000"/>
              </a:lnSpc>
              <a:spcBef>
                <a:spcPct val="50000"/>
              </a:spcBef>
              <a:spcAft>
                <a:spcPts val="0"/>
              </a:spcAft>
              <a:buClrTx/>
              <a:buSzTx/>
              <a:buFontTx/>
              <a:buNone/>
              <a:tabLst/>
              <a:defRPr kumimoji="0" sz="1600" b="1" i="0" u="none" strike="noStrike" cap="none" spc="0" normalizeH="0" baseline="0">
                <a:ln>
                  <a:noFill/>
                </a:ln>
                <a:solidFill>
                  <a:srgbClr val="006699"/>
                </a:solidFill>
                <a:effectLst/>
                <a:uLnTx/>
                <a:uFillTx/>
                <a:latin typeface="Helvetica" panose="020B0604020202020204" pitchFamily="34" charset="0"/>
                <a:ea typeface="MS PGothic" panose="020B0600070205080204" pitchFamily="34" charset="-128"/>
              </a:defRPr>
            </a:lvl1pPr>
            <a:lvl2pPr marL="742950" indent="-285750">
              <a:defRPr>
                <a:latin typeface="Verdana" panose="020B0604030504040204" pitchFamily="34" charset="0"/>
                <a:ea typeface="MS PGothic" panose="020B0600070205080204" pitchFamily="34" charset="-128"/>
              </a:defRPr>
            </a:lvl2pPr>
            <a:lvl3pPr marL="1143000" indent="-228600">
              <a:defRPr>
                <a:latin typeface="Verdana" panose="020B0604030504040204" pitchFamily="34" charset="0"/>
                <a:ea typeface="MS PGothic" panose="020B0600070205080204" pitchFamily="34" charset="-128"/>
              </a:defRPr>
            </a:lvl3pPr>
            <a:lvl4pPr marL="1600200" indent="-228600">
              <a:defRPr>
                <a:latin typeface="Verdana" panose="020B0604030504040204" pitchFamily="34" charset="0"/>
                <a:ea typeface="MS PGothic" panose="020B0600070205080204" pitchFamily="34" charset="-128"/>
              </a:defRPr>
            </a:lvl4pPr>
            <a:lvl5pPr marL="2057400" indent="-228600">
              <a:defRPr>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latin typeface="Verdan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fld id="{8E949974-959B-4CCC-883B-F9363DA4EF7C}" type="slidenum">
              <a:rPr kumimoji="0" lang="en-US" altLang="zh-CN" sz="1600" b="1" i="0" u="none" strike="noStrike" kern="1200" cap="none" spc="0" normalizeH="0" baseline="0" noProof="0" smtClean="0">
                <a:ln>
                  <a:noFill/>
                </a:ln>
                <a:solidFill>
                  <a:srgbClr val="006699"/>
                </a:solidFill>
                <a:effectLst/>
                <a:uLnTx/>
                <a:uFillTx/>
                <a:latin typeface="MS PGothic" panose="020B0600070205080204" pitchFamily="34" charset="-128"/>
                <a:ea typeface="MS PGothic" panose="020B0600070205080204" pitchFamily="34" charset="-128"/>
                <a:cs typeface="+mn-cs"/>
              </a:rPr>
              <a:pPr marL="0" marR="0" lvl="0" indent="0" algn="l" defTabSz="914400" rtl="0" eaLnBrk="1" fontAlgn="auto" latinLnBrk="0" hangingPunct="1">
                <a:lnSpc>
                  <a:spcPct val="100000"/>
                </a:lnSpc>
                <a:spcBef>
                  <a:spcPct val="50000"/>
                </a:spcBef>
                <a:spcAft>
                  <a:spcPts val="0"/>
                </a:spcAft>
                <a:buClrTx/>
                <a:buSzTx/>
                <a:buFontTx/>
                <a:buNone/>
                <a:tabLst/>
                <a:defRPr/>
              </a:pPr>
              <a:t>‹#›</a:t>
            </a:fld>
            <a:endParaRPr kumimoji="0" lang="en-US" altLang="zh-CN" sz="1600" b="1" i="0" u="none" strike="noStrike" kern="1200" cap="none" spc="0" normalizeH="0" baseline="0" noProof="0" dirty="0">
              <a:ln>
                <a:noFill/>
              </a:ln>
              <a:solidFill>
                <a:srgbClr val="006699"/>
              </a:solidFill>
              <a:effectLst/>
              <a:uLnTx/>
              <a:uFillTx/>
              <a:latin typeface="MS PGothic" panose="020B0600070205080204" pitchFamily="34" charset="-128"/>
              <a:ea typeface="MS PGothic" panose="020B0600070205080204" pitchFamily="34" charset="-128"/>
              <a:cs typeface="+mn-cs"/>
            </a:endParaRPr>
          </a:p>
        </p:txBody>
      </p:sp>
    </p:spTree>
    <p:extLst>
      <p:ext uri="{BB962C8B-B14F-4D97-AF65-F5344CB8AC3E}">
        <p14:creationId xmlns:p14="http://schemas.microsoft.com/office/powerpoint/2010/main" val="3599288680"/>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Lst>
  <p:hf sldNum="0" hdr="0" ftr="0" dt="0"/>
  <p:txStyles>
    <p:titleStyle>
      <a:lvl1pPr algn="l" rtl="0" eaLnBrk="1" latinLnBrk="0" hangingPunct="1">
        <a:spcBef>
          <a:spcPct val="0"/>
        </a:spcBef>
        <a:buNone/>
        <a:defRPr kumimoji="0" sz="3200" b="1"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3200" b="1" kern="1200">
          <a:solidFill>
            <a:schemeClr val="tx1"/>
          </a:solidFill>
          <a:latin typeface="+mj-ea"/>
          <a:ea typeface="+mj-ea"/>
          <a:cs typeface="+mn-cs"/>
        </a:defRPr>
      </a:lvl1pPr>
      <a:lvl2pPr marL="548640" indent="-274320" algn="l" rtl="0" eaLnBrk="1" latinLnBrk="0" hangingPunct="1">
        <a:spcBef>
          <a:spcPts val="500"/>
        </a:spcBef>
        <a:buClr>
          <a:schemeClr val="accent2"/>
        </a:buClr>
        <a:buSzPct val="76000"/>
        <a:buFont typeface="Wingdings 3"/>
        <a:buChar char=""/>
        <a:defRPr kumimoji="0" sz="2800" b="1" kern="1200">
          <a:solidFill>
            <a:schemeClr val="tx2"/>
          </a:solidFill>
          <a:latin typeface="+mj-ea"/>
          <a:ea typeface="+mj-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800" b="1" kern="1200">
          <a:solidFill>
            <a:schemeClr val="tx1"/>
          </a:solidFill>
          <a:latin typeface="+mj-ea"/>
          <a:ea typeface="+mj-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2400" b="1" kern="1200">
          <a:solidFill>
            <a:schemeClr val="tx1"/>
          </a:solidFill>
          <a:latin typeface="+mj-ea"/>
          <a:ea typeface="+mj-ea"/>
          <a:cs typeface="+mn-cs"/>
        </a:defRPr>
      </a:lvl4pPr>
      <a:lvl5pPr marL="1371600" indent="-228600" algn="l" rtl="0" eaLnBrk="1" latinLnBrk="0" hangingPunct="1">
        <a:spcBef>
          <a:spcPts val="300"/>
        </a:spcBef>
        <a:buClr>
          <a:schemeClr val="accent2"/>
        </a:buClr>
        <a:buSzPct val="70000"/>
        <a:buFont typeface="Wingdings"/>
        <a:buChar char=""/>
        <a:defRPr kumimoji="0" sz="2000" b="1" kern="1200">
          <a:solidFill>
            <a:schemeClr val="tx1"/>
          </a:solidFill>
          <a:latin typeface="+mj-ea"/>
          <a:ea typeface="+mj-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9.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oleObject" Target="../embeddings/oleObject3.bin"/><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9.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oleObject" Target="../embeddings/oleObject4.bin"/><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8.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oleObject" Target="../embeddings/oleObject6.bin"/><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5.wmf"/></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第</a:t>
            </a:r>
            <a:r>
              <a:rPr lang="en-US" altLang="zh-CN" dirty="0"/>
              <a:t>3</a:t>
            </a:r>
            <a:r>
              <a:rPr lang="zh-CN" altLang="en-US" b="1" dirty="0"/>
              <a:t>讲</a:t>
            </a:r>
          </a:p>
        </p:txBody>
      </p:sp>
      <p:sp>
        <p:nvSpPr>
          <p:cNvPr id="3" name="副标题 2"/>
          <p:cNvSpPr>
            <a:spLocks noGrp="1"/>
          </p:cNvSpPr>
          <p:nvPr>
            <p:ph type="body" idx="1"/>
          </p:nvPr>
        </p:nvSpPr>
        <p:spPr/>
        <p:txBody>
          <a:bodyPr>
            <a:normAutofit/>
          </a:bodyPr>
          <a:lstStyle/>
          <a:p>
            <a:r>
              <a:rPr lang="zh-CN" altLang="en-US" dirty="0"/>
              <a:t>进程的</a:t>
            </a:r>
            <a:r>
              <a:rPr lang="zh-CN" altLang="en-US"/>
              <a:t>基本概念</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a:xfrm>
            <a:off x="468313" y="692151"/>
            <a:ext cx="8207375" cy="2592834"/>
          </a:xfrm>
        </p:spPr>
        <p:txBody>
          <a:bodyPr/>
          <a:lstStyle/>
          <a:p>
            <a:r>
              <a:rPr lang="zh-CN" altLang="en-US" dirty="0">
                <a:latin typeface="宋体" charset="-122"/>
              </a:rPr>
              <a:t>　</a:t>
            </a:r>
            <a:r>
              <a:rPr lang="en-US" altLang="zh-CN" dirty="0">
                <a:latin typeface="宋体" charset="-122"/>
              </a:rPr>
              <a:t>3) </a:t>
            </a:r>
            <a:r>
              <a:rPr lang="zh-CN" altLang="en-US" dirty="0">
                <a:latin typeface="宋体" charset="-122"/>
              </a:rPr>
              <a:t>不可再现性</a:t>
            </a:r>
          </a:p>
          <a:p>
            <a:r>
              <a:rPr lang="zh-CN" altLang="en-US" dirty="0"/>
              <a:t>     </a:t>
            </a:r>
            <a:r>
              <a:rPr lang="zh-CN" altLang="en-US" sz="2400" dirty="0"/>
              <a:t>有两个循环程序</a:t>
            </a:r>
            <a:r>
              <a:rPr lang="en-US" altLang="zh-CN" sz="2400" dirty="0"/>
              <a:t>A</a:t>
            </a:r>
            <a:r>
              <a:rPr lang="zh-CN" altLang="en-US" sz="2400" dirty="0"/>
              <a:t>和</a:t>
            </a:r>
            <a:r>
              <a:rPr lang="en-US" altLang="zh-CN" sz="2400" dirty="0"/>
              <a:t>B</a:t>
            </a:r>
            <a:r>
              <a:rPr lang="zh-CN" altLang="en-US" sz="2400" dirty="0"/>
              <a:t>，它们共享一个变量</a:t>
            </a:r>
            <a:r>
              <a:rPr lang="en-US" altLang="zh-CN" sz="2400" dirty="0"/>
              <a:t>N</a:t>
            </a:r>
            <a:r>
              <a:rPr lang="zh-CN" altLang="en-US" sz="2400" dirty="0"/>
              <a:t>。程序</a:t>
            </a:r>
            <a:r>
              <a:rPr lang="en-US" altLang="zh-CN" sz="2400" dirty="0"/>
              <a:t>A</a:t>
            </a:r>
            <a:r>
              <a:rPr lang="zh-CN" altLang="en-US" sz="2400" dirty="0"/>
              <a:t>每执行一次时，都要做</a:t>
            </a:r>
            <a:r>
              <a:rPr lang="en-US" altLang="zh-CN" sz="2400" dirty="0"/>
              <a:t>N:=N+1</a:t>
            </a:r>
            <a:r>
              <a:rPr lang="zh-CN" altLang="en-US" sz="2400" dirty="0"/>
              <a:t>操作；程序</a:t>
            </a:r>
            <a:r>
              <a:rPr lang="en-US" altLang="zh-CN" sz="2400" dirty="0"/>
              <a:t>B</a:t>
            </a:r>
            <a:r>
              <a:rPr lang="zh-CN" altLang="en-US" sz="2400" dirty="0"/>
              <a:t>每执行一次时，都要执行</a:t>
            </a:r>
            <a:r>
              <a:rPr lang="en-US" altLang="zh-CN" sz="2400" dirty="0"/>
              <a:t>Print(N)</a:t>
            </a:r>
            <a:r>
              <a:rPr lang="zh-CN" altLang="en-US" sz="2400" dirty="0"/>
              <a:t>操作，然后再将</a:t>
            </a:r>
            <a:r>
              <a:rPr lang="en-US" altLang="zh-CN" sz="2400" dirty="0"/>
              <a:t>N</a:t>
            </a:r>
            <a:r>
              <a:rPr lang="zh-CN" altLang="en-US" sz="2400" dirty="0"/>
              <a:t>置成“</a:t>
            </a:r>
            <a:r>
              <a:rPr lang="en-US" altLang="zh-CN" sz="2400" dirty="0"/>
              <a:t>0”</a:t>
            </a:r>
            <a:r>
              <a:rPr lang="zh-CN" altLang="en-US" sz="2400" dirty="0"/>
              <a:t>。</a:t>
            </a:r>
          </a:p>
        </p:txBody>
      </p:sp>
      <p:sp>
        <p:nvSpPr>
          <p:cNvPr id="5" name="矩形 4"/>
          <p:cNvSpPr/>
          <p:nvPr/>
        </p:nvSpPr>
        <p:spPr>
          <a:xfrm>
            <a:off x="682799" y="2708920"/>
            <a:ext cx="7992888" cy="3120854"/>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nSpc>
                <a:spcPct val="120000"/>
              </a:lnSpc>
              <a:spcBef>
                <a:spcPct val="50000"/>
              </a:spcBef>
            </a:pPr>
            <a:r>
              <a:rPr lang="en-US" altLang="zh-CN" sz="2400" dirty="0">
                <a:latin typeface="+mn-ea"/>
                <a:cs typeface="Times New Roman" panose="02020603050405020304" pitchFamily="18" charset="0"/>
              </a:rPr>
              <a:t>        (1)  N:=N+1</a:t>
            </a:r>
            <a:r>
              <a:rPr lang="zh-CN" altLang="en-US" sz="2400" dirty="0">
                <a:latin typeface="+mn-ea"/>
                <a:cs typeface="Times New Roman" panose="02020603050405020304" pitchFamily="18" charset="0"/>
              </a:rPr>
              <a:t>在</a:t>
            </a:r>
            <a:r>
              <a:rPr lang="en-US" altLang="zh-CN" sz="2400" dirty="0">
                <a:latin typeface="+mn-ea"/>
                <a:cs typeface="Times New Roman" panose="02020603050405020304" pitchFamily="18" charset="0"/>
              </a:rPr>
              <a:t>Print(N)</a:t>
            </a:r>
            <a:r>
              <a:rPr lang="zh-CN" altLang="en-US" sz="2400" dirty="0">
                <a:latin typeface="+mn-ea"/>
                <a:cs typeface="Times New Roman" panose="02020603050405020304" pitchFamily="18" charset="0"/>
              </a:rPr>
              <a:t>和</a:t>
            </a:r>
            <a:r>
              <a:rPr lang="en-US" altLang="zh-CN" sz="2400" dirty="0">
                <a:latin typeface="+mn-ea"/>
                <a:cs typeface="Times New Roman" panose="02020603050405020304" pitchFamily="18" charset="0"/>
              </a:rPr>
              <a:t>N:=0</a:t>
            </a:r>
            <a:r>
              <a:rPr lang="zh-CN" altLang="en-US" sz="2400" dirty="0">
                <a:latin typeface="+mn-ea"/>
                <a:cs typeface="Times New Roman" panose="02020603050405020304" pitchFamily="18" charset="0"/>
              </a:rPr>
              <a:t>之前，此时得到的</a:t>
            </a:r>
            <a:r>
              <a:rPr lang="en-US" altLang="zh-CN" sz="2400" dirty="0">
                <a:latin typeface="+mn-ea"/>
                <a:cs typeface="Times New Roman" panose="02020603050405020304" pitchFamily="18" charset="0"/>
              </a:rPr>
              <a:t>N</a:t>
            </a:r>
            <a:r>
              <a:rPr lang="zh-CN" altLang="en-US" sz="2400" dirty="0">
                <a:latin typeface="+mn-ea"/>
                <a:cs typeface="Times New Roman" panose="02020603050405020304" pitchFamily="18" charset="0"/>
              </a:rPr>
              <a:t>值分别为</a:t>
            </a:r>
            <a:r>
              <a:rPr lang="en-US" altLang="zh-CN" sz="2400" dirty="0">
                <a:latin typeface="+mn-ea"/>
                <a:cs typeface="Times New Roman" panose="02020603050405020304" pitchFamily="18" charset="0"/>
              </a:rPr>
              <a:t>n+1</a:t>
            </a:r>
            <a:r>
              <a:rPr lang="zh-CN" altLang="en-US" sz="2400" dirty="0">
                <a:latin typeface="+mn-ea"/>
                <a:cs typeface="Times New Roman" panose="02020603050405020304" pitchFamily="18" charset="0"/>
              </a:rPr>
              <a:t>，</a:t>
            </a:r>
            <a:r>
              <a:rPr lang="en-US" altLang="zh-CN" sz="2400" dirty="0">
                <a:latin typeface="+mn-ea"/>
                <a:cs typeface="Times New Roman" panose="02020603050405020304" pitchFamily="18" charset="0"/>
              </a:rPr>
              <a:t>n+1</a:t>
            </a:r>
            <a:r>
              <a:rPr lang="zh-CN" altLang="en-US" sz="2400" dirty="0">
                <a:latin typeface="+mn-ea"/>
                <a:cs typeface="Times New Roman" panose="02020603050405020304" pitchFamily="18" charset="0"/>
              </a:rPr>
              <a:t>，</a:t>
            </a:r>
            <a:r>
              <a:rPr lang="en-US" altLang="zh-CN" sz="2400" dirty="0">
                <a:latin typeface="+mn-ea"/>
                <a:cs typeface="Times New Roman" panose="02020603050405020304" pitchFamily="18" charset="0"/>
              </a:rPr>
              <a:t>0</a:t>
            </a:r>
            <a:r>
              <a:rPr lang="zh-CN" altLang="en-US" sz="2400" dirty="0">
                <a:latin typeface="+mn-ea"/>
                <a:cs typeface="Times New Roman" panose="02020603050405020304" pitchFamily="18" charset="0"/>
              </a:rPr>
              <a:t>。</a:t>
            </a:r>
          </a:p>
          <a:p>
            <a:pPr>
              <a:lnSpc>
                <a:spcPct val="120000"/>
              </a:lnSpc>
              <a:spcBef>
                <a:spcPct val="50000"/>
              </a:spcBef>
            </a:pPr>
            <a:r>
              <a:rPr lang="zh-CN" altLang="en-US" sz="2400" dirty="0">
                <a:latin typeface="+mn-ea"/>
                <a:cs typeface="Times New Roman" panose="02020603050405020304" pitchFamily="18" charset="0"/>
              </a:rPr>
              <a:t>　　</a:t>
            </a:r>
            <a:r>
              <a:rPr lang="en-US" altLang="zh-CN" sz="2400" dirty="0">
                <a:latin typeface="+mn-ea"/>
                <a:cs typeface="Times New Roman" panose="02020603050405020304" pitchFamily="18" charset="0"/>
              </a:rPr>
              <a:t>(2)  N:=N+1</a:t>
            </a:r>
            <a:r>
              <a:rPr lang="zh-CN" altLang="en-US" sz="2400" dirty="0">
                <a:latin typeface="+mn-ea"/>
                <a:cs typeface="Times New Roman" panose="02020603050405020304" pitchFamily="18" charset="0"/>
              </a:rPr>
              <a:t>在</a:t>
            </a:r>
            <a:r>
              <a:rPr lang="en-US" altLang="zh-CN" sz="2400" dirty="0">
                <a:latin typeface="+mn-ea"/>
                <a:cs typeface="Times New Roman" panose="02020603050405020304" pitchFamily="18" charset="0"/>
              </a:rPr>
              <a:t>Print(N)</a:t>
            </a:r>
            <a:r>
              <a:rPr lang="zh-CN" altLang="en-US" sz="2400" dirty="0">
                <a:latin typeface="+mn-ea"/>
                <a:cs typeface="Times New Roman" panose="02020603050405020304" pitchFamily="18" charset="0"/>
              </a:rPr>
              <a:t>和</a:t>
            </a:r>
            <a:r>
              <a:rPr lang="en-US" altLang="zh-CN" sz="2400" dirty="0">
                <a:latin typeface="+mn-ea"/>
                <a:cs typeface="Times New Roman" panose="02020603050405020304" pitchFamily="18" charset="0"/>
              </a:rPr>
              <a:t>N:=0</a:t>
            </a:r>
            <a:r>
              <a:rPr lang="zh-CN" altLang="en-US" sz="2400" dirty="0">
                <a:latin typeface="+mn-ea"/>
                <a:cs typeface="Times New Roman" panose="02020603050405020304" pitchFamily="18" charset="0"/>
              </a:rPr>
              <a:t>之后，此时得到的</a:t>
            </a:r>
            <a:r>
              <a:rPr lang="en-US" altLang="zh-CN" sz="2400" dirty="0">
                <a:latin typeface="+mn-ea"/>
                <a:cs typeface="Times New Roman" panose="02020603050405020304" pitchFamily="18" charset="0"/>
              </a:rPr>
              <a:t>N</a:t>
            </a:r>
            <a:r>
              <a:rPr lang="zh-CN" altLang="en-US" sz="2400" dirty="0">
                <a:latin typeface="+mn-ea"/>
                <a:cs typeface="Times New Roman" panose="02020603050405020304" pitchFamily="18" charset="0"/>
              </a:rPr>
              <a:t>值分别为</a:t>
            </a:r>
            <a:r>
              <a:rPr lang="en-US" altLang="zh-CN" sz="2400" dirty="0">
                <a:latin typeface="+mn-ea"/>
                <a:cs typeface="Times New Roman" panose="02020603050405020304" pitchFamily="18" charset="0"/>
              </a:rPr>
              <a:t>n</a:t>
            </a:r>
            <a:r>
              <a:rPr lang="zh-CN" altLang="en-US" sz="2400" dirty="0">
                <a:latin typeface="+mn-ea"/>
                <a:cs typeface="Times New Roman" panose="02020603050405020304" pitchFamily="18" charset="0"/>
              </a:rPr>
              <a:t>，</a:t>
            </a:r>
            <a:r>
              <a:rPr lang="en-US" altLang="zh-CN" sz="2400" dirty="0">
                <a:latin typeface="+mn-ea"/>
                <a:cs typeface="Times New Roman" panose="02020603050405020304" pitchFamily="18" charset="0"/>
              </a:rPr>
              <a:t>0</a:t>
            </a:r>
            <a:r>
              <a:rPr lang="zh-CN" altLang="en-US" sz="2400" dirty="0">
                <a:latin typeface="+mn-ea"/>
                <a:cs typeface="Times New Roman" panose="02020603050405020304" pitchFamily="18" charset="0"/>
              </a:rPr>
              <a:t>，</a:t>
            </a:r>
            <a:r>
              <a:rPr lang="en-US" altLang="zh-CN" sz="2400" dirty="0">
                <a:latin typeface="+mn-ea"/>
                <a:cs typeface="Times New Roman" panose="02020603050405020304" pitchFamily="18" charset="0"/>
              </a:rPr>
              <a:t>1</a:t>
            </a:r>
            <a:r>
              <a:rPr lang="zh-CN" altLang="en-US" sz="2400" dirty="0">
                <a:latin typeface="+mn-ea"/>
                <a:cs typeface="Times New Roman" panose="02020603050405020304" pitchFamily="18" charset="0"/>
              </a:rPr>
              <a:t>。</a:t>
            </a:r>
          </a:p>
          <a:p>
            <a:pPr>
              <a:lnSpc>
                <a:spcPct val="120000"/>
              </a:lnSpc>
              <a:spcBef>
                <a:spcPct val="50000"/>
              </a:spcBef>
            </a:pPr>
            <a:r>
              <a:rPr lang="zh-CN" altLang="en-US" sz="2400" dirty="0">
                <a:latin typeface="+mn-ea"/>
                <a:cs typeface="Times New Roman" panose="02020603050405020304" pitchFamily="18" charset="0"/>
              </a:rPr>
              <a:t>　　</a:t>
            </a:r>
            <a:r>
              <a:rPr lang="en-US" altLang="zh-CN" sz="2400" dirty="0">
                <a:latin typeface="+mn-ea"/>
                <a:cs typeface="Times New Roman" panose="02020603050405020304" pitchFamily="18" charset="0"/>
              </a:rPr>
              <a:t>(3)  N:=N+1</a:t>
            </a:r>
            <a:r>
              <a:rPr lang="zh-CN" altLang="en-US" sz="2400" dirty="0">
                <a:latin typeface="+mn-ea"/>
                <a:cs typeface="Times New Roman" panose="02020603050405020304" pitchFamily="18" charset="0"/>
              </a:rPr>
              <a:t>在</a:t>
            </a:r>
            <a:r>
              <a:rPr lang="en-US" altLang="zh-CN" sz="2400" dirty="0">
                <a:latin typeface="+mn-ea"/>
                <a:cs typeface="Times New Roman" panose="02020603050405020304" pitchFamily="18" charset="0"/>
              </a:rPr>
              <a:t>Print(N)</a:t>
            </a:r>
            <a:r>
              <a:rPr lang="zh-CN" altLang="en-US" sz="2400" dirty="0">
                <a:latin typeface="+mn-ea"/>
                <a:cs typeface="Times New Roman" panose="02020603050405020304" pitchFamily="18" charset="0"/>
              </a:rPr>
              <a:t>和</a:t>
            </a:r>
            <a:r>
              <a:rPr lang="en-US" altLang="zh-CN" sz="2400" dirty="0">
                <a:latin typeface="+mn-ea"/>
                <a:cs typeface="Times New Roman" panose="02020603050405020304" pitchFamily="18" charset="0"/>
              </a:rPr>
              <a:t>N:=0</a:t>
            </a:r>
            <a:r>
              <a:rPr lang="zh-CN" altLang="en-US" sz="2400" dirty="0">
                <a:latin typeface="+mn-ea"/>
                <a:cs typeface="Times New Roman" panose="02020603050405020304" pitchFamily="18" charset="0"/>
              </a:rPr>
              <a:t>之间，此时得到的</a:t>
            </a:r>
            <a:r>
              <a:rPr lang="en-US" altLang="zh-CN" sz="2400" dirty="0">
                <a:latin typeface="+mn-ea"/>
                <a:cs typeface="Times New Roman" panose="02020603050405020304" pitchFamily="18" charset="0"/>
              </a:rPr>
              <a:t>N</a:t>
            </a:r>
            <a:r>
              <a:rPr lang="zh-CN" altLang="en-US" sz="2400" dirty="0">
                <a:latin typeface="+mn-ea"/>
                <a:cs typeface="Times New Roman" panose="02020603050405020304" pitchFamily="18" charset="0"/>
              </a:rPr>
              <a:t>值分别为</a:t>
            </a:r>
            <a:r>
              <a:rPr lang="en-US" altLang="zh-CN" sz="2400" dirty="0">
                <a:latin typeface="+mn-ea"/>
                <a:cs typeface="Times New Roman" panose="02020603050405020304" pitchFamily="18" charset="0"/>
              </a:rPr>
              <a:t>n</a:t>
            </a:r>
            <a:r>
              <a:rPr lang="zh-CN" altLang="en-US" sz="2400" dirty="0">
                <a:latin typeface="+mn-ea"/>
                <a:cs typeface="Times New Roman" panose="02020603050405020304" pitchFamily="18" charset="0"/>
              </a:rPr>
              <a:t>，</a:t>
            </a:r>
            <a:r>
              <a:rPr lang="en-US" altLang="zh-CN" sz="2400" dirty="0">
                <a:latin typeface="+mn-ea"/>
                <a:cs typeface="Times New Roman" panose="02020603050405020304" pitchFamily="18" charset="0"/>
              </a:rPr>
              <a:t>n+1</a:t>
            </a:r>
            <a:r>
              <a:rPr lang="zh-CN" altLang="en-US" sz="2400" dirty="0">
                <a:latin typeface="+mn-ea"/>
                <a:cs typeface="Times New Roman" panose="02020603050405020304" pitchFamily="18" charset="0"/>
              </a:rPr>
              <a:t>，</a:t>
            </a:r>
            <a:r>
              <a:rPr lang="en-US" altLang="zh-CN" sz="2400" dirty="0">
                <a:latin typeface="+mn-ea"/>
                <a:cs typeface="Times New Roman" panose="02020603050405020304" pitchFamily="18" charset="0"/>
              </a:rPr>
              <a:t>0</a:t>
            </a:r>
            <a:r>
              <a:rPr lang="zh-CN" altLang="en-US" sz="2400" dirty="0">
                <a:latin typeface="+mn-ea"/>
                <a:cs typeface="Times New Roman" panose="02020603050405020304" pitchFamily="18" charset="0"/>
              </a:rPr>
              <a:t>。</a:t>
            </a:r>
          </a:p>
        </p:txBody>
      </p:sp>
    </p:spTree>
    <p:extLst>
      <p:ext uri="{BB962C8B-B14F-4D97-AF65-F5344CB8AC3E}">
        <p14:creationId xmlns:p14="http://schemas.microsoft.com/office/powerpoint/2010/main" val="2352820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a:xfrm>
            <a:off x="468313" y="692150"/>
            <a:ext cx="8207375" cy="5761186"/>
          </a:xfrm>
        </p:spPr>
        <p:txBody>
          <a:bodyPr>
            <a:normAutofit/>
          </a:bodyPr>
          <a:lstStyle/>
          <a:p>
            <a:pPr algn="ctr"/>
            <a:r>
              <a:rPr lang="en-US" altLang="zh-CN" sz="3900" dirty="0">
                <a:latin typeface="Times New Roman" panose="02020603050405020304" pitchFamily="18" charset="0"/>
                <a:cs typeface="Times New Roman" panose="02020603050405020304" pitchFamily="18" charset="0"/>
              </a:rPr>
              <a:t>2.2</a:t>
            </a:r>
            <a:r>
              <a:rPr lang="zh-CN" altLang="en-US" sz="3900" dirty="0">
                <a:latin typeface="Times New Roman" panose="02020603050405020304" pitchFamily="18" charset="0"/>
                <a:cs typeface="Times New Roman" panose="02020603050405020304" pitchFamily="18" charset="0"/>
              </a:rPr>
              <a:t>　进程的描述</a:t>
            </a:r>
            <a:endParaRPr lang="en-US" altLang="zh-CN" sz="3900"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1. </a:t>
            </a:r>
            <a:r>
              <a:rPr lang="zh-CN" altLang="en-US" dirty="0">
                <a:latin typeface="Times New Roman" panose="02020603050405020304" pitchFamily="18" charset="0"/>
                <a:cs typeface="Times New Roman" panose="02020603050405020304" pitchFamily="18" charset="0"/>
              </a:rPr>
              <a:t>进程的特征和定义</a:t>
            </a:r>
          </a:p>
          <a:p>
            <a:r>
              <a:rPr lang="zh-CN" altLang="en-US" dirty="0">
                <a:latin typeface="Times New Roman" panose="02020603050405020304" pitchFamily="18" charset="0"/>
                <a:cs typeface="Times New Roman" panose="02020603050405020304" pitchFamily="18" charset="0"/>
              </a:rPr>
              <a:t>　　  在多道程序环境下，程序的执行属于并发执行，此时它们将失去其封闭性，并具有间断性及不可再现性的特征。这决定了通常的程序是不能参与并发执行的，因为程序执行的结果是不可再现的。</a:t>
            </a:r>
            <a:r>
              <a:rPr lang="zh-CN" altLang="en-US" sz="3200" dirty="0">
                <a:solidFill>
                  <a:srgbClr val="FF0000"/>
                </a:solidFill>
                <a:latin typeface="Times New Roman" panose="02020603050405020304" pitchFamily="18" charset="0"/>
                <a:cs typeface="Times New Roman" panose="02020603050405020304" pitchFamily="18" charset="0"/>
              </a:rPr>
              <a:t>这样，</a:t>
            </a:r>
            <a:r>
              <a:rPr lang="zh-CN" altLang="en-US" sz="3200" u="sng" dirty="0">
                <a:solidFill>
                  <a:srgbClr val="FF0000"/>
                </a:solidFill>
                <a:latin typeface="Times New Roman" panose="02020603050405020304" pitchFamily="18" charset="0"/>
                <a:cs typeface="Times New Roman" panose="02020603050405020304" pitchFamily="18" charset="0"/>
              </a:rPr>
              <a:t>程序</a:t>
            </a:r>
            <a:r>
              <a:rPr lang="zh-CN" altLang="en-US" sz="3200" dirty="0">
                <a:solidFill>
                  <a:srgbClr val="FF0000"/>
                </a:solidFill>
                <a:latin typeface="Times New Roman" panose="02020603050405020304" pitchFamily="18" charset="0"/>
                <a:cs typeface="Times New Roman" panose="02020603050405020304" pitchFamily="18" charset="0"/>
              </a:rPr>
              <a:t>的运行也就失去了意义。</a:t>
            </a:r>
            <a:r>
              <a:rPr lang="zh-CN" altLang="en-US" dirty="0">
                <a:latin typeface="Times New Roman" panose="02020603050405020304" pitchFamily="18" charset="0"/>
                <a:cs typeface="Times New Roman" panose="02020603050405020304" pitchFamily="18" charset="0"/>
              </a:rPr>
              <a:t>为使程序能并发执行，且为了对并发执行的程序加以描述和控制，人们引入了</a:t>
            </a:r>
            <a:r>
              <a:rPr lang="zh-CN" altLang="en-US" sz="3200" u="sng" dirty="0">
                <a:solidFill>
                  <a:srgbClr val="C00000"/>
                </a:solidFill>
                <a:latin typeface="Times New Roman" panose="02020603050405020304" pitchFamily="18" charset="0"/>
                <a:cs typeface="Times New Roman" panose="02020603050405020304" pitchFamily="18" charset="0"/>
              </a:rPr>
              <a:t>“进程”</a:t>
            </a:r>
            <a:r>
              <a:rPr lang="zh-CN" altLang="en-US" dirty="0">
                <a:latin typeface="Times New Roman" panose="02020603050405020304" pitchFamily="18" charset="0"/>
                <a:cs typeface="Times New Roman" panose="02020603050405020304" pitchFamily="18" charset="0"/>
              </a:rPr>
              <a:t>的概念。</a:t>
            </a:r>
          </a:p>
        </p:txBody>
      </p:sp>
    </p:spTree>
    <p:extLst>
      <p:ext uri="{BB962C8B-B14F-4D97-AF65-F5344CB8AC3E}">
        <p14:creationId xmlns:p14="http://schemas.microsoft.com/office/powerpoint/2010/main" val="7934479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lstStyle/>
          <a:p>
            <a:r>
              <a:rPr lang="en-US" altLang="zh-CN" dirty="0"/>
              <a:t> 1) </a:t>
            </a:r>
            <a:r>
              <a:rPr lang="zh-CN" altLang="en-US" dirty="0"/>
              <a:t>结构特征</a:t>
            </a:r>
          </a:p>
          <a:p>
            <a:r>
              <a:rPr lang="zh-CN" altLang="en-US" dirty="0"/>
              <a:t>　  　通常的程序是不能并发执行的。为使程序</a:t>
            </a:r>
            <a:r>
              <a:rPr lang="en-US" altLang="zh-CN" dirty="0"/>
              <a:t>(</a:t>
            </a:r>
            <a:r>
              <a:rPr lang="zh-CN" altLang="en-US" dirty="0"/>
              <a:t>含数据</a:t>
            </a:r>
            <a:r>
              <a:rPr lang="en-US" altLang="zh-CN" dirty="0"/>
              <a:t>)</a:t>
            </a:r>
            <a:r>
              <a:rPr lang="zh-CN" altLang="en-US" dirty="0"/>
              <a:t>能独立运行，应为之配置一进程控制块，即</a:t>
            </a:r>
            <a:r>
              <a:rPr lang="en-US" altLang="zh-CN" dirty="0"/>
              <a:t>PCB(Process Control Block)</a:t>
            </a:r>
            <a:r>
              <a:rPr lang="zh-CN" altLang="en-US" dirty="0"/>
              <a:t>；而由程序段、相关的数据段和</a:t>
            </a:r>
            <a:r>
              <a:rPr lang="en-US" altLang="zh-CN" dirty="0"/>
              <a:t>PCB</a:t>
            </a:r>
            <a:r>
              <a:rPr lang="zh-CN" altLang="en-US" dirty="0"/>
              <a:t>三部分便构成了进程实体。在早期的</a:t>
            </a:r>
            <a:r>
              <a:rPr lang="en-US" altLang="zh-CN" dirty="0"/>
              <a:t>UNIX</a:t>
            </a:r>
            <a:r>
              <a:rPr lang="zh-CN" altLang="en-US" dirty="0"/>
              <a:t>版本中，把这三部分总称为“进程映像”。</a:t>
            </a:r>
          </a:p>
        </p:txBody>
      </p:sp>
      <p:pic>
        <p:nvPicPr>
          <p:cNvPr id="2" name="Picture 4">
            <a:extLst>
              <a:ext uri="{FF2B5EF4-FFF2-40B4-BE49-F238E27FC236}">
                <a16:creationId xmlns:a16="http://schemas.microsoft.com/office/drawing/2014/main" id="{94A4127A-6B5C-B580-B075-859EF8DD01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176" y="3392487"/>
            <a:ext cx="2106221" cy="3327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32345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lstStyle/>
          <a:p>
            <a:r>
              <a:rPr lang="en-US" altLang="zh-CN" dirty="0"/>
              <a:t>  2) </a:t>
            </a:r>
            <a:r>
              <a:rPr lang="zh-CN" altLang="en-US" dirty="0"/>
              <a:t>动态性</a:t>
            </a:r>
          </a:p>
          <a:p>
            <a:r>
              <a:rPr lang="zh-CN" altLang="en-US" dirty="0"/>
              <a:t>　　  进程的实质是进程实体的一次执行过程，因此，动态性是进程的最基本的特征。动态性还表现在：“它由创建而产生，由调度而执行，由撤消而消亡”。可见，进程实体有一定的生命期，而程序则只是一组有序指令的集合，并存放于某种介质上，其本身并不具有运动的含义，因而是静态的。 </a:t>
            </a:r>
          </a:p>
          <a:p>
            <a:endParaRPr lang="zh-CN" altLang="en-US" dirty="0"/>
          </a:p>
        </p:txBody>
      </p:sp>
    </p:spTree>
    <p:extLst>
      <p:ext uri="{BB962C8B-B14F-4D97-AF65-F5344CB8AC3E}">
        <p14:creationId xmlns:p14="http://schemas.microsoft.com/office/powerpoint/2010/main" val="35299021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a:xfrm>
            <a:off x="482473" y="527230"/>
            <a:ext cx="8207375" cy="5833194"/>
          </a:xfrm>
        </p:spPr>
        <p:txBody>
          <a:bodyPr>
            <a:normAutofit/>
          </a:bodyPr>
          <a:lstStyle/>
          <a:p>
            <a:r>
              <a:rPr lang="en-US" altLang="zh-CN" dirty="0"/>
              <a:t> 3) </a:t>
            </a:r>
            <a:r>
              <a:rPr lang="zh-CN" altLang="en-US" dirty="0"/>
              <a:t>并发性</a:t>
            </a:r>
          </a:p>
          <a:p>
            <a:r>
              <a:rPr lang="zh-CN" altLang="en-US" dirty="0"/>
              <a:t>　　  这是指多个进程实体同存于内存中，且能在一段时间内同时运行。并发性是进程的重要特征，同时也成为</a:t>
            </a:r>
            <a:r>
              <a:rPr lang="en-US" altLang="zh-CN" dirty="0"/>
              <a:t>OS</a:t>
            </a:r>
            <a:r>
              <a:rPr lang="zh-CN" altLang="en-US" dirty="0"/>
              <a:t>的重要特征。引入进程的目的也正是为了使其进程实体能和其它进程实体并发执行；而程序</a:t>
            </a:r>
            <a:r>
              <a:rPr lang="en-US" altLang="zh-CN" dirty="0"/>
              <a:t>(</a:t>
            </a:r>
            <a:r>
              <a:rPr lang="zh-CN" altLang="en-US" dirty="0"/>
              <a:t>没有建立</a:t>
            </a:r>
            <a:r>
              <a:rPr lang="en-US" altLang="zh-CN" dirty="0"/>
              <a:t>PCB)</a:t>
            </a:r>
            <a:r>
              <a:rPr lang="zh-CN" altLang="en-US" dirty="0"/>
              <a:t>是不能并发执行的。</a:t>
            </a:r>
          </a:p>
          <a:p>
            <a:r>
              <a:rPr lang="zh-CN" altLang="en-US" dirty="0"/>
              <a:t>  </a:t>
            </a:r>
            <a:r>
              <a:rPr lang="en-US" altLang="zh-CN" dirty="0"/>
              <a:t>4) </a:t>
            </a:r>
            <a:r>
              <a:rPr lang="zh-CN" altLang="en-US" dirty="0"/>
              <a:t>独立性</a:t>
            </a:r>
          </a:p>
          <a:p>
            <a:r>
              <a:rPr lang="zh-CN" altLang="en-US" dirty="0"/>
              <a:t>　　 在传统的</a:t>
            </a:r>
            <a:r>
              <a:rPr lang="en-US" altLang="zh-CN" dirty="0"/>
              <a:t>OS</a:t>
            </a:r>
            <a:r>
              <a:rPr lang="zh-CN" altLang="en-US" dirty="0"/>
              <a:t>中，独立性是指进程实体是一个能独立运行、独立分配资源和独立接受调度的基本单位。凡未建立</a:t>
            </a:r>
            <a:r>
              <a:rPr lang="en-US" altLang="zh-CN" dirty="0"/>
              <a:t>PCB</a:t>
            </a:r>
            <a:r>
              <a:rPr lang="zh-CN" altLang="en-US" dirty="0"/>
              <a:t>的程序都不能作为一个独立的单位参与运行。 </a:t>
            </a:r>
          </a:p>
        </p:txBody>
      </p:sp>
    </p:spTree>
    <p:extLst>
      <p:ext uri="{BB962C8B-B14F-4D97-AF65-F5344CB8AC3E}">
        <p14:creationId xmlns:p14="http://schemas.microsoft.com/office/powerpoint/2010/main" val="30952108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lstStyle/>
          <a:p>
            <a:r>
              <a:rPr lang="zh-CN" altLang="en-US" dirty="0"/>
              <a:t> </a:t>
            </a:r>
            <a:r>
              <a:rPr lang="en-US" altLang="zh-CN" dirty="0"/>
              <a:t>5) </a:t>
            </a:r>
            <a:r>
              <a:rPr lang="zh-CN" altLang="en-US" dirty="0"/>
              <a:t>异步性</a:t>
            </a:r>
          </a:p>
          <a:p>
            <a:r>
              <a:rPr lang="zh-CN" altLang="en-US" dirty="0"/>
              <a:t>　　  这是指进程按各自独立的、 不可预知的速度向前推进，或说进程实体按异步方式运行。</a:t>
            </a:r>
          </a:p>
          <a:p>
            <a:endParaRPr lang="zh-CN" altLang="en-US" dirty="0"/>
          </a:p>
        </p:txBody>
      </p:sp>
    </p:spTree>
    <p:extLst>
      <p:ext uri="{BB962C8B-B14F-4D97-AF65-F5344CB8AC3E}">
        <p14:creationId xmlns:p14="http://schemas.microsoft.com/office/powerpoint/2010/main" val="38033009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lstStyle/>
          <a:p>
            <a:r>
              <a:rPr lang="zh-CN" altLang="en-US" dirty="0"/>
              <a:t>     曾有许多人从不同的角度对进程下过定义，其中较典型的进程定义有：</a:t>
            </a:r>
          </a:p>
          <a:p>
            <a:r>
              <a:rPr lang="zh-CN" altLang="en-US" dirty="0"/>
              <a:t>　　</a:t>
            </a:r>
            <a:r>
              <a:rPr lang="en-US" altLang="zh-CN" dirty="0"/>
              <a:t>(1) </a:t>
            </a:r>
            <a:r>
              <a:rPr lang="zh-CN" altLang="en-US" dirty="0"/>
              <a:t>进程是程序的一次执行。</a:t>
            </a:r>
          </a:p>
          <a:p>
            <a:r>
              <a:rPr lang="zh-CN" altLang="en-US" dirty="0"/>
              <a:t>　　</a:t>
            </a:r>
            <a:r>
              <a:rPr lang="en-US" altLang="zh-CN" dirty="0"/>
              <a:t>(2) </a:t>
            </a:r>
            <a:r>
              <a:rPr lang="zh-CN" altLang="en-US" dirty="0"/>
              <a:t>进程是一个程序及其数据在处理机上顺序执行时所发生的活动。</a:t>
            </a:r>
          </a:p>
          <a:p>
            <a:r>
              <a:rPr lang="zh-CN" altLang="en-US" dirty="0"/>
              <a:t>　　</a:t>
            </a:r>
            <a:r>
              <a:rPr lang="en-US" altLang="zh-CN" dirty="0"/>
              <a:t>(3) </a:t>
            </a:r>
            <a:r>
              <a:rPr lang="zh-CN" altLang="en-US" dirty="0"/>
              <a:t>进程是程序在一个数据集合上运行的过程，它是系统进行资源分配和调度的一个独立单位。 </a:t>
            </a:r>
          </a:p>
          <a:p>
            <a:endParaRPr lang="zh-CN" altLang="en-US" dirty="0"/>
          </a:p>
        </p:txBody>
      </p:sp>
    </p:spTree>
    <p:extLst>
      <p:ext uri="{BB962C8B-B14F-4D97-AF65-F5344CB8AC3E}">
        <p14:creationId xmlns:p14="http://schemas.microsoft.com/office/powerpoint/2010/main" val="10055399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lstStyle/>
          <a:p>
            <a:r>
              <a:rPr lang="en-US" altLang="zh-CN" dirty="0">
                <a:latin typeface="宋体" charset="-122"/>
              </a:rPr>
              <a:t> 2. </a:t>
            </a:r>
            <a:r>
              <a:rPr lang="zh-CN" altLang="en-US" dirty="0">
                <a:latin typeface="宋体" charset="-122"/>
              </a:rPr>
              <a:t>进程的三种基本状态</a:t>
            </a:r>
            <a:endParaRPr lang="en-US" altLang="zh-CN" dirty="0">
              <a:latin typeface="宋体" charset="-122"/>
            </a:endParaRPr>
          </a:p>
          <a:p>
            <a:endParaRPr lang="zh-CN" altLang="en-US" sz="4400" dirty="0">
              <a:solidFill>
                <a:srgbClr val="FF0000"/>
              </a:solidFill>
              <a:latin typeface="宋体" charset="-122"/>
            </a:endParaRPr>
          </a:p>
          <a:p>
            <a:endParaRPr lang="zh-CN" altLang="en-US" dirty="0"/>
          </a:p>
        </p:txBody>
      </p:sp>
      <p:graphicFrame>
        <p:nvGraphicFramePr>
          <p:cNvPr id="5" name="对象 4"/>
          <p:cNvGraphicFramePr>
            <a:graphicFrameLocks noChangeAspect="1"/>
          </p:cNvGraphicFramePr>
          <p:nvPr>
            <p:extLst>
              <p:ext uri="{D42A27DB-BD31-4B8C-83A1-F6EECF244321}">
                <p14:modId xmlns:p14="http://schemas.microsoft.com/office/powerpoint/2010/main" val="801263945"/>
              </p:ext>
            </p:extLst>
          </p:nvPr>
        </p:nvGraphicFramePr>
        <p:xfrm>
          <a:off x="2085975" y="1513681"/>
          <a:ext cx="5181600" cy="3830638"/>
        </p:xfrm>
        <a:graphic>
          <a:graphicData uri="http://schemas.openxmlformats.org/presentationml/2006/ole">
            <mc:AlternateContent xmlns:mc="http://schemas.openxmlformats.org/markup-compatibility/2006">
              <mc:Choice xmlns:v="urn:schemas-microsoft-com:vml" Requires="v">
                <p:oleObj r:id="rId3" imgW="1757163" imgH="1297713" progId="Visio.Drawing.11">
                  <p:embed/>
                </p:oleObj>
              </mc:Choice>
              <mc:Fallback>
                <p:oleObj r:id="rId3" imgW="1757163" imgH="1297713" progId="Visio.Drawing.11">
                  <p:embed/>
                  <p:pic>
                    <p:nvPicPr>
                      <p:cNvPr id="0"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5975" y="1513681"/>
                        <a:ext cx="5181600" cy="3830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Text Box 4"/>
          <p:cNvSpPr txBox="1">
            <a:spLocks noChangeArrowheads="1"/>
          </p:cNvSpPr>
          <p:nvPr/>
        </p:nvSpPr>
        <p:spPr bwMode="auto">
          <a:xfrm>
            <a:off x="2085975" y="5627111"/>
            <a:ext cx="5086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r>
              <a:rPr lang="zh-CN" altLang="en-US" dirty="0">
                <a:latin typeface="宋体" charset="-122"/>
              </a:rPr>
              <a:t>图</a:t>
            </a:r>
            <a:r>
              <a:rPr lang="en-US" altLang="zh-CN" dirty="0"/>
              <a:t>2-5  </a:t>
            </a:r>
            <a:r>
              <a:rPr lang="zh-CN" altLang="en-US" dirty="0">
                <a:latin typeface="宋体" charset="-122"/>
              </a:rPr>
              <a:t>进程的三种基本状态及其转换</a:t>
            </a:r>
            <a:r>
              <a:rPr lang="zh-CN" altLang="en-US" dirty="0"/>
              <a:t> </a:t>
            </a:r>
          </a:p>
        </p:txBody>
      </p:sp>
    </p:spTree>
    <p:extLst>
      <p:ext uri="{BB962C8B-B14F-4D97-AF65-F5344CB8AC3E}">
        <p14:creationId xmlns:p14="http://schemas.microsoft.com/office/powerpoint/2010/main" val="3119416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normAutofit/>
          </a:bodyPr>
          <a:lstStyle/>
          <a:p>
            <a:r>
              <a:rPr lang="en-US" altLang="zh-CN" dirty="0">
                <a:latin typeface="宋体" charset="-122"/>
              </a:rPr>
              <a:t>  3. </a:t>
            </a:r>
            <a:r>
              <a:rPr lang="zh-CN" altLang="en-US" dirty="0">
                <a:latin typeface="宋体" charset="-122"/>
              </a:rPr>
              <a:t>挂起状态</a:t>
            </a:r>
          </a:p>
          <a:p>
            <a:r>
              <a:rPr lang="zh-CN" altLang="en-US" dirty="0"/>
              <a:t>     挂起进程在操作系统中可以定义为暂时被换出内存的进程，当条件允许的时候，会被操作系统再次调回内存。 引入挂起状态的原因有：</a:t>
            </a:r>
            <a:endParaRPr lang="en-US" altLang="zh-CN" dirty="0"/>
          </a:p>
          <a:p>
            <a:pPr marL="788670" lvl="1" indent="-514350">
              <a:buFont typeface="Wingdings" panose="05000000000000000000" pitchFamily="2" charset="2"/>
              <a:buChar char="Ø"/>
            </a:pPr>
            <a:r>
              <a:rPr lang="zh-CN" altLang="en-US" dirty="0">
                <a:solidFill>
                  <a:srgbClr val="0070C0"/>
                </a:solidFill>
                <a:latin typeface="宋体" charset="-122"/>
              </a:rPr>
              <a:t>终端用户的请求。</a:t>
            </a:r>
            <a:endParaRPr lang="en-US" altLang="zh-CN" dirty="0">
              <a:solidFill>
                <a:srgbClr val="0070C0"/>
              </a:solidFill>
              <a:latin typeface="宋体" charset="-122"/>
            </a:endParaRPr>
          </a:p>
          <a:p>
            <a:pPr marL="788670" lvl="1" indent="-514350">
              <a:buFont typeface="Wingdings" panose="05000000000000000000" pitchFamily="2" charset="2"/>
              <a:buChar char="Ø"/>
            </a:pPr>
            <a:r>
              <a:rPr lang="zh-CN" altLang="en-US" dirty="0">
                <a:solidFill>
                  <a:srgbClr val="0070C0"/>
                </a:solidFill>
                <a:latin typeface="宋体" charset="-122"/>
              </a:rPr>
              <a:t>父进程请求。</a:t>
            </a:r>
            <a:endParaRPr lang="en-US" altLang="zh-CN" dirty="0">
              <a:solidFill>
                <a:srgbClr val="0070C0"/>
              </a:solidFill>
              <a:latin typeface="宋体" charset="-122"/>
            </a:endParaRPr>
          </a:p>
          <a:p>
            <a:pPr marL="788670" lvl="1" indent="-514350">
              <a:buFont typeface="Wingdings" panose="05000000000000000000" pitchFamily="2" charset="2"/>
              <a:buChar char="Ø"/>
            </a:pPr>
            <a:r>
              <a:rPr lang="zh-CN" altLang="en-US" dirty="0">
                <a:solidFill>
                  <a:srgbClr val="0070C0"/>
                </a:solidFill>
                <a:latin typeface="宋体" charset="-122"/>
              </a:rPr>
              <a:t>负荷调节的需要。</a:t>
            </a:r>
            <a:endParaRPr lang="en-US" altLang="zh-CN" dirty="0">
              <a:solidFill>
                <a:srgbClr val="0070C0"/>
              </a:solidFill>
              <a:latin typeface="宋体" charset="-122"/>
            </a:endParaRPr>
          </a:p>
          <a:p>
            <a:pPr marL="788670" lvl="1" indent="-514350">
              <a:buFont typeface="Wingdings" panose="05000000000000000000" pitchFamily="2" charset="2"/>
              <a:buChar char="Ø"/>
            </a:pPr>
            <a:r>
              <a:rPr lang="zh-CN" altLang="en-US" dirty="0">
                <a:solidFill>
                  <a:srgbClr val="0070C0"/>
                </a:solidFill>
                <a:latin typeface="宋体" charset="-122"/>
              </a:rPr>
              <a:t>操作系统的需要。</a:t>
            </a:r>
            <a:endParaRPr lang="zh-CN" altLang="en-US" dirty="0">
              <a:solidFill>
                <a:srgbClr val="0070C0"/>
              </a:solidFill>
            </a:endParaRPr>
          </a:p>
        </p:txBody>
      </p:sp>
    </p:spTree>
    <p:extLst>
      <p:ext uri="{BB962C8B-B14F-4D97-AF65-F5344CB8AC3E}">
        <p14:creationId xmlns:p14="http://schemas.microsoft.com/office/powerpoint/2010/main" val="4147604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lstStyle/>
          <a:p>
            <a:endParaRPr lang="zh-CN" altLang="en-US" dirty="0"/>
          </a:p>
        </p:txBody>
      </p:sp>
      <p:sp>
        <p:nvSpPr>
          <p:cNvPr id="5" name="Text Box 1028"/>
          <p:cNvSpPr txBox="1">
            <a:spLocks noChangeArrowheads="1"/>
          </p:cNvSpPr>
          <p:nvPr/>
        </p:nvSpPr>
        <p:spPr bwMode="auto">
          <a:xfrm>
            <a:off x="1943157" y="5635625"/>
            <a:ext cx="5010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r>
              <a:rPr lang="zh-CN" altLang="en-US" dirty="0">
                <a:latin typeface="宋体" charset="-122"/>
              </a:rPr>
              <a:t>图</a:t>
            </a:r>
            <a:r>
              <a:rPr lang="zh-CN" altLang="en-US" dirty="0"/>
              <a:t> </a:t>
            </a:r>
            <a:r>
              <a:rPr lang="en-US" altLang="zh-CN" dirty="0"/>
              <a:t>2-7</a:t>
            </a:r>
            <a:r>
              <a:rPr lang="zh-CN" altLang="en-US" dirty="0">
                <a:latin typeface="宋体" charset="-122"/>
              </a:rPr>
              <a:t>　具有挂起状态的进程状态图</a:t>
            </a:r>
            <a:r>
              <a:rPr lang="zh-CN" altLang="en-US" dirty="0"/>
              <a:t> </a:t>
            </a:r>
          </a:p>
        </p:txBody>
      </p:sp>
      <p:pic>
        <p:nvPicPr>
          <p:cNvPr id="8" name="Picture 4">
            <a:extLst>
              <a:ext uri="{FF2B5EF4-FFF2-40B4-BE49-F238E27FC236}">
                <a16:creationId xmlns:a16="http://schemas.microsoft.com/office/drawing/2014/main" id="{13E7D474-9EE8-4933-A9A1-E75A5158F7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614" y="1196975"/>
            <a:ext cx="4937236" cy="4032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5263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ctr"/>
            <a:r>
              <a:rPr lang="zh-CN" altLang="en-US" dirty="0"/>
              <a:t>本次课程主要内容</a:t>
            </a:r>
          </a:p>
        </p:txBody>
      </p:sp>
      <p:sp>
        <p:nvSpPr>
          <p:cNvPr id="4" name="内容占位符 3"/>
          <p:cNvSpPr>
            <a:spLocks noGrp="1"/>
          </p:cNvSpPr>
          <p:nvPr>
            <p:ph sz="quarter" idx="1"/>
          </p:nvPr>
        </p:nvSpPr>
        <p:spPr/>
        <p:txBody>
          <a:bodyPr/>
          <a:lstStyle/>
          <a:p>
            <a:r>
              <a:rPr lang="zh-CN" altLang="en-US" dirty="0"/>
              <a:t>前趋图和程序执行</a:t>
            </a:r>
            <a:endParaRPr lang="en-US" altLang="zh-CN" dirty="0"/>
          </a:p>
          <a:p>
            <a:r>
              <a:rPr lang="zh-CN" altLang="en-US" dirty="0"/>
              <a:t>进程描述</a:t>
            </a:r>
            <a:endParaRPr lang="en-US" altLang="zh-CN" dirty="0"/>
          </a:p>
          <a:p>
            <a:pPr lvl="1"/>
            <a:r>
              <a:rPr lang="zh-CN" altLang="en-US" dirty="0"/>
              <a:t>进程概念</a:t>
            </a:r>
            <a:endParaRPr lang="en-US" altLang="zh-CN" dirty="0"/>
          </a:p>
          <a:p>
            <a:pPr lvl="1"/>
            <a:r>
              <a:rPr lang="zh-CN" altLang="en-US" dirty="0"/>
              <a:t>进程的基本状态和转换</a:t>
            </a:r>
            <a:endParaRPr lang="en-US" altLang="zh-CN" dirty="0"/>
          </a:p>
          <a:p>
            <a:pPr lvl="1"/>
            <a:r>
              <a:rPr lang="zh-CN" altLang="en-US" dirty="0"/>
              <a:t>进程管理中的数据结构</a:t>
            </a:r>
            <a:endParaRPr lang="en-US" altLang="zh-CN" dirty="0"/>
          </a:p>
          <a:p>
            <a:r>
              <a:rPr lang="zh-CN" altLang="en-US" dirty="0"/>
              <a:t>进程控制</a:t>
            </a:r>
            <a:endParaRPr lang="en-US" altLang="zh-CN" dirty="0"/>
          </a:p>
          <a:p>
            <a:pPr marL="0" indent="0">
              <a:buNone/>
            </a:pPr>
            <a:endParaRPr lang="en-US" altLang="zh-CN" dirty="0"/>
          </a:p>
        </p:txBody>
      </p:sp>
    </p:spTree>
    <p:extLst>
      <p:ext uri="{BB962C8B-B14F-4D97-AF65-F5344CB8AC3E}">
        <p14:creationId xmlns:p14="http://schemas.microsoft.com/office/powerpoint/2010/main" val="27293696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a:xfrm>
            <a:off x="468313" y="692150"/>
            <a:ext cx="8352159" cy="5689178"/>
          </a:xfrm>
        </p:spPr>
        <p:txBody>
          <a:bodyPr>
            <a:normAutofit/>
          </a:bodyPr>
          <a:lstStyle/>
          <a:p>
            <a:r>
              <a:rPr lang="en-US" altLang="zh-CN" dirty="0"/>
              <a:t> 4</a:t>
            </a:r>
            <a:r>
              <a:rPr lang="zh-CN" altLang="en-US" dirty="0"/>
              <a:t>．创建状态和终止状态</a:t>
            </a:r>
          </a:p>
          <a:p>
            <a:r>
              <a:rPr lang="zh-CN" altLang="en-US" dirty="0"/>
              <a:t> </a:t>
            </a:r>
            <a:r>
              <a:rPr lang="en-US" altLang="zh-CN" dirty="0"/>
              <a:t>1) </a:t>
            </a:r>
            <a:r>
              <a:rPr lang="zh-CN" altLang="en-US" dirty="0"/>
              <a:t>创建状态</a:t>
            </a:r>
          </a:p>
          <a:p>
            <a:r>
              <a:rPr lang="zh-CN" altLang="en-US" dirty="0"/>
              <a:t>　　 创建一个进程一般要通过两个步骤：首先，为一个新进程创建</a:t>
            </a:r>
            <a:r>
              <a:rPr lang="en-US" altLang="zh-CN" dirty="0"/>
              <a:t>PCB</a:t>
            </a:r>
            <a:r>
              <a:rPr lang="zh-CN" altLang="en-US" dirty="0"/>
              <a:t>，并填写必要的管理信息；其次，把该进程转入就绪状态并插入就绪队列之中。</a:t>
            </a:r>
            <a:endParaRPr lang="en-US" altLang="zh-CN" dirty="0"/>
          </a:p>
          <a:p>
            <a:r>
              <a:rPr lang="en-US" altLang="zh-CN" dirty="0"/>
              <a:t>     </a:t>
            </a:r>
            <a:r>
              <a:rPr lang="zh-CN" altLang="en-US" dirty="0"/>
              <a:t>当一个新进程被创建时，系统已为其分配了</a:t>
            </a:r>
            <a:r>
              <a:rPr lang="en-US" altLang="zh-CN" dirty="0"/>
              <a:t>PCB</a:t>
            </a:r>
            <a:r>
              <a:rPr lang="zh-CN" altLang="en-US" dirty="0"/>
              <a:t>，填写了进程标识等信息，但由于该进程所必需的资源或其它信息，如主存资源尚未分配等，一般而言，此时的进程已拥有了自己的</a:t>
            </a:r>
            <a:r>
              <a:rPr lang="en-US" altLang="zh-CN" dirty="0"/>
              <a:t>PCB</a:t>
            </a:r>
            <a:r>
              <a:rPr lang="zh-CN" altLang="en-US" dirty="0"/>
              <a:t>，但进程自身还未进入主存，即创建工作尚未完成，进程还不能被调度运行，其所处的状态就是创建状态。 </a:t>
            </a:r>
          </a:p>
          <a:p>
            <a:endParaRPr lang="zh-CN" altLang="en-US" dirty="0"/>
          </a:p>
        </p:txBody>
      </p:sp>
    </p:spTree>
    <p:extLst>
      <p:ext uri="{BB962C8B-B14F-4D97-AF65-F5344CB8AC3E}">
        <p14:creationId xmlns:p14="http://schemas.microsoft.com/office/powerpoint/2010/main" val="18787719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a:xfrm>
            <a:off x="468313" y="692150"/>
            <a:ext cx="8207375" cy="5689178"/>
          </a:xfrm>
        </p:spPr>
        <p:txBody>
          <a:bodyPr>
            <a:normAutofit/>
          </a:bodyPr>
          <a:lstStyle/>
          <a:p>
            <a:pPr algn="just">
              <a:lnSpc>
                <a:spcPct val="120000"/>
              </a:lnSpc>
              <a:spcBef>
                <a:spcPct val="50000"/>
              </a:spcBef>
            </a:pPr>
            <a:r>
              <a:rPr lang="en-US" altLang="zh-CN" dirty="0">
                <a:latin typeface="宋体" charset="-122"/>
              </a:rPr>
              <a:t>  2) </a:t>
            </a:r>
            <a:r>
              <a:rPr lang="zh-CN" altLang="en-US" dirty="0">
                <a:latin typeface="宋体" charset="-122"/>
              </a:rPr>
              <a:t>终止状态</a:t>
            </a:r>
          </a:p>
          <a:p>
            <a:pPr algn="just">
              <a:spcBef>
                <a:spcPct val="50000"/>
              </a:spcBef>
            </a:pPr>
            <a:r>
              <a:rPr lang="zh-CN" altLang="en-US" dirty="0">
                <a:latin typeface="宋体" charset="-122"/>
              </a:rPr>
              <a:t>　　 进程的终止也要通过两个步骤：首先等待操作系统进行善后处理；然后将其</a:t>
            </a:r>
            <a:r>
              <a:rPr lang="en-US" altLang="zh-CN" dirty="0">
                <a:latin typeface="宋体" charset="-122"/>
              </a:rPr>
              <a:t>PCB</a:t>
            </a:r>
            <a:r>
              <a:rPr lang="zh-CN" altLang="en-US" dirty="0">
                <a:latin typeface="宋体" charset="-122"/>
              </a:rPr>
              <a:t>清零，并将</a:t>
            </a:r>
            <a:r>
              <a:rPr lang="en-US" altLang="zh-CN" dirty="0">
                <a:latin typeface="宋体" charset="-122"/>
              </a:rPr>
              <a:t>PCB</a:t>
            </a:r>
            <a:r>
              <a:rPr lang="zh-CN" altLang="en-US" dirty="0">
                <a:latin typeface="宋体" charset="-122"/>
              </a:rPr>
              <a:t>空间返还系统。</a:t>
            </a:r>
            <a:endParaRPr lang="en-US" altLang="zh-CN" dirty="0">
              <a:latin typeface="宋体" charset="-122"/>
            </a:endParaRPr>
          </a:p>
          <a:p>
            <a:pPr algn="just">
              <a:spcBef>
                <a:spcPct val="50000"/>
              </a:spcBef>
            </a:pPr>
            <a:r>
              <a:rPr lang="en-US" altLang="zh-CN" dirty="0">
                <a:latin typeface="宋体" charset="-122"/>
              </a:rPr>
              <a:t>     </a:t>
            </a:r>
            <a:r>
              <a:rPr lang="zh-CN" altLang="en-US" dirty="0">
                <a:latin typeface="宋体" charset="-122"/>
              </a:rPr>
              <a:t>当一个进程到达了自然结束点，或是出现了无法克服的错误，或是被操作系统所终结，或是被其他有终止权的进程所终结，它将进入终止状态。但在操作系统中依然保留一个记录，其中保存状态码和一些计时统计数据，供其它进程收集。一旦其它进程完成了对终止状态进程的信息提取之后，操作系统将删除该进程。</a:t>
            </a:r>
          </a:p>
          <a:p>
            <a:endParaRPr lang="zh-CN" altLang="en-US" dirty="0"/>
          </a:p>
        </p:txBody>
      </p:sp>
    </p:spTree>
    <p:extLst>
      <p:ext uri="{BB962C8B-B14F-4D97-AF65-F5344CB8AC3E}">
        <p14:creationId xmlns:p14="http://schemas.microsoft.com/office/powerpoint/2010/main" val="6695105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lstStyle/>
          <a:p>
            <a:endParaRPr lang="zh-CN" altLang="en-US"/>
          </a:p>
        </p:txBody>
      </p:sp>
      <p:sp>
        <p:nvSpPr>
          <p:cNvPr id="5" name="Text Box 4"/>
          <p:cNvSpPr txBox="1">
            <a:spLocks noChangeArrowheads="1"/>
          </p:cNvSpPr>
          <p:nvPr/>
        </p:nvSpPr>
        <p:spPr bwMode="auto">
          <a:xfrm>
            <a:off x="1835696" y="5140992"/>
            <a:ext cx="4781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r>
              <a:rPr lang="zh-CN" altLang="en-US" dirty="0">
                <a:latin typeface="宋体" charset="-122"/>
              </a:rPr>
              <a:t>图</a:t>
            </a:r>
            <a:r>
              <a:rPr lang="en-US" altLang="zh-CN" dirty="0"/>
              <a:t>2-7  </a:t>
            </a:r>
            <a:r>
              <a:rPr lang="zh-CN" altLang="en-US" dirty="0">
                <a:latin typeface="宋体" charset="-122"/>
              </a:rPr>
              <a:t>进程的五种基本状态及转换</a:t>
            </a:r>
            <a:r>
              <a:rPr lang="zh-CN" altLang="en-US" dirty="0"/>
              <a:t> </a:t>
            </a:r>
          </a:p>
        </p:txBody>
      </p:sp>
      <p:graphicFrame>
        <p:nvGraphicFramePr>
          <p:cNvPr id="6" name="Object 1024"/>
          <p:cNvGraphicFramePr>
            <a:graphicFrameLocks noChangeAspect="1"/>
          </p:cNvGraphicFramePr>
          <p:nvPr>
            <p:extLst>
              <p:ext uri="{D42A27DB-BD31-4B8C-83A1-F6EECF244321}">
                <p14:modId xmlns:p14="http://schemas.microsoft.com/office/powerpoint/2010/main" val="2098963038"/>
              </p:ext>
            </p:extLst>
          </p:nvPr>
        </p:nvGraphicFramePr>
        <p:xfrm>
          <a:off x="1043608" y="1225297"/>
          <a:ext cx="7315200" cy="3421063"/>
        </p:xfrm>
        <a:graphic>
          <a:graphicData uri="http://schemas.openxmlformats.org/presentationml/2006/ole">
            <mc:AlternateContent xmlns:mc="http://schemas.openxmlformats.org/markup-compatibility/2006">
              <mc:Choice xmlns:v="urn:schemas-microsoft-com:vml" Requires="v">
                <p:oleObj r:id="rId2" imgW="2358012" imgH="1109057" progId="Visio.Drawing.4">
                  <p:embed/>
                </p:oleObj>
              </mc:Choice>
              <mc:Fallback>
                <p:oleObj r:id="rId2" imgW="2358012" imgH="1109057" progId="Visio.Drawing.4">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1225297"/>
                        <a:ext cx="7315200" cy="3421063"/>
                      </a:xfrm>
                      <a:prstGeom prst="rect">
                        <a:avLst/>
                      </a:prstGeom>
                      <a:noFill/>
                    </p:spPr>
                  </p:pic>
                </p:oleObj>
              </mc:Fallback>
            </mc:AlternateContent>
          </a:graphicData>
        </a:graphic>
      </p:graphicFrame>
    </p:spTree>
    <p:extLst>
      <p:ext uri="{BB962C8B-B14F-4D97-AF65-F5344CB8AC3E}">
        <p14:creationId xmlns:p14="http://schemas.microsoft.com/office/powerpoint/2010/main" val="14213913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lstStyle/>
          <a:p>
            <a:endParaRPr lang="zh-CN" altLang="en-US" dirty="0"/>
          </a:p>
        </p:txBody>
      </p:sp>
      <p:sp>
        <p:nvSpPr>
          <p:cNvPr id="5" name="Text Box 1028"/>
          <p:cNvSpPr txBox="1">
            <a:spLocks noChangeArrowheads="1"/>
          </p:cNvSpPr>
          <p:nvPr/>
        </p:nvSpPr>
        <p:spPr bwMode="auto">
          <a:xfrm>
            <a:off x="1511882" y="5457346"/>
            <a:ext cx="6610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r>
              <a:rPr lang="zh-CN" altLang="en-US">
                <a:latin typeface="宋体" charset="-122"/>
              </a:rPr>
              <a:t>图</a:t>
            </a:r>
            <a:r>
              <a:rPr lang="en-US" altLang="zh-CN"/>
              <a:t>2-8  </a:t>
            </a:r>
            <a:r>
              <a:rPr lang="zh-CN" altLang="en-US">
                <a:latin typeface="宋体" charset="-122"/>
              </a:rPr>
              <a:t>具有创建、终止和挂起状态的进程状态图</a:t>
            </a:r>
            <a:r>
              <a:rPr lang="zh-CN" altLang="en-US"/>
              <a:t> </a:t>
            </a:r>
          </a:p>
        </p:txBody>
      </p:sp>
      <p:pic>
        <p:nvPicPr>
          <p:cNvPr id="8" name="Picture 4">
            <a:extLst>
              <a:ext uri="{FF2B5EF4-FFF2-40B4-BE49-F238E27FC236}">
                <a16:creationId xmlns:a16="http://schemas.microsoft.com/office/drawing/2014/main" id="{66CB012C-42D8-4152-89BB-01FD2FF6D3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1" y="1402797"/>
            <a:ext cx="6998379" cy="3791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78792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normAutofit/>
          </a:bodyPr>
          <a:lstStyle/>
          <a:p>
            <a:r>
              <a:rPr lang="en-US" altLang="zh-CN" dirty="0">
                <a:latin typeface="Times New Roman" panose="02020603050405020304" pitchFamily="18" charset="0"/>
                <a:cs typeface="Times New Roman" panose="02020603050405020304" pitchFamily="18" charset="0"/>
              </a:rPr>
              <a:t>2.2.4</a:t>
            </a:r>
            <a:r>
              <a:rPr lang="zh-CN" altLang="en-US" dirty="0">
                <a:latin typeface="Times New Roman" panose="02020603050405020304" pitchFamily="18" charset="0"/>
                <a:cs typeface="Times New Roman" panose="02020603050405020304" pitchFamily="18" charset="0"/>
              </a:rPr>
              <a:t>　进程管理中的数据结构</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．操作系统中用于管理控制的数据结构</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　　</a:t>
            </a:r>
          </a:p>
        </p:txBody>
      </p:sp>
      <p:pic>
        <p:nvPicPr>
          <p:cNvPr id="5" name="Picture 4" descr="2-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829860"/>
            <a:ext cx="7281709" cy="4320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10457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a:xfrm>
            <a:off x="468313" y="692150"/>
            <a:ext cx="5615855" cy="5400675"/>
          </a:xfrm>
        </p:spPr>
        <p:txBody>
          <a:bodyPr>
            <a:normAutofit/>
          </a:bodyPr>
          <a:lstStyle/>
          <a:p>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．进程控制块的作用</a:t>
            </a:r>
          </a:p>
          <a:p>
            <a:r>
              <a:rPr lang="en-US" altLang="zh-CN" dirty="0">
                <a:latin typeface="Times New Roman" panose="02020603050405020304" pitchFamily="18" charset="0"/>
                <a:cs typeface="Times New Roman" panose="02020603050405020304" pitchFamily="18" charset="0"/>
              </a:rPr>
              <a:t>           PCB</a:t>
            </a:r>
            <a:r>
              <a:rPr lang="zh-CN" altLang="en-US" dirty="0">
                <a:latin typeface="Times New Roman" panose="02020603050405020304" pitchFamily="18" charset="0"/>
                <a:cs typeface="Times New Roman" panose="02020603050405020304" pitchFamily="18" charset="0"/>
              </a:rPr>
              <a:t>中记录了操作系统所需的、用于描述进程的当前情况以及控制进程运行的全部信息。</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           当</a:t>
            </a:r>
            <a:r>
              <a:rPr lang="en-US" altLang="zh-CN" dirty="0">
                <a:latin typeface="Times New Roman" panose="02020603050405020304" pitchFamily="18" charset="0"/>
                <a:cs typeface="Times New Roman" panose="02020603050405020304" pitchFamily="18" charset="0"/>
              </a:rPr>
              <a:t>OS</a:t>
            </a:r>
            <a:r>
              <a:rPr lang="zh-CN" altLang="en-US" dirty="0">
                <a:latin typeface="Times New Roman" panose="02020603050405020304" pitchFamily="18" charset="0"/>
                <a:cs typeface="Times New Roman" panose="02020603050405020304" pitchFamily="18" charset="0"/>
              </a:rPr>
              <a:t>要调度某进程执行时，要从该进程的</a:t>
            </a:r>
            <a:r>
              <a:rPr lang="en-US" altLang="zh-CN" dirty="0">
                <a:latin typeface="Times New Roman" panose="02020603050405020304" pitchFamily="18" charset="0"/>
                <a:cs typeface="Times New Roman" panose="02020603050405020304" pitchFamily="18" charset="0"/>
              </a:rPr>
              <a:t>PCB</a:t>
            </a:r>
            <a:r>
              <a:rPr lang="zh-CN" altLang="en-US" dirty="0">
                <a:latin typeface="Times New Roman" panose="02020603050405020304" pitchFamily="18" charset="0"/>
                <a:cs typeface="Times New Roman" panose="02020603050405020304" pitchFamily="18" charset="0"/>
              </a:rPr>
              <a:t>中查出其状态及优先级；在调度到某进程后，要根据其</a:t>
            </a:r>
            <a:r>
              <a:rPr lang="en-US" altLang="zh-CN" dirty="0">
                <a:latin typeface="Times New Roman" panose="02020603050405020304" pitchFamily="18" charset="0"/>
                <a:cs typeface="Times New Roman" panose="02020603050405020304" pitchFamily="18" charset="0"/>
              </a:rPr>
              <a:t>PCB</a:t>
            </a:r>
            <a:r>
              <a:rPr lang="zh-CN" altLang="en-US" dirty="0">
                <a:latin typeface="Times New Roman" panose="02020603050405020304" pitchFamily="18" charset="0"/>
                <a:cs typeface="Times New Roman" panose="02020603050405020304" pitchFamily="18" charset="0"/>
              </a:rPr>
              <a:t>中所保存的处理机状态信息，设置该进程恢复运行的现场，并根据其</a:t>
            </a:r>
            <a:r>
              <a:rPr lang="en-US" altLang="zh-CN" dirty="0">
                <a:latin typeface="Times New Roman" panose="02020603050405020304" pitchFamily="18" charset="0"/>
                <a:cs typeface="Times New Roman" panose="02020603050405020304" pitchFamily="18" charset="0"/>
              </a:rPr>
              <a:t>PCB</a:t>
            </a:r>
            <a:r>
              <a:rPr lang="zh-CN" altLang="en-US" dirty="0">
                <a:latin typeface="Times New Roman" panose="02020603050405020304" pitchFamily="18" charset="0"/>
                <a:cs typeface="Times New Roman" panose="02020603050405020304" pitchFamily="18" charset="0"/>
              </a:rPr>
              <a:t>中的程序和数据的内存始址，找到其程序和数据；</a:t>
            </a:r>
          </a:p>
        </p:txBody>
      </p:sp>
      <p:pic>
        <p:nvPicPr>
          <p:cNvPr id="2" name="Picture 9">
            <a:extLst>
              <a:ext uri="{FF2B5EF4-FFF2-40B4-BE49-F238E27FC236}">
                <a16:creationId xmlns:a16="http://schemas.microsoft.com/office/drawing/2014/main" id="{D9833A7B-6C05-18D5-0487-94DC4B5BD3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0152" y="1147762"/>
            <a:ext cx="2795588" cy="448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265588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a:xfrm>
            <a:off x="323528" y="332656"/>
            <a:ext cx="8280920" cy="3096344"/>
          </a:xfrm>
        </p:spPr>
        <p:txBody>
          <a:bodyPr>
            <a:normAutofit/>
          </a:bodyPr>
          <a:lstStyle/>
          <a:p>
            <a:r>
              <a:rPr lang="zh-CN" altLang="en-US" dirty="0">
                <a:latin typeface="宋体" charset="-122"/>
              </a:rPr>
              <a:t>      进程在执行过程中，当需要和与之合作的进程实现同步、通信或访问文件时，也都需要访问</a:t>
            </a:r>
            <a:r>
              <a:rPr lang="en-US" altLang="zh-CN" dirty="0"/>
              <a:t>PCB</a:t>
            </a:r>
            <a:r>
              <a:rPr lang="zh-CN" altLang="en-US" dirty="0">
                <a:latin typeface="宋体" charset="-122"/>
              </a:rPr>
              <a:t>；当进程由于某种原因而暂停执行时，又须将其断点的处理机环境保存在</a:t>
            </a:r>
            <a:r>
              <a:rPr lang="en-US" altLang="zh-CN" dirty="0"/>
              <a:t>PCB</a:t>
            </a:r>
            <a:r>
              <a:rPr lang="zh-CN" altLang="en-US" dirty="0">
                <a:latin typeface="宋体" charset="-122"/>
              </a:rPr>
              <a:t>中。</a:t>
            </a:r>
            <a:endParaRPr lang="en-US" altLang="zh-CN" dirty="0">
              <a:latin typeface="宋体" charset="-122"/>
            </a:endParaRPr>
          </a:p>
        </p:txBody>
      </p:sp>
      <p:pic>
        <p:nvPicPr>
          <p:cNvPr id="2" name="Picture 9">
            <a:extLst>
              <a:ext uri="{FF2B5EF4-FFF2-40B4-BE49-F238E27FC236}">
                <a16:creationId xmlns:a16="http://schemas.microsoft.com/office/drawing/2014/main" id="{79114FA6-44C2-3B51-84A5-4FF59A0DD12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510" r="16030"/>
          <a:stretch/>
        </p:blipFill>
        <p:spPr bwMode="auto">
          <a:xfrm>
            <a:off x="4258529" y="2149833"/>
            <a:ext cx="4591346" cy="4032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占位符 3">
            <a:extLst>
              <a:ext uri="{FF2B5EF4-FFF2-40B4-BE49-F238E27FC236}">
                <a16:creationId xmlns:a16="http://schemas.microsoft.com/office/drawing/2014/main" id="{AC4A3CBD-EFE2-31BF-C108-8FAB18BDA079}"/>
              </a:ext>
            </a:extLst>
          </p:cNvPr>
          <p:cNvSpPr txBox="1">
            <a:spLocks/>
          </p:cNvSpPr>
          <p:nvPr/>
        </p:nvSpPr>
        <p:spPr>
          <a:xfrm>
            <a:off x="294125" y="2149833"/>
            <a:ext cx="3964404" cy="5616624"/>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None/>
              <a:defRPr kumimoji="0" sz="2800" b="1" kern="1200">
                <a:solidFill>
                  <a:schemeClr val="tx1"/>
                </a:solidFill>
                <a:latin typeface="+mj-ea"/>
                <a:ea typeface="+mj-ea"/>
                <a:cs typeface="+mn-cs"/>
              </a:defRPr>
            </a:lvl1pPr>
            <a:lvl2pPr marL="548640" indent="-274320" algn="l" rtl="0" eaLnBrk="1" latinLnBrk="0" hangingPunct="1">
              <a:spcBef>
                <a:spcPts val="500"/>
              </a:spcBef>
              <a:buClr>
                <a:schemeClr val="accent2"/>
              </a:buClr>
              <a:buSzPct val="76000"/>
              <a:buFont typeface="Wingdings 3"/>
              <a:buChar char=""/>
              <a:defRPr kumimoji="0" sz="2800" b="1" kern="1200">
                <a:solidFill>
                  <a:schemeClr val="tx2"/>
                </a:solidFill>
                <a:latin typeface="+mj-ea"/>
                <a:ea typeface="+mj-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800" b="1" kern="1200">
                <a:solidFill>
                  <a:schemeClr val="tx1"/>
                </a:solidFill>
                <a:latin typeface="+mj-ea"/>
                <a:ea typeface="+mj-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2400" b="1" kern="1200">
                <a:solidFill>
                  <a:schemeClr val="tx1"/>
                </a:solidFill>
                <a:latin typeface="+mj-ea"/>
                <a:ea typeface="+mj-ea"/>
                <a:cs typeface="+mn-cs"/>
              </a:defRPr>
            </a:lvl4pPr>
            <a:lvl5pPr marL="1371600" indent="-228600" algn="l" rtl="0" eaLnBrk="1" latinLnBrk="0" hangingPunct="1">
              <a:spcBef>
                <a:spcPts val="300"/>
              </a:spcBef>
              <a:buClr>
                <a:schemeClr val="accent2"/>
              </a:buClr>
              <a:buSzPct val="70000"/>
              <a:buFont typeface="Wingdings"/>
              <a:buChar char=""/>
              <a:defRPr kumimoji="0" sz="2000" b="1" kern="1200">
                <a:solidFill>
                  <a:schemeClr val="tx1"/>
                </a:solidFill>
                <a:latin typeface="+mj-ea"/>
                <a:ea typeface="+mj-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zh-CN" altLang="en-US" dirty="0">
                <a:latin typeface="宋体" charset="-122"/>
              </a:rPr>
              <a:t>      在进程的整个生命期中，系统总是通过</a:t>
            </a:r>
            <a:r>
              <a:rPr lang="en-US" altLang="zh-CN" dirty="0"/>
              <a:t>PCB</a:t>
            </a:r>
            <a:r>
              <a:rPr lang="zh-CN" altLang="en-US" dirty="0">
                <a:latin typeface="宋体" charset="-122"/>
              </a:rPr>
              <a:t>对进程进行控制的，亦即，系统是根据进程的</a:t>
            </a:r>
            <a:r>
              <a:rPr lang="en-US" altLang="zh-CN" dirty="0"/>
              <a:t>PCB</a:t>
            </a:r>
            <a:r>
              <a:rPr lang="zh-CN" altLang="en-US" dirty="0">
                <a:latin typeface="宋体" charset="-122"/>
              </a:rPr>
              <a:t>而感知到该进程的存在的。</a:t>
            </a:r>
            <a:r>
              <a:rPr lang="zh-CN" altLang="en-US" dirty="0">
                <a:solidFill>
                  <a:srgbClr val="FF0000"/>
                </a:solidFill>
                <a:latin typeface="宋体" charset="-122"/>
              </a:rPr>
              <a:t>所以说，</a:t>
            </a:r>
            <a:r>
              <a:rPr lang="en-US" altLang="zh-CN" dirty="0">
                <a:solidFill>
                  <a:srgbClr val="FF0000"/>
                </a:solidFill>
              </a:rPr>
              <a:t>PCB</a:t>
            </a:r>
            <a:r>
              <a:rPr lang="zh-CN" altLang="en-US" dirty="0">
                <a:solidFill>
                  <a:srgbClr val="FF0000"/>
                </a:solidFill>
                <a:latin typeface="宋体" charset="-122"/>
              </a:rPr>
              <a:t>是进程存在的惟一标志。</a:t>
            </a:r>
            <a:r>
              <a:rPr lang="zh-CN" altLang="en-US" dirty="0">
                <a:solidFill>
                  <a:srgbClr val="FF0000"/>
                </a:solidFill>
              </a:rPr>
              <a:t> </a:t>
            </a:r>
          </a:p>
          <a:p>
            <a:endParaRPr lang="zh-CN" altLang="en-US" dirty="0"/>
          </a:p>
        </p:txBody>
      </p:sp>
    </p:spTree>
    <p:extLst>
      <p:ext uri="{BB962C8B-B14F-4D97-AF65-F5344CB8AC3E}">
        <p14:creationId xmlns:p14="http://schemas.microsoft.com/office/powerpoint/2010/main" val="37299250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lstStyle/>
          <a:p>
            <a:r>
              <a:rPr lang="zh-CN" altLang="en-US" dirty="0"/>
              <a:t>     因为</a:t>
            </a:r>
            <a:r>
              <a:rPr lang="en-US" altLang="zh-CN" dirty="0"/>
              <a:t>PCB</a:t>
            </a:r>
            <a:r>
              <a:rPr lang="zh-CN" altLang="en-US" dirty="0"/>
              <a:t>经常被系统访问，尤其是被运行频率很高的进程及分派程序访问，故</a:t>
            </a:r>
            <a:r>
              <a:rPr lang="en-US" altLang="zh-CN" dirty="0"/>
              <a:t>PCB</a:t>
            </a:r>
            <a:r>
              <a:rPr lang="zh-CN" altLang="en-US" dirty="0"/>
              <a:t>应常驻内存。系统将所有的</a:t>
            </a:r>
            <a:r>
              <a:rPr lang="en-US" altLang="zh-CN" dirty="0"/>
              <a:t>PCB</a:t>
            </a:r>
            <a:r>
              <a:rPr lang="zh-CN" altLang="en-US" dirty="0"/>
              <a:t>组织成若干个链表</a:t>
            </a:r>
            <a:r>
              <a:rPr lang="en-US" altLang="zh-CN" dirty="0"/>
              <a:t>(</a:t>
            </a:r>
            <a:r>
              <a:rPr lang="zh-CN" altLang="en-US" dirty="0"/>
              <a:t>或队列</a:t>
            </a:r>
            <a:r>
              <a:rPr lang="en-US" altLang="zh-CN" dirty="0"/>
              <a:t>)</a:t>
            </a:r>
            <a:r>
              <a:rPr lang="zh-CN" altLang="en-US" dirty="0"/>
              <a:t>，存放在操作系统中专门开辟的</a:t>
            </a:r>
            <a:r>
              <a:rPr lang="en-US" altLang="zh-CN" dirty="0"/>
              <a:t>PCB</a:t>
            </a:r>
            <a:r>
              <a:rPr lang="zh-CN" altLang="en-US" dirty="0"/>
              <a:t>区内。</a:t>
            </a:r>
            <a:endParaRPr lang="en-US" altLang="zh-CN" dirty="0"/>
          </a:p>
          <a:p>
            <a:r>
              <a:rPr lang="en-US" altLang="zh-CN" dirty="0"/>
              <a:t>   </a:t>
            </a:r>
            <a:r>
              <a:rPr lang="zh-CN" altLang="en-US" dirty="0"/>
              <a:t>  在</a:t>
            </a:r>
            <a:r>
              <a:rPr lang="en-US" altLang="zh-CN" dirty="0"/>
              <a:t>Linux</a:t>
            </a:r>
            <a:r>
              <a:rPr lang="zh-CN" altLang="en-US" dirty="0"/>
              <a:t>系统中用</a:t>
            </a:r>
            <a:r>
              <a:rPr lang="en-US" altLang="zh-CN" dirty="0" err="1"/>
              <a:t>task_struct</a:t>
            </a:r>
            <a:r>
              <a:rPr lang="zh-CN" altLang="en-US" dirty="0"/>
              <a:t>数据结构来描述每个进程的进程控制块，在</a:t>
            </a:r>
            <a:r>
              <a:rPr lang="en-US" altLang="zh-CN" dirty="0"/>
              <a:t>Windows</a:t>
            </a:r>
            <a:r>
              <a:rPr lang="zh-CN" altLang="en-US" dirty="0"/>
              <a:t>操作系统中则使用一个执行体进程块</a:t>
            </a:r>
            <a:r>
              <a:rPr lang="en-US" altLang="zh-CN" dirty="0"/>
              <a:t>(EPROCESS)</a:t>
            </a:r>
            <a:r>
              <a:rPr lang="zh-CN" altLang="en-US" dirty="0"/>
              <a:t>来表示进程对象的基本属性。 </a:t>
            </a:r>
          </a:p>
          <a:p>
            <a:endParaRPr lang="zh-CN" altLang="en-US" dirty="0"/>
          </a:p>
        </p:txBody>
      </p:sp>
      <p:pic>
        <p:nvPicPr>
          <p:cNvPr id="2" name="Picture 3" descr="C:\Users\as668\Desktop\in-3_1.jpg">
            <a:extLst>
              <a:ext uri="{FF2B5EF4-FFF2-40B4-BE49-F238E27FC236}">
                <a16:creationId xmlns:a16="http://schemas.microsoft.com/office/drawing/2014/main" id="{90873FBA-0F9D-1ECA-916E-347708F50F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4365104"/>
            <a:ext cx="5865812" cy="201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334706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a:xfrm>
            <a:off x="467544" y="404664"/>
            <a:ext cx="8207375" cy="720626"/>
          </a:xfrm>
        </p:spPr>
        <p:txBody>
          <a:bodyPr>
            <a:normAutofit/>
          </a:bodyPr>
          <a:lstStyle/>
          <a:p>
            <a:r>
              <a:rPr lang="en-US" altLang="zh-CN" dirty="0">
                <a:latin typeface="宋体" charset="-122"/>
              </a:rPr>
              <a:t>3</a:t>
            </a:r>
            <a:r>
              <a:rPr lang="zh-CN" altLang="en-US" dirty="0">
                <a:latin typeface="宋体" charset="-122"/>
              </a:rPr>
              <a:t>．进程控制块中的信息</a:t>
            </a:r>
            <a:endParaRPr lang="en-US" altLang="zh-CN" dirty="0">
              <a:latin typeface="宋体" charset="-122"/>
            </a:endParaRPr>
          </a:p>
          <a:p>
            <a:pPr marL="514350" indent="-514350">
              <a:buFont typeface="Wingdings 3"/>
              <a:buAutoNum type="arabicParenR"/>
            </a:pPr>
            <a:endParaRPr lang="zh-CN" altLang="en-US" dirty="0">
              <a:latin typeface="宋体" charset="-122"/>
            </a:endParaRPr>
          </a:p>
          <a:p>
            <a:pPr marL="514350" indent="-514350">
              <a:buAutoNum type="arabicParenR"/>
            </a:pPr>
            <a:endParaRPr lang="zh-CN" altLang="en-US" dirty="0">
              <a:latin typeface="宋体" charset="-122"/>
            </a:endParaRPr>
          </a:p>
          <a:p>
            <a:endParaRPr lang="zh-CN" altLang="en-US" dirty="0">
              <a:latin typeface="宋体" charset="-122"/>
            </a:endParaRPr>
          </a:p>
        </p:txBody>
      </p:sp>
      <p:graphicFrame>
        <p:nvGraphicFramePr>
          <p:cNvPr id="6" name="图示 5"/>
          <p:cNvGraphicFramePr/>
          <p:nvPr>
            <p:extLst>
              <p:ext uri="{D42A27DB-BD31-4B8C-83A1-F6EECF244321}">
                <p14:modId xmlns:p14="http://schemas.microsoft.com/office/powerpoint/2010/main" val="1866228786"/>
              </p:ext>
            </p:extLst>
          </p:nvPr>
        </p:nvGraphicFramePr>
        <p:xfrm>
          <a:off x="251520" y="1052736"/>
          <a:ext cx="8712968" cy="52565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439438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lstStyle/>
          <a:p>
            <a:r>
              <a:rPr lang="zh-CN" altLang="en-US" dirty="0"/>
              <a:t>　</a:t>
            </a:r>
            <a:r>
              <a:rPr lang="en-US" altLang="zh-CN" dirty="0"/>
              <a:t>4. </a:t>
            </a:r>
            <a:r>
              <a:rPr lang="zh-CN" altLang="en-US" dirty="0"/>
              <a:t>进程控制块的组织方式</a:t>
            </a:r>
          </a:p>
          <a:p>
            <a:r>
              <a:rPr lang="zh-CN" altLang="en-US" dirty="0"/>
              <a:t>　</a:t>
            </a:r>
            <a:r>
              <a:rPr lang="en-US" altLang="zh-CN" dirty="0"/>
              <a:t>1) </a:t>
            </a:r>
            <a:r>
              <a:rPr lang="zh-CN" altLang="en-US" dirty="0"/>
              <a:t>链接方式</a:t>
            </a:r>
          </a:p>
          <a:p>
            <a:endParaRPr lang="zh-CN" altLang="en-US" dirty="0"/>
          </a:p>
        </p:txBody>
      </p:sp>
      <p:graphicFrame>
        <p:nvGraphicFramePr>
          <p:cNvPr id="6" name="Object 1024"/>
          <p:cNvGraphicFramePr>
            <a:graphicFrameLocks noChangeAspect="1"/>
          </p:cNvGraphicFramePr>
          <p:nvPr>
            <p:extLst>
              <p:ext uri="{D42A27DB-BD31-4B8C-83A1-F6EECF244321}">
                <p14:modId xmlns:p14="http://schemas.microsoft.com/office/powerpoint/2010/main" val="710221054"/>
              </p:ext>
            </p:extLst>
          </p:nvPr>
        </p:nvGraphicFramePr>
        <p:xfrm>
          <a:off x="1331640" y="1772816"/>
          <a:ext cx="7086600" cy="4035425"/>
        </p:xfrm>
        <a:graphic>
          <a:graphicData uri="http://schemas.openxmlformats.org/presentationml/2006/ole">
            <mc:AlternateContent xmlns:mc="http://schemas.openxmlformats.org/markup-compatibility/2006">
              <mc:Choice xmlns:v="urn:schemas-microsoft-com:vml" Requires="v">
                <p:oleObj r:id="rId2" imgW="2849342" imgH="1619141" progId="Visio.Drawing.4">
                  <p:embed/>
                </p:oleObj>
              </mc:Choice>
              <mc:Fallback>
                <p:oleObj r:id="rId2" imgW="2849342" imgH="1619141" progId="Visio.Drawing.4">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1772816"/>
                        <a:ext cx="7086600" cy="4035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591940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en-US" altLang="zh-CN" dirty="0"/>
              <a:t>2.1</a:t>
            </a:r>
            <a:r>
              <a:rPr lang="zh-CN" altLang="en-US">
                <a:latin typeface="宋体" charset="-122"/>
              </a:rPr>
              <a:t>　前趋图和程序执行</a:t>
            </a:r>
            <a:endParaRPr lang="zh-CN" altLang="en-US" dirty="0"/>
          </a:p>
        </p:txBody>
      </p:sp>
      <p:sp>
        <p:nvSpPr>
          <p:cNvPr id="8" name="Text Box 5"/>
          <p:cNvSpPr txBox="1">
            <a:spLocks noChangeArrowheads="1"/>
          </p:cNvSpPr>
          <p:nvPr/>
        </p:nvSpPr>
        <p:spPr bwMode="auto">
          <a:xfrm>
            <a:off x="609600" y="1196752"/>
            <a:ext cx="8229600" cy="250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10000"/>
              </a:lnSpc>
              <a:spcBef>
                <a:spcPct val="50000"/>
              </a:spcBef>
            </a:pPr>
            <a:r>
              <a:rPr lang="en-US" altLang="zh-CN" sz="2800" b="1" dirty="0">
                <a:ea typeface="+mj-ea"/>
                <a:cs typeface="Times New Roman" panose="02020603050405020304" pitchFamily="18" charset="0"/>
              </a:rPr>
              <a:t>2.1.1</a:t>
            </a:r>
            <a:r>
              <a:rPr lang="zh-CN" altLang="en-US" sz="2800" b="1" dirty="0">
                <a:ea typeface="+mj-ea"/>
                <a:cs typeface="Times New Roman" panose="02020603050405020304" pitchFamily="18" charset="0"/>
              </a:rPr>
              <a:t>　前趋图</a:t>
            </a:r>
            <a:endParaRPr lang="en-US" altLang="zh-CN" sz="2800" b="1" dirty="0">
              <a:ea typeface="+mj-ea"/>
              <a:cs typeface="Times New Roman" panose="02020603050405020304" pitchFamily="18" charset="0"/>
            </a:endParaRPr>
          </a:p>
          <a:p>
            <a:pPr lvl="3" algn="just" eaLnBrk="1" hangingPunct="1">
              <a:spcBef>
                <a:spcPct val="50000"/>
              </a:spcBef>
            </a:pPr>
            <a:endParaRPr lang="zh-CN" altLang="en-US" sz="2800" b="1" dirty="0">
              <a:cs typeface="Times New Roman" panose="02020603050405020304" pitchFamily="18" charset="0"/>
            </a:endParaRPr>
          </a:p>
          <a:p>
            <a:pPr lvl="3" algn="just" eaLnBrk="1" hangingPunct="1">
              <a:spcBef>
                <a:spcPct val="50000"/>
              </a:spcBef>
            </a:pPr>
            <a:r>
              <a:rPr lang="en-US" altLang="zh-CN" sz="2800" b="1" dirty="0">
                <a:cs typeface="Times New Roman" panose="02020603050405020304" pitchFamily="18" charset="0"/>
              </a:rPr>
              <a:t> </a:t>
            </a:r>
          </a:p>
          <a:p>
            <a:pPr algn="just" eaLnBrk="1" hangingPunct="1">
              <a:spcBef>
                <a:spcPct val="50000"/>
              </a:spcBef>
            </a:pPr>
            <a:endParaRPr lang="zh-CN" altLang="en-US" sz="2800" b="1" dirty="0">
              <a:latin typeface="宋体" charset="-122"/>
            </a:endParaRPr>
          </a:p>
        </p:txBody>
      </p:sp>
      <p:pic>
        <p:nvPicPr>
          <p:cNvPr id="7" name="Picture 4" descr="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2276872"/>
            <a:ext cx="7377715" cy="3528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19923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lstStyle/>
          <a:p>
            <a:r>
              <a:rPr lang="en-US" altLang="zh-CN" dirty="0">
                <a:latin typeface="宋体" charset="-122"/>
              </a:rPr>
              <a:t>2) </a:t>
            </a:r>
            <a:r>
              <a:rPr lang="zh-CN" altLang="en-US" dirty="0">
                <a:latin typeface="宋体" charset="-122"/>
              </a:rPr>
              <a:t>索引方式</a:t>
            </a:r>
            <a:endParaRPr lang="zh-CN" altLang="en-US" dirty="0"/>
          </a:p>
        </p:txBody>
      </p:sp>
      <p:graphicFrame>
        <p:nvGraphicFramePr>
          <p:cNvPr id="5" name="对象 4"/>
          <p:cNvGraphicFramePr>
            <a:graphicFrameLocks noChangeAspect="1"/>
          </p:cNvGraphicFramePr>
          <p:nvPr>
            <p:extLst>
              <p:ext uri="{D42A27DB-BD31-4B8C-83A1-F6EECF244321}">
                <p14:modId xmlns:p14="http://schemas.microsoft.com/office/powerpoint/2010/main" val="84246478"/>
              </p:ext>
            </p:extLst>
          </p:nvPr>
        </p:nvGraphicFramePr>
        <p:xfrm>
          <a:off x="755576" y="1412776"/>
          <a:ext cx="8610600" cy="4584700"/>
        </p:xfrm>
        <a:graphic>
          <a:graphicData uri="http://schemas.openxmlformats.org/presentationml/2006/ole">
            <mc:AlternateContent xmlns:mc="http://schemas.openxmlformats.org/markup-compatibility/2006">
              <mc:Choice xmlns:v="urn:schemas-microsoft-com:vml" Requires="v">
                <p:oleObj r:id="rId3" imgW="3379679" imgH="1796920" progId="Visio.Drawing.11">
                  <p:embed/>
                </p:oleObj>
              </mc:Choice>
              <mc:Fallback>
                <p:oleObj r:id="rId3" imgW="3379679" imgH="1796920" progId="Visio.Drawing.11">
                  <p:embed/>
                  <p:pic>
                    <p:nvPicPr>
                      <p:cNvPr id="0"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76" y="1412776"/>
                        <a:ext cx="8610600" cy="458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8615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en-US" altLang="zh-CN">
                <a:latin typeface="Times New Roman" panose="02020603050405020304" pitchFamily="18" charset="0"/>
                <a:cs typeface="Times New Roman" panose="02020603050405020304" pitchFamily="18" charset="0"/>
              </a:rPr>
              <a:t>2.3</a:t>
            </a:r>
            <a:r>
              <a:rPr lang="zh-CN" altLang="en-US" dirty="0">
                <a:latin typeface="Times New Roman" panose="02020603050405020304" pitchFamily="18" charset="0"/>
                <a:cs typeface="Times New Roman" panose="02020603050405020304" pitchFamily="18" charset="0"/>
              </a:rPr>
              <a:t>　进 程 控 制 </a:t>
            </a:r>
          </a:p>
        </p:txBody>
      </p:sp>
      <p:sp>
        <p:nvSpPr>
          <p:cNvPr id="8" name="Text Box 5"/>
          <p:cNvSpPr txBox="1">
            <a:spLocks noChangeArrowheads="1"/>
          </p:cNvSpPr>
          <p:nvPr/>
        </p:nvSpPr>
        <p:spPr bwMode="auto">
          <a:xfrm>
            <a:off x="424160" y="1055946"/>
            <a:ext cx="8515672" cy="7485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10000"/>
              </a:lnSpc>
              <a:spcBef>
                <a:spcPct val="50000"/>
              </a:spcBef>
            </a:pPr>
            <a:r>
              <a:rPr lang="en-US" altLang="zh-CN" sz="3200" b="1" dirty="0">
                <a:ea typeface="+mj-ea"/>
                <a:cs typeface="Times New Roman" panose="02020603050405020304" pitchFamily="18" charset="0"/>
              </a:rPr>
              <a:t>2.3.1</a:t>
            </a:r>
            <a:r>
              <a:rPr lang="zh-CN" altLang="en-US" sz="3200" b="1" dirty="0">
                <a:ea typeface="+mj-ea"/>
                <a:cs typeface="Times New Roman" panose="02020603050405020304" pitchFamily="18" charset="0"/>
              </a:rPr>
              <a:t>　操作系统内核</a:t>
            </a:r>
          </a:p>
          <a:p>
            <a:pPr eaLnBrk="1" hangingPunct="1">
              <a:lnSpc>
                <a:spcPct val="110000"/>
              </a:lnSpc>
              <a:spcBef>
                <a:spcPct val="50000"/>
              </a:spcBef>
            </a:pPr>
            <a:r>
              <a:rPr lang="zh-CN" altLang="en-US" sz="2800" b="1" dirty="0">
                <a:ea typeface="+mj-ea"/>
                <a:cs typeface="Times New Roman" panose="02020603050405020304" pitchFamily="18" charset="0"/>
              </a:rPr>
              <a:t>　　操作系统中将一些与硬件关联紧密、运行频率高的模块安排在紧靠硬件的软件层中并常驻内存，这部分操作系统代码被称为</a:t>
            </a:r>
            <a:r>
              <a:rPr lang="en-US" altLang="zh-CN" sz="2800" b="1" dirty="0">
                <a:ea typeface="+mj-ea"/>
                <a:cs typeface="Times New Roman" panose="02020603050405020304" pitchFamily="18" charset="0"/>
              </a:rPr>
              <a:t>OS</a:t>
            </a:r>
            <a:r>
              <a:rPr lang="zh-CN" altLang="en-US" sz="2800" b="1" dirty="0">
                <a:ea typeface="+mj-ea"/>
                <a:cs typeface="Times New Roman" panose="02020603050405020304" pitchFamily="18" charset="0"/>
              </a:rPr>
              <a:t>内核。</a:t>
            </a:r>
            <a:endParaRPr lang="en-US" altLang="zh-CN" sz="2800" b="1" dirty="0">
              <a:ea typeface="+mj-ea"/>
              <a:cs typeface="Times New Roman" panose="02020603050405020304" pitchFamily="18" charset="0"/>
            </a:endParaRPr>
          </a:p>
          <a:p>
            <a:pPr eaLnBrk="1" hangingPunct="1">
              <a:lnSpc>
                <a:spcPct val="110000"/>
              </a:lnSpc>
              <a:spcBef>
                <a:spcPct val="50000"/>
              </a:spcBef>
            </a:pPr>
            <a:r>
              <a:rPr lang="en-US" altLang="zh-CN" sz="2800" b="1" dirty="0">
                <a:ea typeface="+mj-ea"/>
                <a:cs typeface="Times New Roman" panose="02020603050405020304" pitchFamily="18" charset="0"/>
              </a:rPr>
              <a:t>       CPU</a:t>
            </a:r>
            <a:r>
              <a:rPr lang="zh-CN" altLang="en-US" sz="2800" b="1" dirty="0">
                <a:ea typeface="+mj-ea"/>
                <a:cs typeface="Times New Roman" panose="02020603050405020304" pitchFamily="18" charset="0"/>
              </a:rPr>
              <a:t>在执行内核相关程序指令时能访问</a:t>
            </a:r>
            <a:r>
              <a:rPr lang="en-US" altLang="zh-CN" sz="2800" b="1" dirty="0">
                <a:ea typeface="+mj-ea"/>
                <a:cs typeface="Times New Roman" panose="02020603050405020304" pitchFamily="18" charset="0"/>
              </a:rPr>
              <a:t>CPU</a:t>
            </a:r>
            <a:r>
              <a:rPr lang="zh-CN" altLang="en-US" sz="2800" b="1" dirty="0">
                <a:ea typeface="+mj-ea"/>
                <a:cs typeface="Times New Roman" panose="02020603050405020304" pitchFamily="18" charset="0"/>
              </a:rPr>
              <a:t>内一切寄存器及存储区，此时的处理机状态被称为系统态，又称管态、内核态。</a:t>
            </a:r>
            <a:endParaRPr lang="en-US" altLang="zh-CN" sz="2800" b="1" dirty="0">
              <a:ea typeface="+mj-ea"/>
              <a:cs typeface="Times New Roman" panose="02020603050405020304" pitchFamily="18" charset="0"/>
            </a:endParaRPr>
          </a:p>
          <a:p>
            <a:pPr eaLnBrk="1" hangingPunct="1">
              <a:lnSpc>
                <a:spcPct val="110000"/>
              </a:lnSpc>
              <a:spcBef>
                <a:spcPct val="50000"/>
              </a:spcBef>
            </a:pPr>
            <a:r>
              <a:rPr lang="en-US" altLang="zh-CN" sz="2800" b="1" dirty="0">
                <a:ea typeface="+mj-ea"/>
                <a:cs typeface="Times New Roman" panose="02020603050405020304" pitchFamily="18" charset="0"/>
              </a:rPr>
              <a:t>        </a:t>
            </a:r>
            <a:r>
              <a:rPr lang="zh-CN" altLang="en-US" sz="2800" b="1" dirty="0">
                <a:ea typeface="+mj-ea"/>
                <a:cs typeface="Times New Roman" panose="02020603050405020304" pitchFamily="18" charset="0"/>
              </a:rPr>
              <a:t>相应的如果处理机如果不处于系统态则处于用户态，此时只能执行规定指令，访问有限的寄存器和存储区。</a:t>
            </a:r>
            <a:endParaRPr lang="zh-CN" altLang="en-US" sz="2800" b="1" dirty="0">
              <a:cs typeface="Times New Roman" panose="02020603050405020304" pitchFamily="18" charset="0"/>
            </a:endParaRPr>
          </a:p>
          <a:p>
            <a:pPr lvl="3" algn="just" eaLnBrk="1" hangingPunct="1">
              <a:spcBef>
                <a:spcPct val="50000"/>
              </a:spcBef>
            </a:pPr>
            <a:endParaRPr lang="zh-CN" altLang="en-US" sz="2800" b="1" dirty="0">
              <a:cs typeface="Times New Roman" panose="02020603050405020304" pitchFamily="18" charset="0"/>
            </a:endParaRPr>
          </a:p>
          <a:p>
            <a:pPr lvl="3" algn="just" eaLnBrk="1" hangingPunct="1">
              <a:spcBef>
                <a:spcPct val="50000"/>
              </a:spcBef>
            </a:pPr>
            <a:r>
              <a:rPr lang="en-US" altLang="zh-CN" sz="2800" b="1" dirty="0">
                <a:cs typeface="Times New Roman" panose="02020603050405020304" pitchFamily="18" charset="0"/>
              </a:rPr>
              <a:t> </a:t>
            </a:r>
          </a:p>
          <a:p>
            <a:pPr algn="just" eaLnBrk="1" hangingPunct="1">
              <a:spcBef>
                <a:spcPct val="50000"/>
              </a:spcBef>
            </a:pPr>
            <a:endParaRPr lang="zh-CN" altLang="en-US" sz="2800" b="1" dirty="0">
              <a:latin typeface="宋体" charset="-122"/>
            </a:endParaRPr>
          </a:p>
        </p:txBody>
      </p:sp>
    </p:spTree>
    <p:extLst>
      <p:ext uri="{BB962C8B-B14F-4D97-AF65-F5344CB8AC3E}">
        <p14:creationId xmlns:p14="http://schemas.microsoft.com/office/powerpoint/2010/main" val="5356260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323528" y="476672"/>
            <a:ext cx="8363272" cy="666328"/>
          </a:xfrm>
        </p:spPr>
        <p:txBody>
          <a:bodyPr>
            <a:noAutofit/>
          </a:bodyPr>
          <a:lstStyle/>
          <a:p>
            <a:r>
              <a:rPr lang="en-US" altLang="zh-CN">
                <a:latin typeface="Times New Roman" panose="02020603050405020304" pitchFamily="18" charset="0"/>
                <a:cs typeface="Times New Roman" panose="02020603050405020304" pitchFamily="18" charset="0"/>
              </a:rPr>
              <a:t>2.3</a:t>
            </a:r>
            <a:r>
              <a:rPr lang="zh-CN" altLang="en-US" dirty="0">
                <a:latin typeface="Times New Roman" panose="02020603050405020304" pitchFamily="18" charset="0"/>
                <a:cs typeface="Times New Roman" panose="02020603050405020304" pitchFamily="18" charset="0"/>
              </a:rPr>
              <a:t>　进 程 控 制 </a:t>
            </a:r>
          </a:p>
        </p:txBody>
      </p:sp>
      <p:sp>
        <p:nvSpPr>
          <p:cNvPr id="8" name="Text Box 5"/>
          <p:cNvSpPr txBox="1">
            <a:spLocks noChangeArrowheads="1"/>
          </p:cNvSpPr>
          <p:nvPr/>
        </p:nvSpPr>
        <p:spPr bwMode="auto">
          <a:xfrm>
            <a:off x="323528" y="1196752"/>
            <a:ext cx="8515672" cy="345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50000"/>
              </a:lnSpc>
              <a:spcBef>
                <a:spcPct val="50000"/>
              </a:spcBef>
            </a:pPr>
            <a:r>
              <a:rPr lang="en-US" altLang="zh-CN" sz="2800" b="1" dirty="0">
                <a:ea typeface="+mj-ea"/>
                <a:cs typeface="Times New Roman" panose="02020603050405020304" pitchFamily="18" charset="0"/>
              </a:rPr>
              <a:t>  2.3.1  </a:t>
            </a:r>
            <a:r>
              <a:rPr lang="zh-CN" altLang="en-US" sz="2800" b="1" dirty="0">
                <a:ea typeface="+mj-ea"/>
                <a:cs typeface="Times New Roman" panose="02020603050405020304" pitchFamily="18" charset="0"/>
              </a:rPr>
              <a:t>操作系统内核</a:t>
            </a:r>
            <a:br>
              <a:rPr lang="zh-CN" altLang="en-US" sz="2800" b="1" dirty="0">
                <a:ea typeface="+mj-ea"/>
                <a:cs typeface="Times New Roman" panose="02020603050405020304" pitchFamily="18" charset="0"/>
              </a:rPr>
            </a:br>
            <a:r>
              <a:rPr lang="zh-CN" altLang="en-US" sz="2800" b="1" dirty="0">
                <a:ea typeface="+mj-ea"/>
                <a:cs typeface="Times New Roman" panose="02020603050405020304" pitchFamily="18" charset="0"/>
              </a:rPr>
              <a:t>  </a:t>
            </a:r>
            <a:r>
              <a:rPr lang="en-US" altLang="zh-CN" sz="2800" b="1" dirty="0">
                <a:ea typeface="+mj-ea"/>
                <a:cs typeface="Times New Roman" panose="02020603050405020304" pitchFamily="18" charset="0"/>
              </a:rPr>
              <a:t>1. </a:t>
            </a:r>
            <a:r>
              <a:rPr lang="zh-CN" altLang="en-US" sz="2800" b="1" dirty="0">
                <a:ea typeface="+mj-ea"/>
                <a:cs typeface="Times New Roman" panose="02020603050405020304" pitchFamily="18" charset="0"/>
              </a:rPr>
              <a:t>支撑功能</a:t>
            </a:r>
            <a:br>
              <a:rPr lang="zh-CN" altLang="en-US" sz="2800" b="1" dirty="0">
                <a:ea typeface="+mj-ea"/>
                <a:cs typeface="Times New Roman" panose="02020603050405020304" pitchFamily="18" charset="0"/>
              </a:rPr>
            </a:br>
            <a:r>
              <a:rPr lang="zh-CN" altLang="en-US" sz="2800" b="1" dirty="0">
                <a:ea typeface="+mj-ea"/>
                <a:cs typeface="Times New Roman" panose="02020603050405020304" pitchFamily="18" charset="0"/>
              </a:rPr>
              <a:t>　　</a:t>
            </a:r>
            <a:r>
              <a:rPr lang="en-US" altLang="zh-CN" sz="2800" b="1" dirty="0">
                <a:ea typeface="+mj-ea"/>
                <a:cs typeface="Times New Roman" panose="02020603050405020304" pitchFamily="18" charset="0"/>
              </a:rPr>
              <a:t>(1) </a:t>
            </a:r>
            <a:r>
              <a:rPr lang="zh-CN" altLang="en-US" sz="2800" b="1" dirty="0">
                <a:ea typeface="+mj-ea"/>
                <a:cs typeface="Times New Roman" panose="02020603050405020304" pitchFamily="18" charset="0"/>
              </a:rPr>
              <a:t>中断处理　</a:t>
            </a:r>
            <a:r>
              <a:rPr lang="en-US" altLang="zh-CN" sz="2800" b="1" dirty="0">
                <a:ea typeface="+mj-ea"/>
                <a:cs typeface="Times New Roman" panose="02020603050405020304" pitchFamily="18" charset="0"/>
              </a:rPr>
              <a:t>(2) </a:t>
            </a:r>
            <a:r>
              <a:rPr lang="zh-CN" altLang="en-US" sz="2800" b="1" dirty="0">
                <a:ea typeface="+mj-ea"/>
                <a:cs typeface="Times New Roman" panose="02020603050405020304" pitchFamily="18" charset="0"/>
              </a:rPr>
              <a:t>时钟管理　</a:t>
            </a:r>
            <a:r>
              <a:rPr lang="en-US" altLang="zh-CN" sz="2800" b="1" dirty="0">
                <a:ea typeface="+mj-ea"/>
                <a:cs typeface="Times New Roman" panose="02020603050405020304" pitchFamily="18" charset="0"/>
              </a:rPr>
              <a:t>(3) </a:t>
            </a:r>
            <a:r>
              <a:rPr lang="zh-CN" altLang="en-US" sz="2800" b="1" dirty="0">
                <a:ea typeface="+mj-ea"/>
                <a:cs typeface="Times New Roman" panose="02020603050405020304" pitchFamily="18" charset="0"/>
              </a:rPr>
              <a:t>原语操作。</a:t>
            </a:r>
            <a:endParaRPr lang="en-US" altLang="zh-CN" sz="2800" b="1" dirty="0">
              <a:ea typeface="+mj-ea"/>
              <a:cs typeface="Times New Roman" panose="02020603050405020304" pitchFamily="18" charset="0"/>
            </a:endParaRPr>
          </a:p>
          <a:p>
            <a:pPr eaLnBrk="1" hangingPunct="1">
              <a:lnSpc>
                <a:spcPct val="150000"/>
              </a:lnSpc>
              <a:spcBef>
                <a:spcPct val="50000"/>
              </a:spcBef>
            </a:pPr>
            <a:r>
              <a:rPr lang="zh-CN" altLang="en-US" sz="2800" b="1" dirty="0">
                <a:cs typeface="Times New Roman" panose="02020603050405020304" pitchFamily="18" charset="0"/>
              </a:rPr>
              <a:t>  </a:t>
            </a:r>
            <a:r>
              <a:rPr lang="en-US" altLang="zh-CN" sz="2800" b="1" dirty="0">
                <a:cs typeface="Times New Roman" panose="02020603050405020304" pitchFamily="18" charset="0"/>
              </a:rPr>
              <a:t>2. </a:t>
            </a:r>
            <a:r>
              <a:rPr lang="zh-CN" altLang="en-US" sz="2800" b="1" dirty="0">
                <a:cs typeface="Times New Roman" panose="02020603050405020304" pitchFamily="18" charset="0"/>
              </a:rPr>
              <a:t>资源管理功能</a:t>
            </a:r>
            <a:br>
              <a:rPr lang="zh-CN" altLang="en-US" sz="2800" b="1" dirty="0">
                <a:cs typeface="Times New Roman" panose="02020603050405020304" pitchFamily="18" charset="0"/>
              </a:rPr>
            </a:br>
            <a:r>
              <a:rPr lang="zh-CN" altLang="en-US" sz="2800" b="1" dirty="0">
                <a:cs typeface="Times New Roman" panose="02020603050405020304" pitchFamily="18" charset="0"/>
              </a:rPr>
              <a:t>　　</a:t>
            </a:r>
            <a:r>
              <a:rPr lang="en-US" altLang="zh-CN" sz="2800" b="1" dirty="0">
                <a:cs typeface="Times New Roman" panose="02020603050405020304" pitchFamily="18" charset="0"/>
              </a:rPr>
              <a:t>(1) </a:t>
            </a:r>
            <a:r>
              <a:rPr lang="zh-CN" altLang="en-US" sz="2800" b="1" dirty="0">
                <a:cs typeface="Times New Roman" panose="02020603050405020304" pitchFamily="18" charset="0"/>
              </a:rPr>
              <a:t>进程管理    </a:t>
            </a:r>
            <a:r>
              <a:rPr lang="en-US" altLang="zh-CN" sz="2800" b="1" dirty="0">
                <a:cs typeface="Times New Roman" panose="02020603050405020304" pitchFamily="18" charset="0"/>
              </a:rPr>
              <a:t>(2) </a:t>
            </a:r>
            <a:r>
              <a:rPr lang="zh-CN" altLang="en-US" sz="2800" b="1" dirty="0">
                <a:cs typeface="Times New Roman" panose="02020603050405020304" pitchFamily="18" charset="0"/>
              </a:rPr>
              <a:t>存储器管理　</a:t>
            </a:r>
            <a:r>
              <a:rPr lang="en-US" altLang="zh-CN" sz="2800" b="1" dirty="0">
                <a:cs typeface="Times New Roman" panose="02020603050405020304" pitchFamily="18" charset="0"/>
              </a:rPr>
              <a:t>(3) </a:t>
            </a:r>
            <a:r>
              <a:rPr lang="zh-CN" altLang="en-US" sz="2800" b="1" dirty="0">
                <a:cs typeface="Times New Roman" panose="02020603050405020304" pitchFamily="18" charset="0"/>
              </a:rPr>
              <a:t>设备管理。 </a:t>
            </a:r>
          </a:p>
        </p:txBody>
      </p:sp>
    </p:spTree>
    <p:extLst>
      <p:ext uri="{BB962C8B-B14F-4D97-AF65-F5344CB8AC3E}">
        <p14:creationId xmlns:p14="http://schemas.microsoft.com/office/powerpoint/2010/main" val="37343212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en-US" altLang="zh-CN">
                <a:latin typeface="Times New Roman" panose="02020603050405020304" pitchFamily="18" charset="0"/>
                <a:cs typeface="Times New Roman" panose="02020603050405020304" pitchFamily="18" charset="0"/>
              </a:rPr>
              <a:t>2.3</a:t>
            </a:r>
            <a:r>
              <a:rPr lang="zh-CN" altLang="en-US" dirty="0">
                <a:latin typeface="Times New Roman" panose="02020603050405020304" pitchFamily="18" charset="0"/>
                <a:cs typeface="Times New Roman" panose="02020603050405020304" pitchFamily="18" charset="0"/>
              </a:rPr>
              <a:t>　进 程 控 制 </a:t>
            </a:r>
          </a:p>
        </p:txBody>
      </p:sp>
      <p:sp>
        <p:nvSpPr>
          <p:cNvPr id="8" name="Text Box 5"/>
          <p:cNvSpPr txBox="1">
            <a:spLocks noChangeArrowheads="1"/>
          </p:cNvSpPr>
          <p:nvPr/>
        </p:nvSpPr>
        <p:spPr bwMode="auto">
          <a:xfrm>
            <a:off x="323528" y="1196752"/>
            <a:ext cx="8515672" cy="38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10000"/>
              </a:lnSpc>
              <a:spcBef>
                <a:spcPct val="50000"/>
              </a:spcBef>
            </a:pPr>
            <a:r>
              <a:rPr lang="en-US" altLang="zh-CN" sz="2800" b="1" dirty="0">
                <a:ea typeface="+mj-ea"/>
                <a:cs typeface="Times New Roman" panose="02020603050405020304" pitchFamily="18" charset="0"/>
              </a:rPr>
              <a:t>   2.3.2</a:t>
            </a:r>
            <a:r>
              <a:rPr lang="zh-CN" altLang="en-US" sz="2800" b="1" dirty="0">
                <a:ea typeface="+mj-ea"/>
                <a:cs typeface="Times New Roman" panose="02020603050405020304" pitchFamily="18" charset="0"/>
              </a:rPr>
              <a:t>　进程的创建</a:t>
            </a:r>
          </a:p>
          <a:p>
            <a:pPr eaLnBrk="1" hangingPunct="1">
              <a:lnSpc>
                <a:spcPct val="110000"/>
              </a:lnSpc>
              <a:spcBef>
                <a:spcPct val="50000"/>
              </a:spcBef>
            </a:pPr>
            <a:r>
              <a:rPr lang="zh-CN" altLang="en-US" sz="2800" b="1" dirty="0">
                <a:ea typeface="+mj-ea"/>
                <a:cs typeface="Times New Roman" panose="02020603050405020304" pitchFamily="18" charset="0"/>
              </a:rPr>
              <a:t>   </a:t>
            </a:r>
            <a:r>
              <a:rPr lang="en-US" altLang="zh-CN" sz="2800" b="1" dirty="0">
                <a:ea typeface="+mj-ea"/>
                <a:cs typeface="Times New Roman" panose="02020603050405020304" pitchFamily="18" charset="0"/>
              </a:rPr>
              <a:t>1</a:t>
            </a:r>
            <a:r>
              <a:rPr lang="zh-CN" altLang="en-US" sz="2800" b="1" dirty="0">
                <a:ea typeface="+mj-ea"/>
                <a:cs typeface="Times New Roman" panose="02020603050405020304" pitchFamily="18" charset="0"/>
              </a:rPr>
              <a:t>．进程图</a:t>
            </a:r>
            <a:r>
              <a:rPr lang="en-US" altLang="zh-CN" sz="2800" b="1" dirty="0">
                <a:ea typeface="+mj-ea"/>
                <a:cs typeface="Times New Roman" panose="02020603050405020304" pitchFamily="18" charset="0"/>
              </a:rPr>
              <a:t>(Process Graph)</a:t>
            </a:r>
          </a:p>
          <a:p>
            <a:pPr marL="0" lvl="3" algn="just" eaLnBrk="1" hangingPunct="1">
              <a:spcBef>
                <a:spcPct val="50000"/>
              </a:spcBef>
            </a:pPr>
            <a:r>
              <a:rPr lang="zh-CN" altLang="en-US" sz="2800" b="1" dirty="0">
                <a:cs typeface="Times New Roman" panose="02020603050405020304" pitchFamily="18" charset="0"/>
              </a:rPr>
              <a:t> </a:t>
            </a:r>
          </a:p>
          <a:p>
            <a:pPr lvl="3" algn="just" eaLnBrk="1" hangingPunct="1">
              <a:spcBef>
                <a:spcPct val="50000"/>
              </a:spcBef>
            </a:pPr>
            <a:endParaRPr lang="zh-CN" altLang="en-US" sz="2800" b="1" dirty="0">
              <a:cs typeface="Times New Roman" panose="02020603050405020304" pitchFamily="18" charset="0"/>
            </a:endParaRPr>
          </a:p>
          <a:p>
            <a:pPr lvl="3" algn="just" eaLnBrk="1" hangingPunct="1">
              <a:spcBef>
                <a:spcPct val="50000"/>
              </a:spcBef>
            </a:pPr>
            <a:r>
              <a:rPr lang="en-US" altLang="zh-CN" sz="2800" b="1" dirty="0">
                <a:cs typeface="Times New Roman" panose="02020603050405020304" pitchFamily="18" charset="0"/>
              </a:rPr>
              <a:t> </a:t>
            </a:r>
          </a:p>
          <a:p>
            <a:pPr algn="just" eaLnBrk="1" hangingPunct="1">
              <a:spcBef>
                <a:spcPct val="50000"/>
              </a:spcBef>
            </a:pPr>
            <a:endParaRPr lang="zh-CN" altLang="en-US" sz="2800" b="1" dirty="0">
              <a:latin typeface="宋体" charset="-122"/>
            </a:endParaRPr>
          </a:p>
        </p:txBody>
      </p:sp>
      <p:graphicFrame>
        <p:nvGraphicFramePr>
          <p:cNvPr id="2" name="对象 1"/>
          <p:cNvGraphicFramePr>
            <a:graphicFrameLocks noChangeAspect="1"/>
          </p:cNvGraphicFramePr>
          <p:nvPr/>
        </p:nvGraphicFramePr>
        <p:xfrm>
          <a:off x="1259632" y="2276872"/>
          <a:ext cx="5791200" cy="4216400"/>
        </p:xfrm>
        <a:graphic>
          <a:graphicData uri="http://schemas.openxmlformats.org/presentationml/2006/ole">
            <mc:AlternateContent xmlns:mc="http://schemas.openxmlformats.org/markup-compatibility/2006">
              <mc:Choice xmlns:v="urn:schemas-microsoft-com:vml" Requires="v">
                <p:oleObj r:id="rId2" imgW="2336633" imgH="1577134" progId="Visio.Drawing.11">
                  <p:embed/>
                </p:oleObj>
              </mc:Choice>
              <mc:Fallback>
                <p:oleObj r:id="rId2" imgW="2336633" imgH="1577134" progId="Visio.Drawing.11">
                  <p:embed/>
                  <p:pic>
                    <p:nvPicPr>
                      <p:cNvPr id="2" name="对象 1"/>
                      <p:cNvPicPr>
                        <a:picLocks noChangeAspect="1" noChangeArrowheads="1"/>
                      </p:cNvPicPr>
                      <p:nvPr/>
                    </p:nvPicPr>
                    <p:blipFill>
                      <a:blip r:embed="rId3">
                        <a:extLst>
                          <a:ext uri="{28A0092B-C50C-407E-A947-70E740481C1C}">
                            <a14:useLocalDpi xmlns:a14="http://schemas.microsoft.com/office/drawing/2010/main" val="0"/>
                          </a:ext>
                        </a:extLst>
                      </a:blip>
                      <a:srcRect l="6802"/>
                      <a:stretch>
                        <a:fillRect/>
                      </a:stretch>
                    </p:blipFill>
                    <p:spPr bwMode="auto">
                      <a:xfrm>
                        <a:off x="1259632" y="2276872"/>
                        <a:ext cx="5791200" cy="421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2910843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a:xfrm>
            <a:off x="468313" y="692151"/>
            <a:ext cx="8207375" cy="792634"/>
          </a:xfrm>
        </p:spPr>
        <p:txBody>
          <a:bodyPr/>
          <a:lstStyle/>
          <a:p>
            <a:r>
              <a:rPr lang="zh-CN" altLang="en-US" b="1" dirty="0">
                <a:latin typeface="宋体" charset="-122"/>
              </a:rPr>
              <a:t>　</a:t>
            </a:r>
            <a:r>
              <a:rPr lang="en-US" altLang="zh-CN" b="1" dirty="0">
                <a:latin typeface="宋体" charset="-122"/>
              </a:rPr>
              <a:t>2</a:t>
            </a:r>
            <a:r>
              <a:rPr lang="zh-CN" altLang="en-US" b="1" dirty="0">
                <a:latin typeface="宋体" charset="-122"/>
              </a:rPr>
              <a:t>．引起创建进程的事件</a:t>
            </a:r>
          </a:p>
        </p:txBody>
      </p:sp>
      <p:graphicFrame>
        <p:nvGraphicFramePr>
          <p:cNvPr id="7" name="图示 6"/>
          <p:cNvGraphicFramePr/>
          <p:nvPr/>
        </p:nvGraphicFramePr>
        <p:xfrm>
          <a:off x="683568" y="1772816"/>
          <a:ext cx="7632848" cy="44644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587193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lstStyle/>
          <a:p>
            <a:pPr algn="just">
              <a:lnSpc>
                <a:spcPct val="130000"/>
              </a:lnSpc>
              <a:spcBef>
                <a:spcPct val="50000"/>
              </a:spcBef>
            </a:pPr>
            <a:r>
              <a:rPr lang="en-US" altLang="zh-CN" b="1" dirty="0">
                <a:latin typeface="宋体" charset="-122"/>
              </a:rPr>
              <a:t>3</a:t>
            </a:r>
            <a:r>
              <a:rPr lang="zh-CN" altLang="en-US" b="1" dirty="0">
                <a:latin typeface="宋体" charset="-122"/>
              </a:rPr>
              <a:t>．进程的创建</a:t>
            </a:r>
            <a:r>
              <a:rPr lang="en-US" altLang="zh-CN" b="1" dirty="0">
                <a:latin typeface="宋体" charset="-122"/>
              </a:rPr>
              <a:t>(Creation of Process)</a:t>
            </a:r>
          </a:p>
          <a:p>
            <a:pPr algn="just">
              <a:lnSpc>
                <a:spcPct val="130000"/>
              </a:lnSpc>
              <a:spcBef>
                <a:spcPct val="50000"/>
              </a:spcBef>
            </a:pPr>
            <a:r>
              <a:rPr lang="zh-CN" altLang="en-US" b="1" dirty="0">
                <a:latin typeface="宋体" charset="-122"/>
              </a:rPr>
              <a:t>　　一旦操作系统发现了要求创建新进程的事件后，便调用进程创建原语</a:t>
            </a:r>
            <a:r>
              <a:rPr lang="en-US" altLang="zh-CN" b="1" dirty="0" err="1">
                <a:latin typeface="宋体" charset="-122"/>
              </a:rPr>
              <a:t>Creat</a:t>
            </a:r>
            <a:r>
              <a:rPr lang="en-US" altLang="zh-CN" b="1" dirty="0">
                <a:latin typeface="宋体" charset="-122"/>
              </a:rPr>
              <a:t>( )</a:t>
            </a:r>
            <a:r>
              <a:rPr lang="zh-CN" altLang="en-US" b="1" dirty="0">
                <a:latin typeface="宋体" charset="-122"/>
              </a:rPr>
              <a:t>按下述步骤创建一个新进程。</a:t>
            </a:r>
          </a:p>
          <a:p>
            <a:pPr marL="788670" lvl="1" indent="-514350">
              <a:buAutoNum type="arabicParenBoth"/>
            </a:pPr>
            <a:r>
              <a:rPr lang="zh-CN" altLang="en-US" b="1" dirty="0">
                <a:solidFill>
                  <a:srgbClr val="0070C0"/>
                </a:solidFill>
                <a:latin typeface="宋体" charset="-122"/>
              </a:rPr>
              <a:t>申请空白</a:t>
            </a:r>
            <a:r>
              <a:rPr lang="en-US" altLang="zh-CN" b="1" dirty="0">
                <a:solidFill>
                  <a:srgbClr val="0070C0"/>
                </a:solidFill>
              </a:rPr>
              <a:t>PCB</a:t>
            </a:r>
            <a:r>
              <a:rPr lang="zh-CN" altLang="en-US" b="1" dirty="0">
                <a:solidFill>
                  <a:srgbClr val="0070C0"/>
                </a:solidFill>
                <a:latin typeface="宋体" charset="-122"/>
              </a:rPr>
              <a:t>。</a:t>
            </a:r>
            <a:endParaRPr lang="en-US" altLang="zh-CN" b="1" dirty="0">
              <a:solidFill>
                <a:srgbClr val="0070C0"/>
              </a:solidFill>
              <a:latin typeface="宋体" charset="-122"/>
            </a:endParaRPr>
          </a:p>
          <a:p>
            <a:pPr marL="788670" lvl="1" indent="-514350">
              <a:buAutoNum type="arabicParenBoth"/>
            </a:pPr>
            <a:r>
              <a:rPr lang="zh-CN" altLang="en-US" b="1" dirty="0">
                <a:solidFill>
                  <a:srgbClr val="0070C0"/>
                </a:solidFill>
                <a:latin typeface="宋体" charset="-122"/>
              </a:rPr>
              <a:t>为新进程分配资源。</a:t>
            </a:r>
            <a:endParaRPr lang="en-US" altLang="zh-CN" b="1" dirty="0">
              <a:solidFill>
                <a:srgbClr val="0070C0"/>
              </a:solidFill>
              <a:latin typeface="宋体" charset="-122"/>
            </a:endParaRPr>
          </a:p>
          <a:p>
            <a:pPr marL="788670" lvl="1" indent="-514350">
              <a:buAutoNum type="arabicParenBoth"/>
            </a:pPr>
            <a:r>
              <a:rPr lang="zh-CN" altLang="en-US" b="1" dirty="0">
                <a:solidFill>
                  <a:srgbClr val="0070C0"/>
                </a:solidFill>
                <a:latin typeface="宋体" charset="-122"/>
              </a:rPr>
              <a:t>初始化进程控制块。</a:t>
            </a:r>
            <a:endParaRPr lang="en-US" altLang="zh-CN" b="1" dirty="0">
              <a:solidFill>
                <a:srgbClr val="0070C0"/>
              </a:solidFill>
              <a:latin typeface="宋体" charset="-122"/>
            </a:endParaRPr>
          </a:p>
          <a:p>
            <a:pPr marL="788670" lvl="1" indent="-514350">
              <a:buAutoNum type="arabicParenBoth"/>
            </a:pPr>
            <a:r>
              <a:rPr lang="zh-CN" altLang="en-US" b="1" dirty="0">
                <a:solidFill>
                  <a:srgbClr val="0070C0"/>
                </a:solidFill>
                <a:latin typeface="宋体" charset="-122"/>
              </a:rPr>
              <a:t>将新进程插入就绪队列</a:t>
            </a:r>
            <a:endParaRPr lang="zh-CN" altLang="en-US" b="1" dirty="0">
              <a:solidFill>
                <a:srgbClr val="0070C0"/>
              </a:solidFill>
            </a:endParaRPr>
          </a:p>
        </p:txBody>
      </p:sp>
    </p:spTree>
    <p:extLst>
      <p:ext uri="{BB962C8B-B14F-4D97-AF65-F5344CB8AC3E}">
        <p14:creationId xmlns:p14="http://schemas.microsoft.com/office/powerpoint/2010/main" val="6438991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4DF36C-321E-8C07-FF29-410684AD8048}"/>
              </a:ext>
            </a:extLst>
          </p:cNvPr>
          <p:cNvSpPr>
            <a:spLocks noGrp="1"/>
          </p:cNvSpPr>
          <p:nvPr>
            <p:ph type="title"/>
          </p:nvPr>
        </p:nvSpPr>
        <p:spPr/>
        <p:txBody>
          <a:bodyPr>
            <a:normAutofit/>
          </a:bodyPr>
          <a:lstStyle/>
          <a:p>
            <a:r>
              <a:rPr lang="en-US" altLang="zh-CN" dirty="0"/>
              <a:t>C</a:t>
            </a:r>
            <a:r>
              <a:rPr lang="zh-CN" altLang="en-US" dirty="0"/>
              <a:t>语言创建进程</a:t>
            </a:r>
          </a:p>
        </p:txBody>
      </p:sp>
      <p:pic>
        <p:nvPicPr>
          <p:cNvPr id="3" name="Picture 5" descr="Screen Shot 2012-12-04 at 11.21.10 AM.png">
            <a:extLst>
              <a:ext uri="{FF2B5EF4-FFF2-40B4-BE49-F238E27FC236}">
                <a16:creationId xmlns:a16="http://schemas.microsoft.com/office/drawing/2014/main" id="{71DF93E2-BACD-623F-E60B-90755D8178B6}"/>
              </a:ext>
            </a:extLst>
          </p:cNvPr>
          <p:cNvPicPr>
            <a:picLocks noChangeAspect="1"/>
          </p:cNvPicPr>
          <p:nvPr/>
        </p:nvPicPr>
        <p:blipFill rotWithShape="1">
          <a:blip r:embed="rId2">
            <a:extLst>
              <a:ext uri="{28A0092B-C50C-407E-A947-70E740481C1C}">
                <a14:useLocalDpi xmlns:a14="http://schemas.microsoft.com/office/drawing/2010/main" val="0"/>
              </a:ext>
            </a:extLst>
          </a:blip>
          <a:srcRect l="14308" r="3415" b="2082"/>
          <a:stretch/>
        </p:blipFill>
        <p:spPr bwMode="auto">
          <a:xfrm>
            <a:off x="2339752" y="1124744"/>
            <a:ext cx="4968552" cy="5487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836354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a:xfrm>
            <a:off x="468313" y="692151"/>
            <a:ext cx="8207375" cy="1656730"/>
          </a:xfrm>
        </p:spPr>
        <p:txBody>
          <a:bodyPr/>
          <a:lstStyle/>
          <a:p>
            <a:pPr>
              <a:lnSpc>
                <a:spcPct val="150000"/>
              </a:lnSpc>
            </a:pPr>
            <a:r>
              <a:rPr lang="en-US" altLang="zh-CN" b="1" dirty="0">
                <a:latin typeface="Times New Roman" panose="02020603050405020304" pitchFamily="18" charset="0"/>
                <a:cs typeface="Times New Roman" panose="02020603050405020304" pitchFamily="18" charset="0"/>
              </a:rPr>
              <a:t>    2.3.3</a:t>
            </a:r>
            <a:r>
              <a:rPr lang="zh-CN" altLang="en-US" b="1" dirty="0">
                <a:latin typeface="Times New Roman" panose="02020603050405020304" pitchFamily="18" charset="0"/>
                <a:cs typeface="Times New Roman" panose="02020603050405020304" pitchFamily="18" charset="0"/>
              </a:rPr>
              <a:t>　进程的终止</a:t>
            </a:r>
          </a:p>
          <a:p>
            <a:pPr>
              <a:lnSpc>
                <a:spcPct val="150000"/>
              </a:lnSpc>
            </a:pPr>
            <a:r>
              <a:rPr lang="zh-CN" altLang="en-US" b="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1</a:t>
            </a:r>
            <a:r>
              <a:rPr lang="zh-CN" altLang="en-US" b="1" dirty="0">
                <a:latin typeface="Times New Roman" panose="02020603050405020304" pitchFamily="18" charset="0"/>
                <a:cs typeface="Times New Roman" panose="02020603050405020304" pitchFamily="18" charset="0"/>
              </a:rPr>
              <a:t>．引起进程终止的事件</a:t>
            </a:r>
            <a:endParaRPr lang="en-US" altLang="zh-CN" b="1" dirty="0">
              <a:latin typeface="Times New Roman" panose="02020603050405020304" pitchFamily="18" charset="0"/>
              <a:cs typeface="Times New Roman" panose="02020603050405020304" pitchFamily="18" charset="0"/>
            </a:endParaRPr>
          </a:p>
          <a:p>
            <a:endParaRPr lang="zh-CN" altLang="en-US" dirty="0">
              <a:latin typeface="宋体" charset="-122"/>
            </a:endParaRPr>
          </a:p>
          <a:p>
            <a:endParaRPr lang="zh-CN" altLang="en-US" dirty="0">
              <a:latin typeface="Times New Roman" panose="02020603050405020304" pitchFamily="18" charset="0"/>
              <a:cs typeface="Times New Roman" panose="02020603050405020304" pitchFamily="18" charset="0"/>
            </a:endParaRPr>
          </a:p>
        </p:txBody>
      </p:sp>
      <p:graphicFrame>
        <p:nvGraphicFramePr>
          <p:cNvPr id="6" name="图示 5"/>
          <p:cNvGraphicFramePr/>
          <p:nvPr/>
        </p:nvGraphicFramePr>
        <p:xfrm>
          <a:off x="1475656" y="2924944"/>
          <a:ext cx="5886400" cy="24778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755726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normAutofit fontScale="92500" lnSpcReduction="10000"/>
          </a:bodyPr>
          <a:lstStyle/>
          <a:p>
            <a:pPr>
              <a:lnSpc>
                <a:spcPct val="150000"/>
              </a:lnSpc>
            </a:pPr>
            <a:r>
              <a:rPr lang="en-US" altLang="zh-CN" b="1" dirty="0"/>
              <a:t> 2</a:t>
            </a:r>
            <a:r>
              <a:rPr lang="zh-CN" altLang="en-US" b="1" dirty="0"/>
              <a:t>．进程的终止过程</a:t>
            </a:r>
          </a:p>
          <a:p>
            <a:pPr>
              <a:lnSpc>
                <a:spcPct val="150000"/>
              </a:lnSpc>
            </a:pPr>
            <a:r>
              <a:rPr lang="zh-CN" altLang="en-US" b="1" dirty="0"/>
              <a:t>　　  如果系统中发生了上述要求终止进程的某事件，</a:t>
            </a:r>
            <a:r>
              <a:rPr lang="en-US" altLang="zh-CN" b="1" dirty="0"/>
              <a:t>OS</a:t>
            </a:r>
            <a:r>
              <a:rPr lang="zh-CN" altLang="en-US" b="1" dirty="0"/>
              <a:t>便调用进程终止原语，按下述过程去终止指定的进程。</a:t>
            </a:r>
            <a:endParaRPr lang="en-US" altLang="zh-CN" b="1" dirty="0"/>
          </a:p>
          <a:p>
            <a:pPr>
              <a:lnSpc>
                <a:spcPct val="150000"/>
              </a:lnSpc>
            </a:pPr>
            <a:r>
              <a:rPr lang="en-US" altLang="zh-CN" b="1" dirty="0"/>
              <a:t>      (1) </a:t>
            </a:r>
            <a:r>
              <a:rPr lang="zh-CN" altLang="en-US" b="1" dirty="0"/>
              <a:t>根据被终止进程的标识符，从</a:t>
            </a:r>
            <a:r>
              <a:rPr lang="en-US" altLang="zh-CN" b="1" dirty="0"/>
              <a:t>PCB</a:t>
            </a:r>
            <a:r>
              <a:rPr lang="zh-CN" altLang="en-US" b="1" dirty="0"/>
              <a:t>集合中检索出该进程的</a:t>
            </a:r>
            <a:r>
              <a:rPr lang="en-US" altLang="zh-CN" b="1" dirty="0"/>
              <a:t>PCB</a:t>
            </a:r>
            <a:r>
              <a:rPr lang="zh-CN" altLang="en-US" b="1" dirty="0"/>
              <a:t>，从中读出该进程的状态。</a:t>
            </a:r>
          </a:p>
          <a:p>
            <a:pPr>
              <a:lnSpc>
                <a:spcPct val="150000"/>
              </a:lnSpc>
            </a:pPr>
            <a:r>
              <a:rPr lang="zh-CN" altLang="en-US" b="1" dirty="0"/>
              <a:t>　　  </a:t>
            </a:r>
            <a:r>
              <a:rPr lang="en-US" altLang="zh-CN" b="1" dirty="0"/>
              <a:t>(2) </a:t>
            </a:r>
            <a:r>
              <a:rPr lang="zh-CN" altLang="en-US" b="1" dirty="0"/>
              <a:t>若被终止进程正处于执行状态，应立即终止该进程的执行，并置调度标志为真，用于指示该进程被终止后应重新进行调度。 </a:t>
            </a:r>
          </a:p>
          <a:p>
            <a:endParaRPr lang="zh-CN" altLang="en-US" dirty="0"/>
          </a:p>
        </p:txBody>
      </p:sp>
    </p:spTree>
    <p:extLst>
      <p:ext uri="{BB962C8B-B14F-4D97-AF65-F5344CB8AC3E}">
        <p14:creationId xmlns:p14="http://schemas.microsoft.com/office/powerpoint/2010/main" val="12491862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lstStyle/>
          <a:p>
            <a:pPr>
              <a:lnSpc>
                <a:spcPct val="150000"/>
              </a:lnSpc>
            </a:pPr>
            <a:r>
              <a:rPr lang="en-US" altLang="zh-CN" b="1" dirty="0"/>
              <a:t>     (3) </a:t>
            </a:r>
            <a:r>
              <a:rPr lang="zh-CN" altLang="en-US" b="1" dirty="0"/>
              <a:t>若该进程还有子孙进程，还应将其所有子孙进程予以终止，以防它们成为不可控的进程。</a:t>
            </a:r>
          </a:p>
          <a:p>
            <a:pPr>
              <a:lnSpc>
                <a:spcPct val="150000"/>
              </a:lnSpc>
            </a:pPr>
            <a:r>
              <a:rPr lang="zh-CN" altLang="en-US" b="1" dirty="0"/>
              <a:t>　　 </a:t>
            </a:r>
            <a:r>
              <a:rPr lang="en-US" altLang="zh-CN" b="1" dirty="0"/>
              <a:t>(4) </a:t>
            </a:r>
            <a:r>
              <a:rPr lang="zh-CN" altLang="en-US" b="1" dirty="0"/>
              <a:t>将被终止进程所拥有的全部资源，或者归还给其父进程，或者归还给系统。</a:t>
            </a:r>
          </a:p>
          <a:p>
            <a:pPr>
              <a:lnSpc>
                <a:spcPct val="150000"/>
              </a:lnSpc>
            </a:pPr>
            <a:r>
              <a:rPr lang="zh-CN" altLang="en-US" b="1" dirty="0"/>
              <a:t>　　 </a:t>
            </a:r>
            <a:r>
              <a:rPr lang="en-US" altLang="zh-CN" b="1" dirty="0"/>
              <a:t>(5) </a:t>
            </a:r>
            <a:r>
              <a:rPr lang="zh-CN" altLang="en-US" b="1" dirty="0"/>
              <a:t>将被终止进程</a:t>
            </a:r>
            <a:r>
              <a:rPr lang="en-US" altLang="zh-CN" b="1" dirty="0"/>
              <a:t>(PCB)</a:t>
            </a:r>
            <a:r>
              <a:rPr lang="zh-CN" altLang="en-US" b="1" dirty="0"/>
              <a:t>从所在队列</a:t>
            </a:r>
            <a:r>
              <a:rPr lang="en-US" altLang="zh-CN" b="1" dirty="0"/>
              <a:t>(</a:t>
            </a:r>
            <a:r>
              <a:rPr lang="zh-CN" altLang="en-US" b="1" dirty="0"/>
              <a:t>或链表</a:t>
            </a:r>
            <a:r>
              <a:rPr lang="en-US" altLang="zh-CN" b="1" dirty="0"/>
              <a:t>)</a:t>
            </a:r>
            <a:r>
              <a:rPr lang="zh-CN" altLang="en-US" b="1" dirty="0"/>
              <a:t>中移出，等待其他程序来搜集信息。 </a:t>
            </a:r>
          </a:p>
          <a:p>
            <a:pPr>
              <a:lnSpc>
                <a:spcPct val="150000"/>
              </a:lnSpc>
            </a:pPr>
            <a:endParaRPr lang="zh-CN" altLang="en-US" b="1" dirty="0"/>
          </a:p>
        </p:txBody>
      </p:sp>
    </p:spTree>
    <p:extLst>
      <p:ext uri="{BB962C8B-B14F-4D97-AF65-F5344CB8AC3E}">
        <p14:creationId xmlns:p14="http://schemas.microsoft.com/office/powerpoint/2010/main" val="2761345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en-US" altLang="zh-CN" dirty="0"/>
              <a:t>2.1</a:t>
            </a:r>
            <a:r>
              <a:rPr lang="zh-CN" altLang="en-US">
                <a:latin typeface="宋体" charset="-122"/>
              </a:rPr>
              <a:t>　前趋图和程序执行</a:t>
            </a:r>
            <a:endParaRPr lang="zh-CN" altLang="en-US" dirty="0"/>
          </a:p>
        </p:txBody>
      </p:sp>
      <p:sp>
        <p:nvSpPr>
          <p:cNvPr id="8" name="Text Box 5"/>
          <p:cNvSpPr txBox="1">
            <a:spLocks noChangeArrowheads="1"/>
          </p:cNvSpPr>
          <p:nvPr/>
        </p:nvSpPr>
        <p:spPr bwMode="auto">
          <a:xfrm>
            <a:off x="457200" y="1196752"/>
            <a:ext cx="8382000" cy="642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10000"/>
              </a:lnSpc>
              <a:spcBef>
                <a:spcPct val="50000"/>
              </a:spcBef>
            </a:pPr>
            <a:r>
              <a:rPr lang="en-US" altLang="zh-CN" sz="2800" b="1" dirty="0">
                <a:ea typeface="+mj-ea"/>
                <a:cs typeface="Times New Roman" panose="02020603050405020304" pitchFamily="18" charset="0"/>
              </a:rPr>
              <a:t>2.1.2</a:t>
            </a:r>
            <a:r>
              <a:rPr lang="zh-CN" altLang="en-US" sz="2800" b="1" dirty="0">
                <a:ea typeface="+mj-ea"/>
                <a:cs typeface="Times New Roman" panose="02020603050405020304" pitchFamily="18" charset="0"/>
              </a:rPr>
              <a:t>　</a:t>
            </a:r>
            <a:r>
              <a:rPr lang="zh-CN" altLang="en-US" sz="2800" b="1" dirty="0">
                <a:cs typeface="Times New Roman" panose="02020603050405020304" pitchFamily="18" charset="0"/>
              </a:rPr>
              <a:t>程序的顺序执行</a:t>
            </a:r>
          </a:p>
          <a:p>
            <a:pPr eaLnBrk="1" hangingPunct="1">
              <a:lnSpc>
                <a:spcPct val="110000"/>
              </a:lnSpc>
              <a:spcBef>
                <a:spcPct val="50000"/>
              </a:spcBef>
            </a:pPr>
            <a:r>
              <a:rPr lang="en-US" altLang="zh-CN" sz="2800" b="1" dirty="0">
                <a:ea typeface="+mj-ea"/>
                <a:cs typeface="Times New Roman" panose="02020603050405020304" pitchFamily="18" charset="0"/>
              </a:rPr>
              <a:t>1. </a:t>
            </a:r>
            <a:r>
              <a:rPr lang="zh-CN" altLang="en-US" sz="2800" b="1" dirty="0">
                <a:latin typeface="宋体" charset="-122"/>
              </a:rPr>
              <a:t>对于下述三条语句的程序段</a:t>
            </a:r>
            <a:r>
              <a:rPr lang="en-US" altLang="zh-CN" sz="2800" b="1" dirty="0">
                <a:latin typeface="宋体" charset="-122"/>
              </a:rPr>
              <a:t>:</a:t>
            </a:r>
          </a:p>
          <a:p>
            <a:pPr lvl="3" algn="just" eaLnBrk="1" hangingPunct="1">
              <a:spcBef>
                <a:spcPct val="50000"/>
              </a:spcBef>
            </a:pPr>
            <a:r>
              <a:rPr lang="en-US" altLang="zh-CN" sz="2800" b="1" dirty="0">
                <a:cs typeface="Times New Roman" panose="02020603050405020304" pitchFamily="18" charset="0"/>
              </a:rPr>
              <a:t>S1: a:=x+y</a:t>
            </a:r>
            <a:r>
              <a:rPr lang="zh-CN" altLang="en-US" sz="2800" b="1" dirty="0">
                <a:cs typeface="Times New Roman" panose="02020603050405020304" pitchFamily="18" charset="0"/>
              </a:rPr>
              <a:t>；</a:t>
            </a:r>
          </a:p>
          <a:p>
            <a:pPr lvl="3" algn="just" eaLnBrk="1" hangingPunct="1">
              <a:spcBef>
                <a:spcPct val="50000"/>
              </a:spcBef>
            </a:pPr>
            <a:r>
              <a:rPr lang="en-US" altLang="zh-CN" sz="2800" b="1" dirty="0">
                <a:cs typeface="Times New Roman" panose="02020603050405020304" pitchFamily="18" charset="0"/>
              </a:rPr>
              <a:t>S2: b:=a-5</a:t>
            </a:r>
            <a:r>
              <a:rPr lang="zh-CN" altLang="en-US" sz="2800" b="1" dirty="0">
                <a:cs typeface="Times New Roman" panose="02020603050405020304" pitchFamily="18" charset="0"/>
              </a:rPr>
              <a:t>；</a:t>
            </a:r>
          </a:p>
          <a:p>
            <a:pPr lvl="3" algn="just" eaLnBrk="1" hangingPunct="1">
              <a:spcBef>
                <a:spcPct val="50000"/>
              </a:spcBef>
            </a:pPr>
            <a:r>
              <a:rPr lang="en-US" altLang="zh-CN" sz="2800" b="1" dirty="0">
                <a:cs typeface="Times New Roman" panose="02020603050405020304" pitchFamily="18" charset="0"/>
              </a:rPr>
              <a:t>S3: c:=b+1</a:t>
            </a:r>
            <a:r>
              <a:rPr lang="zh-CN" altLang="en-US" sz="2800" b="1" dirty="0">
                <a:cs typeface="Times New Roman" panose="02020603050405020304" pitchFamily="18" charset="0"/>
              </a:rPr>
              <a:t>； </a:t>
            </a:r>
            <a:endParaRPr lang="en-US" altLang="zh-CN" sz="2800" b="1" dirty="0">
              <a:cs typeface="Times New Roman" panose="02020603050405020304" pitchFamily="18" charset="0"/>
            </a:endParaRPr>
          </a:p>
          <a:p>
            <a:pPr marL="0" lvl="3" algn="just" eaLnBrk="1" hangingPunct="1">
              <a:spcBef>
                <a:spcPct val="50000"/>
              </a:spcBef>
            </a:pPr>
            <a:r>
              <a:rPr lang="zh-CN" altLang="en-US" sz="2800" b="1" dirty="0">
                <a:cs typeface="Times New Roman" panose="02020603050405020304" pitchFamily="18" charset="0"/>
              </a:rPr>
              <a:t>这三条语句应按图</a:t>
            </a:r>
            <a:r>
              <a:rPr lang="en-US" altLang="zh-CN" sz="2800" b="1" dirty="0">
                <a:cs typeface="Times New Roman" panose="02020603050405020304" pitchFamily="18" charset="0"/>
              </a:rPr>
              <a:t>2-1(b)</a:t>
            </a:r>
            <a:r>
              <a:rPr lang="zh-CN" altLang="en-US" sz="2800" b="1" dirty="0">
                <a:cs typeface="Times New Roman" panose="02020603050405020304" pitchFamily="18" charset="0"/>
              </a:rPr>
              <a:t>所示的顺序执行。</a:t>
            </a:r>
            <a:endParaRPr lang="en-US" altLang="zh-CN" sz="2800" b="1" dirty="0">
              <a:cs typeface="Times New Roman" panose="02020603050405020304" pitchFamily="18" charset="0"/>
            </a:endParaRPr>
          </a:p>
          <a:p>
            <a:pPr marL="0" lvl="3" algn="just" eaLnBrk="1" hangingPunct="1">
              <a:spcBef>
                <a:spcPct val="50000"/>
              </a:spcBef>
            </a:pPr>
            <a:r>
              <a:rPr lang="zh-CN" altLang="en-US" sz="2800" b="1" dirty="0">
                <a:cs typeface="Times New Roman" panose="02020603050405020304" pitchFamily="18" charset="0"/>
              </a:rPr>
              <a:t> </a:t>
            </a:r>
          </a:p>
          <a:p>
            <a:pPr lvl="3" algn="just" eaLnBrk="1" hangingPunct="1">
              <a:spcBef>
                <a:spcPct val="50000"/>
              </a:spcBef>
            </a:pPr>
            <a:endParaRPr lang="zh-CN" altLang="en-US" sz="2800" b="1" dirty="0">
              <a:cs typeface="Times New Roman" panose="02020603050405020304" pitchFamily="18" charset="0"/>
            </a:endParaRPr>
          </a:p>
          <a:p>
            <a:pPr lvl="3" algn="just" eaLnBrk="1" hangingPunct="1">
              <a:spcBef>
                <a:spcPct val="50000"/>
              </a:spcBef>
            </a:pPr>
            <a:r>
              <a:rPr lang="en-US" altLang="zh-CN" sz="2800" b="1" dirty="0">
                <a:cs typeface="Times New Roman" panose="02020603050405020304" pitchFamily="18" charset="0"/>
              </a:rPr>
              <a:t> </a:t>
            </a:r>
          </a:p>
          <a:p>
            <a:pPr algn="just" eaLnBrk="1" hangingPunct="1">
              <a:spcBef>
                <a:spcPct val="50000"/>
              </a:spcBef>
            </a:pPr>
            <a:endParaRPr lang="zh-CN" altLang="en-US" sz="2800" b="1" dirty="0">
              <a:latin typeface="宋体" charset="-122"/>
            </a:endParaRPr>
          </a:p>
        </p:txBody>
      </p:sp>
      <p:pic>
        <p:nvPicPr>
          <p:cNvPr id="92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13890" b="20223"/>
          <a:stretch/>
        </p:blipFill>
        <p:spPr bwMode="auto">
          <a:xfrm>
            <a:off x="1381308" y="5661248"/>
            <a:ext cx="3200056" cy="5512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03802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3"/>
          </p:nvPr>
        </p:nvSpPr>
        <p:spPr>
          <a:xfrm>
            <a:off x="395536" y="620688"/>
            <a:ext cx="8351391" cy="5544691"/>
          </a:xfrm>
        </p:spPr>
        <p:txBody>
          <a:bodyPr>
            <a:normAutofit fontScale="85000" lnSpcReduction="10000"/>
          </a:bodyPr>
          <a:lstStyle/>
          <a:p>
            <a:pPr algn="just">
              <a:lnSpc>
                <a:spcPct val="130000"/>
              </a:lnSpc>
              <a:spcBef>
                <a:spcPct val="50000"/>
              </a:spcBef>
            </a:pPr>
            <a:r>
              <a:rPr lang="en-US" altLang="zh-CN" dirty="0">
                <a:latin typeface="宋体" charset="-122"/>
              </a:rPr>
              <a:t>2. </a:t>
            </a:r>
            <a:r>
              <a:rPr lang="zh-CN" altLang="en-US" dirty="0">
                <a:latin typeface="宋体" charset="-122"/>
              </a:rPr>
              <a:t>程序顺序执行时的特征</a:t>
            </a:r>
          </a:p>
          <a:p>
            <a:pPr algn="just">
              <a:lnSpc>
                <a:spcPct val="130000"/>
              </a:lnSpc>
              <a:spcBef>
                <a:spcPct val="50000"/>
              </a:spcBef>
            </a:pPr>
            <a:r>
              <a:rPr lang="zh-CN" altLang="en-US" dirty="0">
                <a:latin typeface="宋体" charset="-122"/>
              </a:rPr>
              <a:t>　　</a:t>
            </a:r>
            <a:r>
              <a:rPr lang="en-US" altLang="zh-CN" dirty="0">
                <a:latin typeface="宋体" charset="-122"/>
              </a:rPr>
              <a:t>(1) </a:t>
            </a:r>
            <a:r>
              <a:rPr lang="zh-CN" altLang="en-US" dirty="0">
                <a:latin typeface="宋体" charset="-122"/>
              </a:rPr>
              <a:t>顺序性：处理机的操作严格按照程序所规定的顺序执行，即每一操作必须在上一个操作结束之后开始。</a:t>
            </a:r>
          </a:p>
          <a:p>
            <a:pPr algn="just">
              <a:lnSpc>
                <a:spcPct val="130000"/>
              </a:lnSpc>
              <a:spcBef>
                <a:spcPct val="50000"/>
              </a:spcBef>
            </a:pPr>
            <a:r>
              <a:rPr lang="zh-CN" altLang="en-US" dirty="0">
                <a:latin typeface="宋体" charset="-122"/>
              </a:rPr>
              <a:t>　　</a:t>
            </a:r>
            <a:r>
              <a:rPr lang="en-US" altLang="zh-CN" dirty="0">
                <a:latin typeface="宋体" charset="-122"/>
              </a:rPr>
              <a:t>(2) </a:t>
            </a:r>
            <a:r>
              <a:rPr lang="zh-CN" altLang="en-US" dirty="0">
                <a:latin typeface="宋体" charset="-122"/>
              </a:rPr>
              <a:t>封闭性：程序是在封闭的环境下执行的，即程序运行时独占全机资源，资源的状态</a:t>
            </a:r>
            <a:r>
              <a:rPr lang="en-US" altLang="zh-CN" dirty="0">
                <a:latin typeface="宋体" charset="-122"/>
              </a:rPr>
              <a:t>(</a:t>
            </a:r>
            <a:r>
              <a:rPr lang="zh-CN" altLang="en-US" dirty="0">
                <a:latin typeface="宋体" charset="-122"/>
              </a:rPr>
              <a:t>除初始状态外</a:t>
            </a:r>
            <a:r>
              <a:rPr lang="en-US" altLang="zh-CN" dirty="0">
                <a:latin typeface="宋体" charset="-122"/>
              </a:rPr>
              <a:t>)</a:t>
            </a:r>
            <a:r>
              <a:rPr lang="zh-CN" altLang="en-US" dirty="0">
                <a:latin typeface="宋体" charset="-122"/>
              </a:rPr>
              <a:t>只有本程序才能改变它。程序一旦开始执行，其执行结果不受外界因素影响。</a:t>
            </a:r>
          </a:p>
          <a:p>
            <a:pPr algn="just">
              <a:lnSpc>
                <a:spcPct val="130000"/>
              </a:lnSpc>
              <a:spcBef>
                <a:spcPct val="50000"/>
              </a:spcBef>
            </a:pPr>
            <a:r>
              <a:rPr lang="zh-CN" altLang="en-US" dirty="0">
                <a:latin typeface="宋体" charset="-122"/>
              </a:rPr>
              <a:t>　　</a:t>
            </a:r>
            <a:r>
              <a:rPr lang="en-US" altLang="zh-CN" dirty="0">
                <a:latin typeface="宋体" charset="-122"/>
              </a:rPr>
              <a:t>(3) </a:t>
            </a:r>
            <a:r>
              <a:rPr lang="zh-CN" altLang="en-US" dirty="0">
                <a:latin typeface="宋体" charset="-122"/>
              </a:rPr>
              <a:t>可再现性：只要程序执行时的环境和初始条件相同，当程序重复执行时，不论它是从头到尾不停顿地执行，还是“停停走走”地执行，都将获得相同的结果。</a:t>
            </a:r>
          </a:p>
        </p:txBody>
      </p:sp>
    </p:spTree>
    <p:extLst>
      <p:ext uri="{BB962C8B-B14F-4D97-AF65-F5344CB8AC3E}">
        <p14:creationId xmlns:p14="http://schemas.microsoft.com/office/powerpoint/2010/main" val="3858386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lstStyle/>
          <a:p>
            <a:r>
              <a:rPr lang="en-US" altLang="zh-CN" dirty="0">
                <a:latin typeface="Times New Roman" panose="02020603050405020304" pitchFamily="18" charset="0"/>
                <a:cs typeface="Times New Roman" panose="02020603050405020304" pitchFamily="18" charset="0"/>
              </a:rPr>
              <a:t>2.1.3</a:t>
            </a:r>
            <a:r>
              <a:rPr lang="zh-CN" altLang="en-US" dirty="0">
                <a:latin typeface="Times New Roman" panose="02020603050405020304" pitchFamily="18" charset="0"/>
                <a:cs typeface="Times New Roman" panose="02020603050405020304" pitchFamily="18" charset="0"/>
              </a:rPr>
              <a:t>　程序的并发（并行）执行及其特征</a:t>
            </a:r>
          </a:p>
          <a:p>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．程序的并发（并行）执行</a:t>
            </a:r>
          </a:p>
          <a:p>
            <a:endParaRPr lang="zh-CN" altLang="en-US" dirty="0">
              <a:latin typeface="Times New Roman" panose="02020603050405020304" pitchFamily="18" charset="0"/>
              <a:cs typeface="Times New Roman" panose="02020603050405020304" pitchFamily="18" charset="0"/>
            </a:endParaRPr>
          </a:p>
        </p:txBody>
      </p:sp>
      <p:sp>
        <p:nvSpPr>
          <p:cNvPr id="5" name="Text Box 4"/>
          <p:cNvSpPr txBox="1">
            <a:spLocks noChangeArrowheads="1"/>
          </p:cNvSpPr>
          <p:nvPr/>
        </p:nvSpPr>
        <p:spPr bwMode="auto">
          <a:xfrm>
            <a:off x="2483768" y="5517232"/>
            <a:ext cx="513473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r>
              <a:rPr lang="zh-CN" altLang="en-US" dirty="0">
                <a:latin typeface="宋体" charset="-122"/>
              </a:rPr>
              <a:t>图</a:t>
            </a:r>
            <a:r>
              <a:rPr lang="en-US" altLang="zh-CN" dirty="0"/>
              <a:t>2-3  </a:t>
            </a:r>
            <a:r>
              <a:rPr lang="zh-CN" altLang="en-US" dirty="0">
                <a:latin typeface="宋体" charset="-122"/>
              </a:rPr>
              <a:t>并发</a:t>
            </a:r>
            <a:r>
              <a:rPr lang="zh-CN" altLang="en-US" dirty="0">
                <a:latin typeface="Times New Roman" panose="02020603050405020304" pitchFamily="18" charset="0"/>
                <a:cs typeface="Times New Roman" panose="02020603050405020304" pitchFamily="18" charset="0"/>
              </a:rPr>
              <a:t>（并行）</a:t>
            </a:r>
            <a:r>
              <a:rPr lang="zh-CN" altLang="en-US" dirty="0">
                <a:latin typeface="宋体" charset="-122"/>
              </a:rPr>
              <a:t>执行时的前趋图</a:t>
            </a:r>
            <a:r>
              <a:rPr lang="zh-CN" altLang="en-US" dirty="0"/>
              <a:t> </a:t>
            </a:r>
          </a:p>
        </p:txBody>
      </p:sp>
      <p:graphicFrame>
        <p:nvGraphicFramePr>
          <p:cNvPr id="6" name="Object 1024"/>
          <p:cNvGraphicFramePr>
            <a:graphicFrameLocks noChangeAspect="1"/>
          </p:cNvGraphicFramePr>
          <p:nvPr>
            <p:extLst>
              <p:ext uri="{D42A27DB-BD31-4B8C-83A1-F6EECF244321}">
                <p14:modId xmlns:p14="http://schemas.microsoft.com/office/powerpoint/2010/main" val="1306840673"/>
              </p:ext>
            </p:extLst>
          </p:nvPr>
        </p:nvGraphicFramePr>
        <p:xfrm>
          <a:off x="1021135" y="2378074"/>
          <a:ext cx="7924800" cy="2649538"/>
        </p:xfrm>
        <a:graphic>
          <a:graphicData uri="http://schemas.openxmlformats.org/presentationml/2006/ole">
            <mc:AlternateContent xmlns:mc="http://schemas.openxmlformats.org/markup-compatibility/2006">
              <mc:Choice xmlns:v="urn:schemas-microsoft-com:vml" Requires="v">
                <p:oleObj r:id="rId3" imgW="3757741" imgH="1253081" progId="Visio.Drawing.4">
                  <p:embed/>
                </p:oleObj>
              </mc:Choice>
              <mc:Fallback>
                <p:oleObj r:id="rId3" imgW="3757741" imgH="1253081" progId="Visio.Drawing.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1135" y="2378074"/>
                        <a:ext cx="7924800" cy="2649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83687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lstStyle/>
          <a:p>
            <a:r>
              <a:rPr lang="zh-CN" altLang="en-US" dirty="0">
                <a:latin typeface="Times New Roman" panose="02020603050405020304" pitchFamily="18" charset="0"/>
                <a:cs typeface="Times New Roman" panose="02020603050405020304" pitchFamily="18" charset="0"/>
              </a:rPr>
              <a:t>对于具有下述四条语句的程序段：</a:t>
            </a:r>
          </a:p>
          <a:p>
            <a:r>
              <a:rPr lang="en-US" altLang="zh-CN" dirty="0">
                <a:latin typeface="Times New Roman" panose="02020603050405020304" pitchFamily="18" charset="0"/>
                <a:cs typeface="Times New Roman" panose="02020603050405020304" pitchFamily="18" charset="0"/>
              </a:rPr>
              <a:t>            S1: a:=x+2</a:t>
            </a:r>
          </a:p>
          <a:p>
            <a:r>
              <a:rPr lang="en-US" altLang="zh-CN" dirty="0">
                <a:latin typeface="Times New Roman" panose="02020603050405020304" pitchFamily="18" charset="0"/>
                <a:cs typeface="Times New Roman" panose="02020603050405020304" pitchFamily="18" charset="0"/>
              </a:rPr>
              <a:t>            S2: b:=y+4</a:t>
            </a:r>
          </a:p>
          <a:p>
            <a:r>
              <a:rPr lang="en-US" altLang="zh-CN" dirty="0">
                <a:latin typeface="Times New Roman" panose="02020603050405020304" pitchFamily="18" charset="0"/>
                <a:cs typeface="Times New Roman" panose="02020603050405020304" pitchFamily="18" charset="0"/>
              </a:rPr>
              <a:t>            S3: c:=a+b</a:t>
            </a:r>
          </a:p>
          <a:p>
            <a:r>
              <a:rPr lang="en-US" altLang="zh-CN" dirty="0">
                <a:latin typeface="Times New Roman" panose="02020603050405020304" pitchFamily="18" charset="0"/>
                <a:cs typeface="Times New Roman" panose="02020603050405020304" pitchFamily="18" charset="0"/>
              </a:rPr>
              <a:t>            S4: d:=c+b </a:t>
            </a:r>
          </a:p>
          <a:p>
            <a:endParaRPr lang="zh-CN" altLang="en-US" dirty="0">
              <a:latin typeface="Times New Roman" panose="02020603050405020304" pitchFamily="18" charset="0"/>
              <a:cs typeface="Times New Roman" panose="02020603050405020304" pitchFamily="18" charset="0"/>
            </a:endParaRP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9952" y="2708920"/>
            <a:ext cx="5562600" cy="2600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 Box 4"/>
          <p:cNvSpPr txBox="1">
            <a:spLocks noChangeArrowheads="1"/>
          </p:cNvSpPr>
          <p:nvPr/>
        </p:nvSpPr>
        <p:spPr bwMode="auto">
          <a:xfrm>
            <a:off x="4572000" y="5715000"/>
            <a:ext cx="4095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r>
              <a:rPr lang="zh-CN" altLang="en-US" dirty="0">
                <a:latin typeface="宋体" charset="-122"/>
              </a:rPr>
              <a:t>图</a:t>
            </a:r>
            <a:r>
              <a:rPr lang="zh-CN" altLang="en-US" dirty="0"/>
              <a:t> </a:t>
            </a:r>
            <a:r>
              <a:rPr lang="en-US" altLang="zh-CN" dirty="0"/>
              <a:t>2-4</a:t>
            </a:r>
            <a:r>
              <a:rPr lang="zh-CN" altLang="en-US" dirty="0">
                <a:latin typeface="宋体" charset="-122"/>
              </a:rPr>
              <a:t>　四条语句的前趋关系</a:t>
            </a:r>
            <a:r>
              <a:rPr lang="zh-CN" altLang="en-US" dirty="0"/>
              <a:t> </a:t>
            </a:r>
          </a:p>
        </p:txBody>
      </p:sp>
    </p:spTree>
    <p:extLst>
      <p:ext uri="{BB962C8B-B14F-4D97-AF65-F5344CB8AC3E}">
        <p14:creationId xmlns:p14="http://schemas.microsoft.com/office/powerpoint/2010/main" val="775198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a:xfrm>
            <a:off x="468313" y="692150"/>
            <a:ext cx="8207375" cy="5689178"/>
          </a:xfrm>
        </p:spPr>
        <p:txBody>
          <a:bodyPr>
            <a:normAutofit/>
          </a:bodyPr>
          <a:lstStyle/>
          <a:p>
            <a:r>
              <a:rPr lang="en-US" altLang="zh-CN" dirty="0">
                <a:latin typeface="Times New Roman" panose="02020603050405020304" pitchFamily="18" charset="0"/>
                <a:cs typeface="Times New Roman" panose="02020603050405020304" pitchFamily="18" charset="0"/>
              </a:rPr>
              <a:t>    2</a:t>
            </a:r>
            <a:r>
              <a:rPr lang="zh-CN" altLang="en-US" dirty="0">
                <a:latin typeface="Times New Roman" panose="02020603050405020304" pitchFamily="18" charset="0"/>
                <a:cs typeface="Times New Roman" panose="02020603050405020304" pitchFamily="18" charset="0"/>
              </a:rPr>
              <a:t>．程序并发执行时的特征</a:t>
            </a:r>
          </a:p>
          <a:p>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1) </a:t>
            </a:r>
            <a:r>
              <a:rPr lang="zh-CN" altLang="en-US" dirty="0">
                <a:latin typeface="Times New Roman" panose="02020603050405020304" pitchFamily="18" charset="0"/>
                <a:cs typeface="Times New Roman" panose="02020603050405020304" pitchFamily="18" charset="0"/>
              </a:rPr>
              <a:t>间断性</a:t>
            </a:r>
            <a:endParaRPr lang="en-US" altLang="zh-CN" dirty="0">
              <a:latin typeface="Times New Roman" panose="02020603050405020304" pitchFamily="18" charset="0"/>
              <a:cs typeface="Times New Roman" panose="02020603050405020304" pitchFamily="18" charset="0"/>
            </a:endParaRPr>
          </a:p>
          <a:p>
            <a:r>
              <a:rPr lang="zh-CN" altLang="en-US" dirty="0">
                <a:latin typeface="宋体" charset="-122"/>
              </a:rPr>
              <a:t>    </a:t>
            </a:r>
            <a:endParaRPr lang="zh-CN" altLang="en-US" dirty="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8865" y="2420888"/>
            <a:ext cx="7965135" cy="2664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01121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lstStyle/>
          <a:p>
            <a:pPr algn="just">
              <a:lnSpc>
                <a:spcPct val="130000"/>
              </a:lnSpc>
              <a:spcBef>
                <a:spcPct val="50000"/>
              </a:spcBef>
            </a:pPr>
            <a:r>
              <a:rPr lang="en-US" altLang="zh-CN" dirty="0">
                <a:latin typeface="宋体" charset="-122"/>
              </a:rPr>
              <a:t> 2) </a:t>
            </a:r>
            <a:r>
              <a:rPr lang="zh-CN" altLang="en-US" dirty="0">
                <a:latin typeface="宋体" charset="-122"/>
              </a:rPr>
              <a:t>失去封闭性</a:t>
            </a:r>
          </a:p>
          <a:p>
            <a:pPr>
              <a:lnSpc>
                <a:spcPct val="130000"/>
              </a:lnSpc>
              <a:spcBef>
                <a:spcPct val="50000"/>
              </a:spcBef>
            </a:pPr>
            <a:r>
              <a:rPr lang="zh-CN" altLang="en-US" dirty="0">
                <a:latin typeface="宋体" charset="-122"/>
              </a:rPr>
              <a:t>　　  程序在并发执行时，是多个程序共享系统中的各种资源，因而这些资源的状态将由多个程序来改变，致使程序的运行失去了封闭性。这样，某程序在执行时，必然会受到其它程序的影响。例如，当处理机这一资源已被某个程序占有时，另一程序必须等待。</a:t>
            </a:r>
            <a:r>
              <a:rPr lang="zh-CN" altLang="en-US" dirty="0"/>
              <a:t> </a:t>
            </a:r>
          </a:p>
          <a:p>
            <a:endParaRPr lang="zh-CN" altLang="en-US" dirty="0"/>
          </a:p>
        </p:txBody>
      </p:sp>
    </p:spTree>
    <p:extLst>
      <p:ext uri="{BB962C8B-B14F-4D97-AF65-F5344CB8AC3E}">
        <p14:creationId xmlns:p14="http://schemas.microsoft.com/office/powerpoint/2010/main" val="18646358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质朴">
  <a:themeElements>
    <a:clrScheme name="质朴">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质朴">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质朴">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6539</TotalTime>
  <Words>2355</Words>
  <Application>Microsoft Office PowerPoint</Application>
  <PresentationFormat>全屏显示(4:3)</PresentationFormat>
  <Paragraphs>163</Paragraphs>
  <Slides>39</Slides>
  <Notes>6</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2</vt:i4>
      </vt:variant>
      <vt:variant>
        <vt:lpstr>幻灯片标题</vt:lpstr>
      </vt:variant>
      <vt:variant>
        <vt:i4>39</vt:i4>
      </vt:variant>
    </vt:vector>
  </HeadingPairs>
  <TitlesOfParts>
    <vt:vector size="52" baseType="lpstr">
      <vt:lpstr>MS PGothic</vt:lpstr>
      <vt:lpstr>华文新魏</vt:lpstr>
      <vt:lpstr>宋体</vt:lpstr>
      <vt:lpstr>Bookman Old Style</vt:lpstr>
      <vt:lpstr>Calibri</vt:lpstr>
      <vt:lpstr>Gill Sans MT</vt:lpstr>
      <vt:lpstr>Helvetica</vt:lpstr>
      <vt:lpstr>Times New Roman</vt:lpstr>
      <vt:lpstr>Wingdings</vt:lpstr>
      <vt:lpstr>Wingdings 3</vt:lpstr>
      <vt:lpstr>1_质朴</vt:lpstr>
      <vt:lpstr>VISIO 4 Drawing</vt:lpstr>
      <vt:lpstr>Microsoft Visio 2003-2010 Drawing</vt:lpstr>
      <vt:lpstr>第3讲</vt:lpstr>
      <vt:lpstr>本次课程主要内容</vt:lpstr>
      <vt:lpstr>2.1　前趋图和程序执行</vt:lpstr>
      <vt:lpstr>2.1　前趋图和程序执行</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2.3　进 程 控 制 </vt:lpstr>
      <vt:lpstr>2.3　进 程 控 制 </vt:lpstr>
      <vt:lpstr>2.3　进 程 控 制 </vt:lpstr>
      <vt:lpstr>PowerPoint 演示文稿</vt:lpstr>
      <vt:lpstr>PowerPoint 演示文稿</vt:lpstr>
      <vt:lpstr>C语言创建进程</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T430</dc:creator>
  <cp:lastModifiedBy>ThinkPad</cp:lastModifiedBy>
  <cp:revision>145</cp:revision>
  <dcterms:created xsi:type="dcterms:W3CDTF">2013-09-15T00:45:06Z</dcterms:created>
  <dcterms:modified xsi:type="dcterms:W3CDTF">2023-10-11T15:00:59Z</dcterms:modified>
</cp:coreProperties>
</file>