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38"/>
  </p:notesMasterIdLst>
  <p:handoutMasterIdLst>
    <p:handoutMasterId r:id="rId39"/>
  </p:handoutMasterIdLst>
  <p:sldIdLst>
    <p:sldId id="256" r:id="rId2"/>
    <p:sldId id="259" r:id="rId3"/>
    <p:sldId id="263" r:id="rId4"/>
    <p:sldId id="264" r:id="rId5"/>
    <p:sldId id="265" r:id="rId6"/>
    <p:sldId id="266" r:id="rId7"/>
    <p:sldId id="268" r:id="rId8"/>
    <p:sldId id="269" r:id="rId9"/>
    <p:sldId id="298" r:id="rId10"/>
    <p:sldId id="299" r:id="rId11"/>
    <p:sldId id="303" r:id="rId12"/>
    <p:sldId id="304" r:id="rId13"/>
    <p:sldId id="300" r:id="rId14"/>
    <p:sldId id="305" r:id="rId15"/>
    <p:sldId id="279" r:id="rId16"/>
    <p:sldId id="297" r:id="rId17"/>
    <p:sldId id="296" r:id="rId18"/>
    <p:sldId id="281" r:id="rId19"/>
    <p:sldId id="282" r:id="rId20"/>
    <p:sldId id="295" r:id="rId21"/>
    <p:sldId id="283" r:id="rId22"/>
    <p:sldId id="284" r:id="rId23"/>
    <p:sldId id="285" r:id="rId24"/>
    <p:sldId id="286" r:id="rId25"/>
    <p:sldId id="301" r:id="rId26"/>
    <p:sldId id="302" r:id="rId27"/>
    <p:sldId id="287" r:id="rId28"/>
    <p:sldId id="288" r:id="rId29"/>
    <p:sldId id="289" r:id="rId30"/>
    <p:sldId id="290" r:id="rId31"/>
    <p:sldId id="291" r:id="rId32"/>
    <p:sldId id="292" r:id="rId33"/>
    <p:sldId id="293" r:id="rId34"/>
    <p:sldId id="294" r:id="rId35"/>
    <p:sldId id="306" r:id="rId36"/>
    <p:sldId id="307"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2819" autoAdjust="0"/>
  </p:normalViewPr>
  <p:slideViewPr>
    <p:cSldViewPr>
      <p:cViewPr varScale="1">
        <p:scale>
          <a:sx n="71" d="100"/>
          <a:sy n="71" d="100"/>
        </p:scale>
        <p:origin x="1718" y="5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9DB93-30E2-4A89-A4DE-570A234403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rgbClr val="FF0000"/>
              </a:solidFill>
            </a:rPr>
            <a:t>调度</a:t>
          </a:r>
          <a:endParaRPr lang="en-US" sz="2400" b="1" dirty="0">
            <a:solidFill>
              <a:srgbClr val="FF0000"/>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t>系统开销</a:t>
          </a:r>
          <a:endParaRPr lang="zh-CN" altLang="en-US" sz="2400" dirty="0"/>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DC5306EC-3433-4CCB-84A4-9F1040D97333}">
      <dgm:prSet custT="1"/>
      <dgm:spPr/>
      <dgm:t>
        <a:bodyPr/>
        <a:lstStyle/>
        <a:p>
          <a:pPr rtl="0"/>
          <a:r>
            <a:rPr lang="zh-CN" altLang="en-US" sz="2400" dirty="0"/>
            <a:t>支持多处理机</a:t>
          </a:r>
        </a:p>
      </dgm:t>
    </dgm:pt>
    <dgm:pt modelId="{DD07DCE5-C92F-42E1-82C1-27D31AF75071}" type="parTrans" cxnId="{F40DA4AC-E2AC-4ED9-A860-1F0EAAF263EE}">
      <dgm:prSet/>
      <dgm:spPr/>
      <dgm:t>
        <a:bodyPr/>
        <a:lstStyle/>
        <a:p>
          <a:endParaRPr lang="zh-CN" altLang="en-US" sz="1600"/>
        </a:p>
      </dgm:t>
    </dgm:pt>
    <dgm:pt modelId="{9437F684-72F6-4E43-91B6-6BB37B6374BD}" type="sibTrans" cxnId="{F40DA4AC-E2AC-4ED9-A860-1F0EAAF263EE}">
      <dgm:prSet/>
      <dgm:spPr/>
      <dgm:t>
        <a:bodyPr/>
        <a:lstStyle/>
        <a:p>
          <a:endParaRPr lang="zh-CN" altLang="en-US" sz="1600"/>
        </a:p>
      </dgm:t>
    </dgm:pt>
    <dgm:pt modelId="{851E0B57-E794-4E0A-80F7-6F5162C5BB34}">
      <dgm:prSet custT="1"/>
      <dgm:spPr/>
      <dgm:t>
        <a:bodyPr/>
        <a:lstStyle/>
        <a:p>
          <a:pPr rtl="0"/>
          <a:r>
            <a:rPr lang="zh-CN" altLang="en-US" sz="2400"/>
            <a:t>独立性</a:t>
          </a:r>
          <a:endParaRPr lang="zh-CN" altLang="en-US" sz="2400" dirty="0"/>
        </a:p>
      </dgm:t>
    </dgm:pt>
    <dgm:pt modelId="{8121ADE4-09E0-4131-AA6B-FE3069BC16B8}" type="parTrans" cxnId="{CCF06648-EABB-45F4-9174-01F507AA904B}">
      <dgm:prSet/>
      <dgm:spPr/>
      <dgm:t>
        <a:bodyPr/>
        <a:lstStyle/>
        <a:p>
          <a:endParaRPr lang="zh-CN" altLang="en-US" sz="1600"/>
        </a:p>
      </dgm:t>
    </dgm:pt>
    <dgm:pt modelId="{C5E6BB09-A528-49E9-9F73-4F799DFA1322}" type="sibTrans" cxnId="{CCF06648-EABB-45F4-9174-01F507AA904B}">
      <dgm:prSet/>
      <dgm:spPr/>
      <dgm:t>
        <a:bodyPr/>
        <a:lstStyle/>
        <a:p>
          <a:endParaRPr lang="zh-CN" altLang="en-US" sz="1600"/>
        </a:p>
      </dgm:t>
    </dgm:pt>
    <dgm:pt modelId="{9FF79334-AD11-414F-B1A0-8AA827327F5C}" type="pres">
      <dgm:prSet presAssocID="{2DD9DB93-30E2-4A89-A4DE-570A234403F1}" presName="linear" presStyleCnt="0">
        <dgm:presLayoutVars>
          <dgm:dir/>
          <dgm:animLvl val="lvl"/>
          <dgm:resizeHandles val="exact"/>
        </dgm:presLayoutVars>
      </dgm:prSet>
      <dgm:spPr/>
    </dgm:pt>
    <dgm:pt modelId="{56AF8935-5066-439B-9A8F-74CC41C87AB7}" type="pres">
      <dgm:prSet presAssocID="{A0887D9C-444A-49A4-92A5-AFCCC1041223}" presName="parentLin" presStyleCnt="0"/>
      <dgm:spPr/>
    </dgm:pt>
    <dgm:pt modelId="{49D33E78-54C2-4CDF-AD17-24DD1A3FDC63}" type="pres">
      <dgm:prSet presAssocID="{A0887D9C-444A-49A4-92A5-AFCCC1041223}" presName="parentLeftMargin" presStyleLbl="node1" presStyleIdx="0" presStyleCnt="6"/>
      <dgm:spPr/>
    </dgm:pt>
    <dgm:pt modelId="{CA49941F-7C8E-4ABE-B0C4-8024D3E52FC5}" type="pres">
      <dgm:prSet presAssocID="{A0887D9C-444A-49A4-92A5-AFCCC1041223}" presName="parentText" presStyleLbl="node1" presStyleIdx="0" presStyleCnt="6">
        <dgm:presLayoutVars>
          <dgm:chMax val="0"/>
          <dgm:bulletEnabled val="1"/>
        </dgm:presLayoutVars>
      </dgm:prSet>
      <dgm:spPr/>
    </dgm:pt>
    <dgm:pt modelId="{BD7EAA55-ECF9-4592-B677-F129E1981EED}" type="pres">
      <dgm:prSet presAssocID="{A0887D9C-444A-49A4-92A5-AFCCC1041223}" presName="negativeSpace" presStyleCnt="0"/>
      <dgm:spPr/>
    </dgm:pt>
    <dgm:pt modelId="{CC744181-D54F-4E2F-B08E-254450EDF0C5}" type="pres">
      <dgm:prSet presAssocID="{A0887D9C-444A-49A4-92A5-AFCCC1041223}" presName="childText" presStyleLbl="conFgAcc1" presStyleIdx="0" presStyleCnt="6">
        <dgm:presLayoutVars>
          <dgm:bulletEnabled val="1"/>
        </dgm:presLayoutVars>
      </dgm:prSet>
      <dgm:spPr/>
    </dgm:pt>
    <dgm:pt modelId="{57BF2692-7794-4201-BCC2-03384B6A8A01}" type="pres">
      <dgm:prSet presAssocID="{E95F68B2-CF02-4611-957D-27259FB8EA62}" presName="spaceBetweenRectangles" presStyleCnt="0"/>
      <dgm:spPr/>
    </dgm:pt>
    <dgm:pt modelId="{9A732F66-ACD5-4D35-8B2C-7C8D9B6330D0}" type="pres">
      <dgm:prSet presAssocID="{E0F11FB1-3A75-46DA-A9DC-14646EB4090D}" presName="parentLin" presStyleCnt="0"/>
      <dgm:spPr/>
    </dgm:pt>
    <dgm:pt modelId="{6FA5BB0D-A6C6-4B9C-9598-2BBB0A242F99}" type="pres">
      <dgm:prSet presAssocID="{E0F11FB1-3A75-46DA-A9DC-14646EB4090D}" presName="parentLeftMargin" presStyleLbl="node1" presStyleIdx="0" presStyleCnt="6"/>
      <dgm:spPr/>
    </dgm:pt>
    <dgm:pt modelId="{C77ABCA5-265E-4726-B754-AC35D58F7951}" type="pres">
      <dgm:prSet presAssocID="{E0F11FB1-3A75-46DA-A9DC-14646EB4090D}" presName="parentText" presStyleLbl="node1" presStyleIdx="1" presStyleCnt="6">
        <dgm:presLayoutVars>
          <dgm:chMax val="0"/>
          <dgm:bulletEnabled val="1"/>
        </dgm:presLayoutVars>
      </dgm:prSet>
      <dgm:spPr/>
    </dgm:pt>
    <dgm:pt modelId="{AD3F0968-B1E0-4ADC-A43D-ABDB045C4672}" type="pres">
      <dgm:prSet presAssocID="{E0F11FB1-3A75-46DA-A9DC-14646EB4090D}" presName="negativeSpace" presStyleCnt="0"/>
      <dgm:spPr/>
    </dgm:pt>
    <dgm:pt modelId="{E611F5F5-FBB2-4AAB-BA24-525DE0D860FC}" type="pres">
      <dgm:prSet presAssocID="{E0F11FB1-3A75-46DA-A9DC-14646EB4090D}" presName="childText" presStyleLbl="conFgAcc1" presStyleIdx="1" presStyleCnt="6">
        <dgm:presLayoutVars>
          <dgm:bulletEnabled val="1"/>
        </dgm:presLayoutVars>
      </dgm:prSet>
      <dgm:spPr/>
    </dgm:pt>
    <dgm:pt modelId="{E0E768B3-7B2F-43B9-9087-0542025FF002}" type="pres">
      <dgm:prSet presAssocID="{C22A315E-4D44-4F91-AE52-98619471E92F}" presName="spaceBetweenRectangles" presStyleCnt="0"/>
      <dgm:spPr/>
    </dgm:pt>
    <dgm:pt modelId="{BBC40296-9FC1-41F3-B813-0AD4DE3765D0}" type="pres">
      <dgm:prSet presAssocID="{0317F0E3-1320-40A6-94DD-9C9133A3BFDE}" presName="parentLin" presStyleCnt="0"/>
      <dgm:spPr/>
    </dgm:pt>
    <dgm:pt modelId="{34E995F2-776C-41D7-90CC-168F58013E98}" type="pres">
      <dgm:prSet presAssocID="{0317F0E3-1320-40A6-94DD-9C9133A3BFDE}" presName="parentLeftMargin" presStyleLbl="node1" presStyleIdx="1" presStyleCnt="6"/>
      <dgm:spPr/>
    </dgm:pt>
    <dgm:pt modelId="{81C4AFF7-CE39-4409-8A61-FC3F59CDDC68}" type="pres">
      <dgm:prSet presAssocID="{0317F0E3-1320-40A6-94DD-9C9133A3BFDE}" presName="parentText" presStyleLbl="node1" presStyleIdx="2" presStyleCnt="6">
        <dgm:presLayoutVars>
          <dgm:chMax val="0"/>
          <dgm:bulletEnabled val="1"/>
        </dgm:presLayoutVars>
      </dgm:prSet>
      <dgm:spPr/>
    </dgm:pt>
    <dgm:pt modelId="{08C4F45F-EF69-4E86-8C19-7CFFE800815F}" type="pres">
      <dgm:prSet presAssocID="{0317F0E3-1320-40A6-94DD-9C9133A3BFDE}" presName="negativeSpace" presStyleCnt="0"/>
      <dgm:spPr/>
    </dgm:pt>
    <dgm:pt modelId="{430AC1C3-3511-48E7-86D1-AF76B8C68FC4}" type="pres">
      <dgm:prSet presAssocID="{0317F0E3-1320-40A6-94DD-9C9133A3BFDE}" presName="childText" presStyleLbl="conFgAcc1" presStyleIdx="2" presStyleCnt="6">
        <dgm:presLayoutVars>
          <dgm:bulletEnabled val="1"/>
        </dgm:presLayoutVars>
      </dgm:prSet>
      <dgm:spPr/>
    </dgm:pt>
    <dgm:pt modelId="{4F9D3832-BEE3-4B9E-9EFF-35D17F8DCB6F}" type="pres">
      <dgm:prSet presAssocID="{2F0AE379-025F-453C-A2C9-A50821DCB2C0}" presName="spaceBetweenRectangles" presStyleCnt="0"/>
      <dgm:spPr/>
    </dgm:pt>
    <dgm:pt modelId="{8D061F78-493F-4B9D-B524-5D6DFD38ED97}" type="pres">
      <dgm:prSet presAssocID="{D19832D1-D812-4533-835A-CDB02B2AFCD8}" presName="parentLin" presStyleCnt="0"/>
      <dgm:spPr/>
    </dgm:pt>
    <dgm:pt modelId="{2EC8A645-B459-4C43-B455-6F0D1C4ACE27}" type="pres">
      <dgm:prSet presAssocID="{D19832D1-D812-4533-835A-CDB02B2AFCD8}" presName="parentLeftMargin" presStyleLbl="node1" presStyleIdx="2" presStyleCnt="6"/>
      <dgm:spPr/>
    </dgm:pt>
    <dgm:pt modelId="{057747AC-78FE-4333-B75D-7D381A5A8CDB}" type="pres">
      <dgm:prSet presAssocID="{D19832D1-D812-4533-835A-CDB02B2AFCD8}" presName="parentText" presStyleLbl="node1" presStyleIdx="3" presStyleCnt="6">
        <dgm:presLayoutVars>
          <dgm:chMax val="0"/>
          <dgm:bulletEnabled val="1"/>
        </dgm:presLayoutVars>
      </dgm:prSet>
      <dgm:spPr/>
    </dgm:pt>
    <dgm:pt modelId="{739EA5D8-E321-4DCD-AB9F-8C0E07164F00}" type="pres">
      <dgm:prSet presAssocID="{D19832D1-D812-4533-835A-CDB02B2AFCD8}" presName="negativeSpace" presStyleCnt="0"/>
      <dgm:spPr/>
    </dgm:pt>
    <dgm:pt modelId="{E1738DF6-0D72-4AEC-BE1B-03F82737EC75}" type="pres">
      <dgm:prSet presAssocID="{D19832D1-D812-4533-835A-CDB02B2AFCD8}" presName="childText" presStyleLbl="conFgAcc1" presStyleIdx="3" presStyleCnt="6">
        <dgm:presLayoutVars>
          <dgm:bulletEnabled val="1"/>
        </dgm:presLayoutVars>
      </dgm:prSet>
      <dgm:spPr/>
    </dgm:pt>
    <dgm:pt modelId="{C1D9E99B-AE1B-4E38-A86F-DF885B974D1B}" type="pres">
      <dgm:prSet presAssocID="{F8F7C67F-420E-41CD-B1EC-DA7D068A95AB}" presName="spaceBetweenRectangles" presStyleCnt="0"/>
      <dgm:spPr/>
    </dgm:pt>
    <dgm:pt modelId="{1557929D-BBA3-4FAA-BEDC-65859DC5A468}" type="pres">
      <dgm:prSet presAssocID="{DC5306EC-3433-4CCB-84A4-9F1040D97333}" presName="parentLin" presStyleCnt="0"/>
      <dgm:spPr/>
    </dgm:pt>
    <dgm:pt modelId="{2ED9C43A-F464-4793-ACD5-1A8D782AA56A}" type="pres">
      <dgm:prSet presAssocID="{DC5306EC-3433-4CCB-84A4-9F1040D97333}" presName="parentLeftMargin" presStyleLbl="node1" presStyleIdx="3" presStyleCnt="6"/>
      <dgm:spPr/>
    </dgm:pt>
    <dgm:pt modelId="{D651A072-0EDC-431A-AEEA-29CE10555716}" type="pres">
      <dgm:prSet presAssocID="{DC5306EC-3433-4CCB-84A4-9F1040D97333}" presName="parentText" presStyleLbl="node1" presStyleIdx="4" presStyleCnt="6">
        <dgm:presLayoutVars>
          <dgm:chMax val="0"/>
          <dgm:bulletEnabled val="1"/>
        </dgm:presLayoutVars>
      </dgm:prSet>
      <dgm:spPr/>
    </dgm:pt>
    <dgm:pt modelId="{469ED6CA-BA14-4A71-B9BF-2DCEF98B1F6F}" type="pres">
      <dgm:prSet presAssocID="{DC5306EC-3433-4CCB-84A4-9F1040D97333}" presName="negativeSpace" presStyleCnt="0"/>
      <dgm:spPr/>
    </dgm:pt>
    <dgm:pt modelId="{BBD10A3F-5773-4FD6-B6B5-21D6C01D3F11}" type="pres">
      <dgm:prSet presAssocID="{DC5306EC-3433-4CCB-84A4-9F1040D97333}" presName="childText" presStyleLbl="conFgAcc1" presStyleIdx="4" presStyleCnt="6">
        <dgm:presLayoutVars>
          <dgm:bulletEnabled val="1"/>
        </dgm:presLayoutVars>
      </dgm:prSet>
      <dgm:spPr/>
    </dgm:pt>
    <dgm:pt modelId="{279D0915-2185-4D73-9103-F4293BB94EC5}" type="pres">
      <dgm:prSet presAssocID="{9437F684-72F6-4E43-91B6-6BB37B6374BD}" presName="spaceBetweenRectangles" presStyleCnt="0"/>
      <dgm:spPr/>
    </dgm:pt>
    <dgm:pt modelId="{6A38A698-E2F7-42F1-9B4E-3752CCFA0B88}" type="pres">
      <dgm:prSet presAssocID="{851E0B57-E794-4E0A-80F7-6F5162C5BB34}" presName="parentLin" presStyleCnt="0"/>
      <dgm:spPr/>
    </dgm:pt>
    <dgm:pt modelId="{9E56C032-B662-4C5A-85E0-8E8758BCFC1F}" type="pres">
      <dgm:prSet presAssocID="{851E0B57-E794-4E0A-80F7-6F5162C5BB34}" presName="parentLeftMargin" presStyleLbl="node1" presStyleIdx="4" presStyleCnt="6"/>
      <dgm:spPr/>
    </dgm:pt>
    <dgm:pt modelId="{610C26D0-7AAE-4C3E-91C6-130D4C3A5894}" type="pres">
      <dgm:prSet presAssocID="{851E0B57-E794-4E0A-80F7-6F5162C5BB34}" presName="parentText" presStyleLbl="node1" presStyleIdx="5" presStyleCnt="6">
        <dgm:presLayoutVars>
          <dgm:chMax val="0"/>
          <dgm:bulletEnabled val="1"/>
        </dgm:presLayoutVars>
      </dgm:prSet>
      <dgm:spPr/>
    </dgm:pt>
    <dgm:pt modelId="{05108FD9-0847-40FA-AC82-F76BF6756FFD}" type="pres">
      <dgm:prSet presAssocID="{851E0B57-E794-4E0A-80F7-6F5162C5BB34}" presName="negativeSpace" presStyleCnt="0"/>
      <dgm:spPr/>
    </dgm:pt>
    <dgm:pt modelId="{647FC729-6928-462F-A6D2-A57B8DBCB0F8}" type="pres">
      <dgm:prSet presAssocID="{851E0B57-E794-4E0A-80F7-6F5162C5BB34}" presName="childText" presStyleLbl="conFgAcc1" presStyleIdx="5" presStyleCnt="6">
        <dgm:presLayoutVars>
          <dgm:bulletEnabled val="1"/>
        </dgm:presLayoutVars>
      </dgm:prSet>
      <dgm:spPr/>
    </dgm:pt>
  </dgm:ptLst>
  <dgm:cxnLst>
    <dgm:cxn modelId="{5BF4F206-A2E6-455E-9BC9-4214AF9FB5E3}" type="presOf" srcId="{D19832D1-D812-4533-835A-CDB02B2AFCD8}" destId="{057747AC-78FE-4333-B75D-7D381A5A8CDB}" srcOrd="1" destOrd="0" presId="urn:microsoft.com/office/officeart/2005/8/layout/list1"/>
    <dgm:cxn modelId="{BF42690E-306D-45BD-9ED7-A055CD593875}" type="presOf" srcId="{E0F11FB1-3A75-46DA-A9DC-14646EB4090D}" destId="{6FA5BB0D-A6C6-4B9C-9598-2BBB0A242F99}" srcOrd="0" destOrd="0" presId="urn:microsoft.com/office/officeart/2005/8/layout/list1"/>
    <dgm:cxn modelId="{BF0EBB11-8FED-4317-80E2-C11C4AA4590C}" type="presOf" srcId="{851E0B57-E794-4E0A-80F7-6F5162C5BB34}" destId="{9E56C032-B662-4C5A-85E0-8E8758BCFC1F}" srcOrd="0" destOrd="0" presId="urn:microsoft.com/office/officeart/2005/8/layout/list1"/>
    <dgm:cxn modelId="{1ECBFE28-FCFE-4586-A3E6-47180C0A71C5}" type="presOf" srcId="{A0887D9C-444A-49A4-92A5-AFCCC1041223}" destId="{CA49941F-7C8E-4ABE-B0C4-8024D3E52FC5}" srcOrd="1" destOrd="0" presId="urn:microsoft.com/office/officeart/2005/8/layout/list1"/>
    <dgm:cxn modelId="{CCF06648-EABB-45F4-9174-01F507AA904B}" srcId="{2DD9DB93-30E2-4A89-A4DE-570A234403F1}" destId="{851E0B57-E794-4E0A-80F7-6F5162C5BB34}" srcOrd="5" destOrd="0" parTransId="{8121ADE4-09E0-4131-AA6B-FE3069BC16B8}" sibTransId="{C5E6BB09-A528-49E9-9F73-4F799DFA1322}"/>
    <dgm:cxn modelId="{B251606C-6977-4F70-9998-8210DEDFBB7A}" type="presOf" srcId="{851E0B57-E794-4E0A-80F7-6F5162C5BB34}" destId="{610C26D0-7AAE-4C3E-91C6-130D4C3A5894}" srcOrd="1" destOrd="0" presId="urn:microsoft.com/office/officeart/2005/8/layout/list1"/>
    <dgm:cxn modelId="{83769254-42D8-4F4C-A4D3-1E86764A85E8}" srcId="{2DD9DB93-30E2-4A89-A4DE-570A234403F1}" destId="{A0887D9C-444A-49A4-92A5-AFCCC1041223}" srcOrd="0" destOrd="0" parTransId="{A9D1250A-0A4F-4FFC-A924-158247A3A284}" sibTransId="{E95F68B2-CF02-4611-957D-27259FB8EA62}"/>
    <dgm:cxn modelId="{7DFC4457-DF86-4178-B97D-06127DD5CE2E}" type="presOf" srcId="{E0F11FB1-3A75-46DA-A9DC-14646EB4090D}" destId="{C77ABCA5-265E-4726-B754-AC35D58F7951}" srcOrd="1" destOrd="0" presId="urn:microsoft.com/office/officeart/2005/8/layout/list1"/>
    <dgm:cxn modelId="{77323B7B-42AB-4766-BA89-A64AAA4327D2}" type="presOf" srcId="{2DD9DB93-30E2-4A89-A4DE-570A234403F1}" destId="{9FF79334-AD11-414F-B1A0-8AA827327F5C}" srcOrd="0" destOrd="0" presId="urn:microsoft.com/office/officeart/2005/8/layout/list1"/>
    <dgm:cxn modelId="{BA208183-B66A-429E-BFD3-AD469B3FF7D0}" type="presOf" srcId="{DC5306EC-3433-4CCB-84A4-9F1040D97333}" destId="{D651A072-0EDC-431A-AEEA-29CE10555716}" srcOrd="1" destOrd="0" presId="urn:microsoft.com/office/officeart/2005/8/layout/list1"/>
    <dgm:cxn modelId="{9E54218B-8EEB-4BBE-8F9C-6DD594D5356A}" type="presOf" srcId="{DC5306EC-3433-4CCB-84A4-9F1040D97333}" destId="{2ED9C43A-F464-4793-ACD5-1A8D782AA56A}" srcOrd="0" destOrd="0" presId="urn:microsoft.com/office/officeart/2005/8/layout/list1"/>
    <dgm:cxn modelId="{0D4EFD97-9B75-4A51-B79F-8A73E22615DB}" srcId="{2DD9DB93-30E2-4A89-A4DE-570A234403F1}" destId="{E0F11FB1-3A75-46DA-A9DC-14646EB4090D}" srcOrd="1" destOrd="0" parTransId="{8EEA2DC2-A3EE-428C-A8A7-B11ABED83D48}" sibTransId="{C22A315E-4D44-4F91-AE52-98619471E92F}"/>
    <dgm:cxn modelId="{7D01209D-F3B3-4425-929A-68E5CBB056C7}" type="presOf" srcId="{D19832D1-D812-4533-835A-CDB02B2AFCD8}" destId="{2EC8A645-B459-4C43-B455-6F0D1C4ACE27}" srcOrd="0" destOrd="0" presId="urn:microsoft.com/office/officeart/2005/8/layout/list1"/>
    <dgm:cxn modelId="{F40DA4AC-E2AC-4ED9-A860-1F0EAAF263EE}" srcId="{2DD9DB93-30E2-4A89-A4DE-570A234403F1}" destId="{DC5306EC-3433-4CCB-84A4-9F1040D97333}" srcOrd="4" destOrd="0" parTransId="{DD07DCE5-C92F-42E1-82C1-27D31AF75071}" sibTransId="{9437F684-72F6-4E43-91B6-6BB37B6374BD}"/>
    <dgm:cxn modelId="{E6D559AE-DB81-44E5-BAAC-B8C358FA7291}" type="presOf" srcId="{A0887D9C-444A-49A4-92A5-AFCCC1041223}" destId="{49D33E78-54C2-4CDF-AD17-24DD1A3FDC63}" srcOrd="0" destOrd="0" presId="urn:microsoft.com/office/officeart/2005/8/layout/list1"/>
    <dgm:cxn modelId="{B90A39D0-E0EA-4879-91C0-3B84F675FD57}" srcId="{2DD9DB93-30E2-4A89-A4DE-570A234403F1}" destId="{D19832D1-D812-4533-835A-CDB02B2AFCD8}" srcOrd="3" destOrd="0" parTransId="{1367DD6D-EB69-4DE6-86C2-4420FA27F1CA}" sibTransId="{F8F7C67F-420E-41CD-B1EC-DA7D068A95AB}"/>
    <dgm:cxn modelId="{5630DFDC-794C-492C-9540-E301E53D2392}" type="presOf" srcId="{0317F0E3-1320-40A6-94DD-9C9133A3BFDE}" destId="{81C4AFF7-CE39-4409-8A61-FC3F59CDDC68}" srcOrd="1" destOrd="0" presId="urn:microsoft.com/office/officeart/2005/8/layout/list1"/>
    <dgm:cxn modelId="{E9399FF0-F615-46DA-80BF-D6B5A6201A70}" type="presOf" srcId="{0317F0E3-1320-40A6-94DD-9C9133A3BFDE}" destId="{34E995F2-776C-41D7-90CC-168F58013E98}" srcOrd="0" destOrd="0" presId="urn:microsoft.com/office/officeart/2005/8/layout/list1"/>
    <dgm:cxn modelId="{648415FA-A924-4E54-91AD-5ED2BE9EAA39}" srcId="{2DD9DB93-30E2-4A89-A4DE-570A234403F1}" destId="{0317F0E3-1320-40A6-94DD-9C9133A3BFDE}" srcOrd="2" destOrd="0" parTransId="{BCF44976-842D-4F33-80D4-889411ABC149}" sibTransId="{2F0AE379-025F-453C-A2C9-A50821DCB2C0}"/>
    <dgm:cxn modelId="{55D1AFC0-C34E-4883-B0F9-5D3815FB6732}" type="presParOf" srcId="{9FF79334-AD11-414F-B1A0-8AA827327F5C}" destId="{56AF8935-5066-439B-9A8F-74CC41C87AB7}" srcOrd="0" destOrd="0" presId="urn:microsoft.com/office/officeart/2005/8/layout/list1"/>
    <dgm:cxn modelId="{1934F954-06CE-4B1B-BB82-FDB8F0806856}" type="presParOf" srcId="{56AF8935-5066-439B-9A8F-74CC41C87AB7}" destId="{49D33E78-54C2-4CDF-AD17-24DD1A3FDC63}" srcOrd="0" destOrd="0" presId="urn:microsoft.com/office/officeart/2005/8/layout/list1"/>
    <dgm:cxn modelId="{6E697A6B-FED5-42F9-B291-443F46ED9511}" type="presParOf" srcId="{56AF8935-5066-439B-9A8F-74CC41C87AB7}" destId="{CA49941F-7C8E-4ABE-B0C4-8024D3E52FC5}" srcOrd="1" destOrd="0" presId="urn:microsoft.com/office/officeart/2005/8/layout/list1"/>
    <dgm:cxn modelId="{866D47F8-60A2-413D-A09B-AC45570AAC09}" type="presParOf" srcId="{9FF79334-AD11-414F-B1A0-8AA827327F5C}" destId="{BD7EAA55-ECF9-4592-B677-F129E1981EED}" srcOrd="1" destOrd="0" presId="urn:microsoft.com/office/officeart/2005/8/layout/list1"/>
    <dgm:cxn modelId="{21552C3B-DCBF-4C85-AE72-D12C56AB4C5D}" type="presParOf" srcId="{9FF79334-AD11-414F-B1A0-8AA827327F5C}" destId="{CC744181-D54F-4E2F-B08E-254450EDF0C5}" srcOrd="2" destOrd="0" presId="urn:microsoft.com/office/officeart/2005/8/layout/list1"/>
    <dgm:cxn modelId="{849204F6-D1F7-4D18-8DA4-BF0F498D50FA}" type="presParOf" srcId="{9FF79334-AD11-414F-B1A0-8AA827327F5C}" destId="{57BF2692-7794-4201-BCC2-03384B6A8A01}" srcOrd="3" destOrd="0" presId="urn:microsoft.com/office/officeart/2005/8/layout/list1"/>
    <dgm:cxn modelId="{C7B92EC3-0F74-48C9-88AB-655A4778FBB4}" type="presParOf" srcId="{9FF79334-AD11-414F-B1A0-8AA827327F5C}" destId="{9A732F66-ACD5-4D35-8B2C-7C8D9B6330D0}" srcOrd="4" destOrd="0" presId="urn:microsoft.com/office/officeart/2005/8/layout/list1"/>
    <dgm:cxn modelId="{E05B48A7-F48C-4BAC-8596-3228FC259210}" type="presParOf" srcId="{9A732F66-ACD5-4D35-8B2C-7C8D9B6330D0}" destId="{6FA5BB0D-A6C6-4B9C-9598-2BBB0A242F99}" srcOrd="0" destOrd="0" presId="urn:microsoft.com/office/officeart/2005/8/layout/list1"/>
    <dgm:cxn modelId="{EDFF3B2F-22C5-44E8-B450-98C6EB9A7324}" type="presParOf" srcId="{9A732F66-ACD5-4D35-8B2C-7C8D9B6330D0}" destId="{C77ABCA5-265E-4726-B754-AC35D58F7951}" srcOrd="1" destOrd="0" presId="urn:microsoft.com/office/officeart/2005/8/layout/list1"/>
    <dgm:cxn modelId="{E5D4FB54-9967-45FC-826B-207DFD5A60A5}" type="presParOf" srcId="{9FF79334-AD11-414F-B1A0-8AA827327F5C}" destId="{AD3F0968-B1E0-4ADC-A43D-ABDB045C4672}" srcOrd="5" destOrd="0" presId="urn:microsoft.com/office/officeart/2005/8/layout/list1"/>
    <dgm:cxn modelId="{22B13F88-0F41-435A-A302-CE568FD5621C}" type="presParOf" srcId="{9FF79334-AD11-414F-B1A0-8AA827327F5C}" destId="{E611F5F5-FBB2-4AAB-BA24-525DE0D860FC}" srcOrd="6" destOrd="0" presId="urn:microsoft.com/office/officeart/2005/8/layout/list1"/>
    <dgm:cxn modelId="{B31CD213-89B2-4825-95CD-A267E3C72BA8}" type="presParOf" srcId="{9FF79334-AD11-414F-B1A0-8AA827327F5C}" destId="{E0E768B3-7B2F-43B9-9087-0542025FF002}" srcOrd="7" destOrd="0" presId="urn:microsoft.com/office/officeart/2005/8/layout/list1"/>
    <dgm:cxn modelId="{FF4BD832-BD7B-4569-98FD-FD6913DE03CE}" type="presParOf" srcId="{9FF79334-AD11-414F-B1A0-8AA827327F5C}" destId="{BBC40296-9FC1-41F3-B813-0AD4DE3765D0}" srcOrd="8" destOrd="0" presId="urn:microsoft.com/office/officeart/2005/8/layout/list1"/>
    <dgm:cxn modelId="{643DEAFA-497F-4B8E-A0FB-A95311AA7A62}" type="presParOf" srcId="{BBC40296-9FC1-41F3-B813-0AD4DE3765D0}" destId="{34E995F2-776C-41D7-90CC-168F58013E98}" srcOrd="0" destOrd="0" presId="urn:microsoft.com/office/officeart/2005/8/layout/list1"/>
    <dgm:cxn modelId="{2A3C6190-552B-4AAD-AACE-7FABD3D53D6F}" type="presParOf" srcId="{BBC40296-9FC1-41F3-B813-0AD4DE3765D0}" destId="{81C4AFF7-CE39-4409-8A61-FC3F59CDDC68}" srcOrd="1" destOrd="0" presId="urn:microsoft.com/office/officeart/2005/8/layout/list1"/>
    <dgm:cxn modelId="{3E7F9C88-438C-4D82-A58F-7CF6903E1DDA}" type="presParOf" srcId="{9FF79334-AD11-414F-B1A0-8AA827327F5C}" destId="{08C4F45F-EF69-4E86-8C19-7CFFE800815F}" srcOrd="9" destOrd="0" presId="urn:microsoft.com/office/officeart/2005/8/layout/list1"/>
    <dgm:cxn modelId="{9E305707-F8BA-4A5A-8BDF-331A3CC87A11}" type="presParOf" srcId="{9FF79334-AD11-414F-B1A0-8AA827327F5C}" destId="{430AC1C3-3511-48E7-86D1-AF76B8C68FC4}" srcOrd="10" destOrd="0" presId="urn:microsoft.com/office/officeart/2005/8/layout/list1"/>
    <dgm:cxn modelId="{230946E2-DA97-4855-A93E-D08E0A182AA1}" type="presParOf" srcId="{9FF79334-AD11-414F-B1A0-8AA827327F5C}" destId="{4F9D3832-BEE3-4B9E-9EFF-35D17F8DCB6F}" srcOrd="11" destOrd="0" presId="urn:microsoft.com/office/officeart/2005/8/layout/list1"/>
    <dgm:cxn modelId="{8596B0E1-0660-4C7A-88C7-25DEEA492BC4}" type="presParOf" srcId="{9FF79334-AD11-414F-B1A0-8AA827327F5C}" destId="{8D061F78-493F-4B9D-B524-5D6DFD38ED97}" srcOrd="12" destOrd="0" presId="urn:microsoft.com/office/officeart/2005/8/layout/list1"/>
    <dgm:cxn modelId="{20F29443-A2E7-4B12-BC52-8A8A70E4A6AB}" type="presParOf" srcId="{8D061F78-493F-4B9D-B524-5D6DFD38ED97}" destId="{2EC8A645-B459-4C43-B455-6F0D1C4ACE27}" srcOrd="0" destOrd="0" presId="urn:microsoft.com/office/officeart/2005/8/layout/list1"/>
    <dgm:cxn modelId="{E2CB03C8-0C89-448F-AA46-FEDA8BBFA045}" type="presParOf" srcId="{8D061F78-493F-4B9D-B524-5D6DFD38ED97}" destId="{057747AC-78FE-4333-B75D-7D381A5A8CDB}" srcOrd="1" destOrd="0" presId="urn:microsoft.com/office/officeart/2005/8/layout/list1"/>
    <dgm:cxn modelId="{5A6D2949-6CFD-4E7D-BDCE-9BE99FFF1F72}" type="presParOf" srcId="{9FF79334-AD11-414F-B1A0-8AA827327F5C}" destId="{739EA5D8-E321-4DCD-AB9F-8C0E07164F00}" srcOrd="13" destOrd="0" presId="urn:microsoft.com/office/officeart/2005/8/layout/list1"/>
    <dgm:cxn modelId="{30297FD1-21CF-49D2-9E63-1F676046C454}" type="presParOf" srcId="{9FF79334-AD11-414F-B1A0-8AA827327F5C}" destId="{E1738DF6-0D72-4AEC-BE1B-03F82737EC75}" srcOrd="14" destOrd="0" presId="urn:microsoft.com/office/officeart/2005/8/layout/list1"/>
    <dgm:cxn modelId="{8F4E40AB-387A-47EC-8B20-7DC53306FCF2}" type="presParOf" srcId="{9FF79334-AD11-414F-B1A0-8AA827327F5C}" destId="{C1D9E99B-AE1B-4E38-A86F-DF885B974D1B}" srcOrd="15" destOrd="0" presId="urn:microsoft.com/office/officeart/2005/8/layout/list1"/>
    <dgm:cxn modelId="{AAEE412D-C06C-456D-957C-EAE976148A16}" type="presParOf" srcId="{9FF79334-AD11-414F-B1A0-8AA827327F5C}" destId="{1557929D-BBA3-4FAA-BEDC-65859DC5A468}" srcOrd="16" destOrd="0" presId="urn:microsoft.com/office/officeart/2005/8/layout/list1"/>
    <dgm:cxn modelId="{183A3B23-85D9-41BA-88EB-5A33D2EEEBFD}" type="presParOf" srcId="{1557929D-BBA3-4FAA-BEDC-65859DC5A468}" destId="{2ED9C43A-F464-4793-ACD5-1A8D782AA56A}" srcOrd="0" destOrd="0" presId="urn:microsoft.com/office/officeart/2005/8/layout/list1"/>
    <dgm:cxn modelId="{C360B206-5FD2-4FC3-A10B-AECB61877123}" type="presParOf" srcId="{1557929D-BBA3-4FAA-BEDC-65859DC5A468}" destId="{D651A072-0EDC-431A-AEEA-29CE10555716}" srcOrd="1" destOrd="0" presId="urn:microsoft.com/office/officeart/2005/8/layout/list1"/>
    <dgm:cxn modelId="{88053344-1B2E-4027-AF97-5020A2778C9B}" type="presParOf" srcId="{9FF79334-AD11-414F-B1A0-8AA827327F5C}" destId="{469ED6CA-BA14-4A71-B9BF-2DCEF98B1F6F}" srcOrd="17" destOrd="0" presId="urn:microsoft.com/office/officeart/2005/8/layout/list1"/>
    <dgm:cxn modelId="{2264BD58-F243-4CDF-9961-49E91FD38896}" type="presParOf" srcId="{9FF79334-AD11-414F-B1A0-8AA827327F5C}" destId="{BBD10A3F-5773-4FD6-B6B5-21D6C01D3F11}" srcOrd="18" destOrd="0" presId="urn:microsoft.com/office/officeart/2005/8/layout/list1"/>
    <dgm:cxn modelId="{C43157FB-F9E3-4F77-B2EF-715652F2B7B0}" type="presParOf" srcId="{9FF79334-AD11-414F-B1A0-8AA827327F5C}" destId="{279D0915-2185-4D73-9103-F4293BB94EC5}" srcOrd="19" destOrd="0" presId="urn:microsoft.com/office/officeart/2005/8/layout/list1"/>
    <dgm:cxn modelId="{B8765927-48FD-48B6-AB25-34C88E8BECEF}" type="presParOf" srcId="{9FF79334-AD11-414F-B1A0-8AA827327F5C}" destId="{6A38A698-E2F7-42F1-9B4E-3752CCFA0B88}" srcOrd="20" destOrd="0" presId="urn:microsoft.com/office/officeart/2005/8/layout/list1"/>
    <dgm:cxn modelId="{AA93C3E0-9D9C-4524-BEC2-EC7EF24002FC}" type="presParOf" srcId="{6A38A698-E2F7-42F1-9B4E-3752CCFA0B88}" destId="{9E56C032-B662-4C5A-85E0-8E8758BCFC1F}" srcOrd="0" destOrd="0" presId="urn:microsoft.com/office/officeart/2005/8/layout/list1"/>
    <dgm:cxn modelId="{DA768E4E-4514-4D03-B9A9-0C2DB5623E61}" type="presParOf" srcId="{6A38A698-E2F7-42F1-9B4E-3752CCFA0B88}" destId="{610C26D0-7AAE-4C3E-91C6-130D4C3A5894}" srcOrd="1" destOrd="0" presId="urn:microsoft.com/office/officeart/2005/8/layout/list1"/>
    <dgm:cxn modelId="{ADF205C8-FDE8-430A-A6A8-A1AC8C2FCA33}" type="presParOf" srcId="{9FF79334-AD11-414F-B1A0-8AA827327F5C}" destId="{05108FD9-0847-40FA-AC82-F76BF6756FFD}" srcOrd="21" destOrd="0" presId="urn:microsoft.com/office/officeart/2005/8/layout/list1"/>
    <dgm:cxn modelId="{F4656143-BAAE-4335-8F4A-BED0905C4529}" type="presParOf" srcId="{9FF79334-AD11-414F-B1A0-8AA827327F5C}" destId="{647FC729-6928-462F-A6D2-A57B8DBCB0F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9DB93-30E2-4A89-A4DE-570A234403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000" b="0" dirty="0">
              <a:solidFill>
                <a:schemeClr val="bg1"/>
              </a:solidFill>
            </a:rPr>
            <a:t>调度</a:t>
          </a:r>
          <a:endParaRPr lang="en-US" sz="2000" b="1" dirty="0">
            <a:solidFill>
              <a:schemeClr val="bg1"/>
            </a:solidFill>
          </a:endParaRPr>
        </a:p>
      </dgm:t>
    </dgm:pt>
    <dgm:pt modelId="{A9D1250A-0A4F-4FFC-A924-158247A3A284}" type="parTrans" cxnId="{83769254-42D8-4F4C-A4D3-1E86764A85E8}">
      <dgm:prSet/>
      <dgm:spPr/>
      <dgm:t>
        <a:bodyPr/>
        <a:lstStyle/>
        <a:p>
          <a:endParaRPr lang="zh-CN" altLang="en-US" sz="2000"/>
        </a:p>
      </dgm:t>
    </dgm:pt>
    <dgm:pt modelId="{E95F68B2-CF02-4611-957D-27259FB8EA62}" type="sibTrans" cxnId="{83769254-42D8-4F4C-A4D3-1E86764A85E8}">
      <dgm:prSet/>
      <dgm:spPr/>
      <dgm:t>
        <a:bodyPr/>
        <a:lstStyle/>
        <a:p>
          <a:endParaRPr lang="zh-CN" altLang="en-US" sz="2000"/>
        </a:p>
      </dgm:t>
    </dgm:pt>
    <dgm:pt modelId="{E0F11FB1-3A75-46DA-A9DC-14646EB4090D}">
      <dgm:prSet custT="1"/>
      <dgm:spPr/>
      <dgm:t>
        <a:bodyPr/>
        <a:lstStyle/>
        <a:p>
          <a:pPr rtl="0"/>
          <a:r>
            <a:rPr lang="zh-CN" altLang="en-US" sz="2000" b="0" dirty="0">
              <a:solidFill>
                <a:srgbClr val="FF0000"/>
              </a:solidFill>
            </a:rPr>
            <a:t>并发性</a:t>
          </a:r>
          <a:endParaRPr lang="zh-CN" altLang="en-US" sz="2000" dirty="0">
            <a:solidFill>
              <a:srgbClr val="FF0000"/>
            </a:solidFill>
          </a:endParaRPr>
        </a:p>
      </dgm:t>
    </dgm:pt>
    <dgm:pt modelId="{8EEA2DC2-A3EE-428C-A8A7-B11ABED83D48}" type="parTrans" cxnId="{0D4EFD97-9B75-4A51-B79F-8A73E22615DB}">
      <dgm:prSet/>
      <dgm:spPr/>
      <dgm:t>
        <a:bodyPr/>
        <a:lstStyle/>
        <a:p>
          <a:endParaRPr lang="zh-CN" altLang="en-US" sz="2000"/>
        </a:p>
      </dgm:t>
    </dgm:pt>
    <dgm:pt modelId="{C22A315E-4D44-4F91-AE52-98619471E92F}" type="sibTrans" cxnId="{0D4EFD97-9B75-4A51-B79F-8A73E22615DB}">
      <dgm:prSet/>
      <dgm:spPr/>
      <dgm:t>
        <a:bodyPr/>
        <a:lstStyle/>
        <a:p>
          <a:endParaRPr lang="zh-CN" altLang="en-US" sz="2000"/>
        </a:p>
      </dgm:t>
    </dgm:pt>
    <dgm:pt modelId="{0317F0E3-1320-40A6-94DD-9C9133A3BFDE}">
      <dgm:prSet custT="1"/>
      <dgm:spPr>
        <a:solidFill>
          <a:srgbClr val="727CA3">
            <a:hueOff val="0"/>
            <a:satOff val="0"/>
            <a:lumOff val="0"/>
            <a:alphaOff val="0"/>
          </a:srgbClr>
        </a:solidFill>
        <a:ln w="19050" cap="flat" cmpd="sng" algn="ctr">
          <a:solidFill>
            <a:prstClr val="white">
              <a:hueOff val="0"/>
              <a:satOff val="0"/>
              <a:lumOff val="0"/>
              <a:alphaOff val="0"/>
            </a:prstClr>
          </a:solidFill>
          <a:prstDash val="solid"/>
        </a:ln>
        <a:effectLst/>
      </dgm:spPr>
      <dgm:t>
        <a:bodyPr spcFirstLastPara="0" vert="horz" wrap="square" lIns="30480" tIns="30480" rIns="30480" bIns="30480" numCol="1" spcCol="1270" anchor="ctr" anchorCtr="0"/>
        <a:lstStyle/>
        <a:p>
          <a:pPr rtl="0"/>
          <a:r>
            <a:rPr lang="zh-CN" altLang="en-US" sz="2000" b="0" kern="1200" dirty="0">
              <a:solidFill>
                <a:schemeClr val="bg1"/>
              </a:solidFill>
            </a:rPr>
            <a:t>拥有</a:t>
          </a:r>
          <a:r>
            <a:rPr lang="zh-CN" altLang="en-US" sz="2400" b="0" kern="1200" dirty="0">
              <a:solidFill>
                <a:schemeClr val="bg1"/>
              </a:solidFill>
              <a:latin typeface="Gill Sans MT"/>
              <a:ea typeface="华文新魏" panose="02010800040101010101" pitchFamily="2" charset="-122"/>
              <a:cs typeface="+mn-cs"/>
            </a:rPr>
            <a:t>资源</a:t>
          </a:r>
        </a:p>
      </dgm:t>
    </dgm:pt>
    <dgm:pt modelId="{BCF44976-842D-4F33-80D4-889411ABC149}" type="parTrans" cxnId="{648415FA-A924-4E54-91AD-5ED2BE9EAA39}">
      <dgm:prSet/>
      <dgm:spPr/>
      <dgm:t>
        <a:bodyPr/>
        <a:lstStyle/>
        <a:p>
          <a:endParaRPr lang="zh-CN" altLang="en-US" sz="2000"/>
        </a:p>
      </dgm:t>
    </dgm:pt>
    <dgm:pt modelId="{2F0AE379-025F-453C-A2C9-A50821DCB2C0}" type="sibTrans" cxnId="{648415FA-A924-4E54-91AD-5ED2BE9EAA39}">
      <dgm:prSet/>
      <dgm:spPr/>
      <dgm:t>
        <a:bodyPr/>
        <a:lstStyle/>
        <a:p>
          <a:endParaRPr lang="zh-CN" altLang="en-US" sz="2000"/>
        </a:p>
      </dgm:t>
    </dgm:pt>
    <dgm:pt modelId="{D19832D1-D812-4533-835A-CDB02B2AFCD8}">
      <dgm:prSet custT="1"/>
      <dgm:spPr/>
      <dgm:t>
        <a:bodyPr/>
        <a:lstStyle/>
        <a:p>
          <a:pPr rtl="0"/>
          <a:r>
            <a:rPr lang="zh-CN" altLang="en-US" sz="2000" b="0" dirty="0"/>
            <a:t>系统开销</a:t>
          </a:r>
          <a:endParaRPr lang="zh-CN" altLang="en-US" sz="2000" dirty="0"/>
        </a:p>
      </dgm:t>
    </dgm:pt>
    <dgm:pt modelId="{1367DD6D-EB69-4DE6-86C2-4420FA27F1CA}" type="parTrans" cxnId="{B90A39D0-E0EA-4879-91C0-3B84F675FD57}">
      <dgm:prSet/>
      <dgm:spPr/>
      <dgm:t>
        <a:bodyPr/>
        <a:lstStyle/>
        <a:p>
          <a:endParaRPr lang="zh-CN" altLang="en-US" sz="2000"/>
        </a:p>
      </dgm:t>
    </dgm:pt>
    <dgm:pt modelId="{F8F7C67F-420E-41CD-B1EC-DA7D068A95AB}" type="sibTrans" cxnId="{B90A39D0-E0EA-4879-91C0-3B84F675FD57}">
      <dgm:prSet/>
      <dgm:spPr/>
      <dgm:t>
        <a:bodyPr/>
        <a:lstStyle/>
        <a:p>
          <a:endParaRPr lang="zh-CN" altLang="en-US" sz="2000"/>
        </a:p>
      </dgm:t>
    </dgm:pt>
    <dgm:pt modelId="{837ED532-BE85-4491-BC62-7435D657E8C6}">
      <dgm:prSet custT="1"/>
      <dgm:spPr/>
      <dgm:t>
        <a:bodyPr/>
        <a:lstStyle/>
        <a:p>
          <a:pPr rtl="0"/>
          <a:r>
            <a:rPr lang="zh-CN" altLang="en-US" sz="2000"/>
            <a:t>支持多处理机</a:t>
          </a:r>
          <a:endParaRPr lang="zh-CN" altLang="en-US" sz="2000" dirty="0"/>
        </a:p>
      </dgm:t>
    </dgm:pt>
    <dgm:pt modelId="{411B4866-5006-4677-8107-67314626CA7E}" type="parTrans" cxnId="{17967F91-A092-498A-8910-2A563A048AA7}">
      <dgm:prSet/>
      <dgm:spPr/>
      <dgm:t>
        <a:bodyPr/>
        <a:lstStyle/>
        <a:p>
          <a:endParaRPr lang="zh-CN" altLang="en-US" sz="1400"/>
        </a:p>
      </dgm:t>
    </dgm:pt>
    <dgm:pt modelId="{12BF9774-E599-4ACC-AFD0-124BBBD758FD}" type="sibTrans" cxnId="{17967F91-A092-498A-8910-2A563A048AA7}">
      <dgm:prSet/>
      <dgm:spPr/>
      <dgm:t>
        <a:bodyPr/>
        <a:lstStyle/>
        <a:p>
          <a:endParaRPr lang="zh-CN" altLang="en-US" sz="1400"/>
        </a:p>
      </dgm:t>
    </dgm:pt>
    <dgm:pt modelId="{ED3E7AC1-65C2-4F1C-9686-616444443B35}">
      <dgm:prSet custT="1"/>
      <dgm:spPr/>
      <dgm:t>
        <a:bodyPr/>
        <a:lstStyle/>
        <a:p>
          <a:pPr rtl="0"/>
          <a:r>
            <a:rPr lang="zh-CN" altLang="en-US" sz="2000"/>
            <a:t>独立性</a:t>
          </a:r>
          <a:endParaRPr lang="zh-CN" altLang="en-US" sz="2000" dirty="0"/>
        </a:p>
      </dgm:t>
    </dgm:pt>
    <dgm:pt modelId="{944E57DB-9EA4-4540-9046-FA5B388E2667}" type="parTrans" cxnId="{AE2518D1-E144-4869-9E3E-1B4709EE1D05}">
      <dgm:prSet/>
      <dgm:spPr/>
      <dgm:t>
        <a:bodyPr/>
        <a:lstStyle/>
        <a:p>
          <a:endParaRPr lang="zh-CN" altLang="en-US" sz="1400"/>
        </a:p>
      </dgm:t>
    </dgm:pt>
    <dgm:pt modelId="{853F8D58-9C0E-4BF6-BF03-0835554757AC}" type="sibTrans" cxnId="{AE2518D1-E144-4869-9E3E-1B4709EE1D05}">
      <dgm:prSet/>
      <dgm:spPr/>
      <dgm:t>
        <a:bodyPr/>
        <a:lstStyle/>
        <a:p>
          <a:endParaRPr lang="zh-CN" altLang="en-US" sz="1400"/>
        </a:p>
      </dgm:t>
    </dgm:pt>
    <dgm:pt modelId="{72C130DE-8B8A-4DBF-88B0-AF1CC73B4C6D}" type="pres">
      <dgm:prSet presAssocID="{2DD9DB93-30E2-4A89-A4DE-570A234403F1}" presName="linear" presStyleCnt="0">
        <dgm:presLayoutVars>
          <dgm:dir/>
          <dgm:animLvl val="lvl"/>
          <dgm:resizeHandles val="exact"/>
        </dgm:presLayoutVars>
      </dgm:prSet>
      <dgm:spPr/>
    </dgm:pt>
    <dgm:pt modelId="{2B25F35F-4323-4C7E-83BD-5960F4E4B2E5}" type="pres">
      <dgm:prSet presAssocID="{A0887D9C-444A-49A4-92A5-AFCCC1041223}" presName="parentLin" presStyleCnt="0"/>
      <dgm:spPr/>
    </dgm:pt>
    <dgm:pt modelId="{FE93084B-0FF3-4091-BDF8-23086E1358DA}" type="pres">
      <dgm:prSet presAssocID="{A0887D9C-444A-49A4-92A5-AFCCC1041223}" presName="parentLeftMargin" presStyleLbl="node1" presStyleIdx="0" presStyleCnt="6"/>
      <dgm:spPr/>
    </dgm:pt>
    <dgm:pt modelId="{B4AFEEEC-C054-47EA-9CA6-B8D6686C178A}" type="pres">
      <dgm:prSet presAssocID="{A0887D9C-444A-49A4-92A5-AFCCC1041223}" presName="parentText" presStyleLbl="node1" presStyleIdx="0" presStyleCnt="6">
        <dgm:presLayoutVars>
          <dgm:chMax val="0"/>
          <dgm:bulletEnabled val="1"/>
        </dgm:presLayoutVars>
      </dgm:prSet>
      <dgm:spPr/>
    </dgm:pt>
    <dgm:pt modelId="{89E31114-5220-448D-8F0D-E58C9F17FCD8}" type="pres">
      <dgm:prSet presAssocID="{A0887D9C-444A-49A4-92A5-AFCCC1041223}" presName="negativeSpace" presStyleCnt="0"/>
      <dgm:spPr/>
    </dgm:pt>
    <dgm:pt modelId="{C5A0E39C-8BC7-4440-8FA8-E12E1C42E40C}" type="pres">
      <dgm:prSet presAssocID="{A0887D9C-444A-49A4-92A5-AFCCC1041223}" presName="childText" presStyleLbl="conFgAcc1" presStyleIdx="0" presStyleCnt="6">
        <dgm:presLayoutVars>
          <dgm:bulletEnabled val="1"/>
        </dgm:presLayoutVars>
      </dgm:prSet>
      <dgm:spPr/>
    </dgm:pt>
    <dgm:pt modelId="{97C91341-1FFE-41BD-9A08-2B294E23E7B7}" type="pres">
      <dgm:prSet presAssocID="{E95F68B2-CF02-4611-957D-27259FB8EA62}" presName="spaceBetweenRectangles" presStyleCnt="0"/>
      <dgm:spPr/>
    </dgm:pt>
    <dgm:pt modelId="{4829379B-9F9F-4473-B6A2-24012E012BA2}" type="pres">
      <dgm:prSet presAssocID="{E0F11FB1-3A75-46DA-A9DC-14646EB4090D}" presName="parentLin" presStyleCnt="0"/>
      <dgm:spPr/>
    </dgm:pt>
    <dgm:pt modelId="{17443BAB-C02F-42D1-BF1B-1FE203DCD109}" type="pres">
      <dgm:prSet presAssocID="{E0F11FB1-3A75-46DA-A9DC-14646EB4090D}" presName="parentLeftMargin" presStyleLbl="node1" presStyleIdx="0" presStyleCnt="6"/>
      <dgm:spPr/>
    </dgm:pt>
    <dgm:pt modelId="{95B90C97-C353-4ACD-8E44-7DF1A0288519}" type="pres">
      <dgm:prSet presAssocID="{E0F11FB1-3A75-46DA-A9DC-14646EB4090D}" presName="parentText" presStyleLbl="node1" presStyleIdx="1" presStyleCnt="6">
        <dgm:presLayoutVars>
          <dgm:chMax val="0"/>
          <dgm:bulletEnabled val="1"/>
        </dgm:presLayoutVars>
      </dgm:prSet>
      <dgm:spPr/>
    </dgm:pt>
    <dgm:pt modelId="{8DCCDB09-65F0-4FCA-A927-B198519E9A77}" type="pres">
      <dgm:prSet presAssocID="{E0F11FB1-3A75-46DA-A9DC-14646EB4090D}" presName="negativeSpace" presStyleCnt="0"/>
      <dgm:spPr/>
    </dgm:pt>
    <dgm:pt modelId="{FD81BC72-2CD1-457E-AED6-9855E913E8ED}" type="pres">
      <dgm:prSet presAssocID="{E0F11FB1-3A75-46DA-A9DC-14646EB4090D}" presName="childText" presStyleLbl="conFgAcc1" presStyleIdx="1" presStyleCnt="6">
        <dgm:presLayoutVars>
          <dgm:bulletEnabled val="1"/>
        </dgm:presLayoutVars>
      </dgm:prSet>
      <dgm:spPr/>
    </dgm:pt>
    <dgm:pt modelId="{A855154D-F583-4B03-8A20-A5DF1C634DDC}" type="pres">
      <dgm:prSet presAssocID="{C22A315E-4D44-4F91-AE52-98619471E92F}" presName="spaceBetweenRectangles" presStyleCnt="0"/>
      <dgm:spPr/>
    </dgm:pt>
    <dgm:pt modelId="{492AF291-4F5C-45BF-99EB-9B3064F30B9F}" type="pres">
      <dgm:prSet presAssocID="{0317F0E3-1320-40A6-94DD-9C9133A3BFDE}" presName="parentLin" presStyleCnt="0"/>
      <dgm:spPr/>
    </dgm:pt>
    <dgm:pt modelId="{6BDC0A25-2F0F-4F08-B971-25E5903C79C8}" type="pres">
      <dgm:prSet presAssocID="{0317F0E3-1320-40A6-94DD-9C9133A3BFDE}" presName="parentLeftMargin" presStyleLbl="node1" presStyleIdx="1" presStyleCnt="6"/>
      <dgm:spPr/>
    </dgm:pt>
    <dgm:pt modelId="{7B0FC078-953D-4F46-97BA-46AE8865EF03}" type="pres">
      <dgm:prSet presAssocID="{0317F0E3-1320-40A6-94DD-9C9133A3BFDE}" presName="parentText" presStyleLbl="node1" presStyleIdx="2" presStyleCnt="6">
        <dgm:presLayoutVars>
          <dgm:chMax val="0"/>
          <dgm:bulletEnabled val="1"/>
        </dgm:presLayoutVars>
      </dgm:prSet>
      <dgm:spPr/>
    </dgm:pt>
    <dgm:pt modelId="{4F70C2B0-F62D-4A67-AFB7-75CF8C87FC3C}" type="pres">
      <dgm:prSet presAssocID="{0317F0E3-1320-40A6-94DD-9C9133A3BFDE}" presName="negativeSpace" presStyleCnt="0"/>
      <dgm:spPr/>
    </dgm:pt>
    <dgm:pt modelId="{059971EB-2B08-448E-A05C-D26CD60EBD22}" type="pres">
      <dgm:prSet presAssocID="{0317F0E3-1320-40A6-94DD-9C9133A3BFDE}" presName="childText" presStyleLbl="conFgAcc1" presStyleIdx="2" presStyleCnt="6">
        <dgm:presLayoutVars>
          <dgm:bulletEnabled val="1"/>
        </dgm:presLayoutVars>
      </dgm:prSet>
      <dgm:spPr/>
    </dgm:pt>
    <dgm:pt modelId="{99D2EB13-42C1-4715-A2D8-C7B0A3B2F6B7}" type="pres">
      <dgm:prSet presAssocID="{2F0AE379-025F-453C-A2C9-A50821DCB2C0}" presName="spaceBetweenRectangles" presStyleCnt="0"/>
      <dgm:spPr/>
    </dgm:pt>
    <dgm:pt modelId="{C6F1FB21-6B5D-4B60-BB60-A27DC64E62A8}" type="pres">
      <dgm:prSet presAssocID="{D19832D1-D812-4533-835A-CDB02B2AFCD8}" presName="parentLin" presStyleCnt="0"/>
      <dgm:spPr/>
    </dgm:pt>
    <dgm:pt modelId="{866D6B12-731B-4D90-9ADC-ABDDF6580055}" type="pres">
      <dgm:prSet presAssocID="{D19832D1-D812-4533-835A-CDB02B2AFCD8}" presName="parentLeftMargin" presStyleLbl="node1" presStyleIdx="2" presStyleCnt="6"/>
      <dgm:spPr/>
    </dgm:pt>
    <dgm:pt modelId="{EA15F5CF-7557-41B6-A984-3A6BDA81A48C}" type="pres">
      <dgm:prSet presAssocID="{D19832D1-D812-4533-835A-CDB02B2AFCD8}" presName="parentText" presStyleLbl="node1" presStyleIdx="3" presStyleCnt="6">
        <dgm:presLayoutVars>
          <dgm:chMax val="0"/>
          <dgm:bulletEnabled val="1"/>
        </dgm:presLayoutVars>
      </dgm:prSet>
      <dgm:spPr/>
    </dgm:pt>
    <dgm:pt modelId="{1066531C-83D3-4947-8424-03C8063B3149}" type="pres">
      <dgm:prSet presAssocID="{D19832D1-D812-4533-835A-CDB02B2AFCD8}" presName="negativeSpace" presStyleCnt="0"/>
      <dgm:spPr/>
    </dgm:pt>
    <dgm:pt modelId="{5CD06494-6C84-4B2B-BC64-43E83954CAF8}" type="pres">
      <dgm:prSet presAssocID="{D19832D1-D812-4533-835A-CDB02B2AFCD8}" presName="childText" presStyleLbl="conFgAcc1" presStyleIdx="3" presStyleCnt="6">
        <dgm:presLayoutVars>
          <dgm:bulletEnabled val="1"/>
        </dgm:presLayoutVars>
      </dgm:prSet>
      <dgm:spPr/>
    </dgm:pt>
    <dgm:pt modelId="{4E33C986-DBFD-49AA-B6A5-8A331AF25477}" type="pres">
      <dgm:prSet presAssocID="{F8F7C67F-420E-41CD-B1EC-DA7D068A95AB}" presName="spaceBetweenRectangles" presStyleCnt="0"/>
      <dgm:spPr/>
    </dgm:pt>
    <dgm:pt modelId="{A110D13E-60E6-4EF9-AC3D-A27C40681576}" type="pres">
      <dgm:prSet presAssocID="{837ED532-BE85-4491-BC62-7435D657E8C6}" presName="parentLin" presStyleCnt="0"/>
      <dgm:spPr/>
    </dgm:pt>
    <dgm:pt modelId="{9920C3A3-93F0-4F3C-BD17-2F90DED0B784}" type="pres">
      <dgm:prSet presAssocID="{837ED532-BE85-4491-BC62-7435D657E8C6}" presName="parentLeftMargin" presStyleLbl="node1" presStyleIdx="3" presStyleCnt="6"/>
      <dgm:spPr/>
    </dgm:pt>
    <dgm:pt modelId="{AEEF2A4C-4A09-4B6D-8C1B-C6482C3E0563}" type="pres">
      <dgm:prSet presAssocID="{837ED532-BE85-4491-BC62-7435D657E8C6}" presName="parentText" presStyleLbl="node1" presStyleIdx="4" presStyleCnt="6">
        <dgm:presLayoutVars>
          <dgm:chMax val="0"/>
          <dgm:bulletEnabled val="1"/>
        </dgm:presLayoutVars>
      </dgm:prSet>
      <dgm:spPr/>
    </dgm:pt>
    <dgm:pt modelId="{CDCC198E-178D-416C-9567-E9B3E6E1EE06}" type="pres">
      <dgm:prSet presAssocID="{837ED532-BE85-4491-BC62-7435D657E8C6}" presName="negativeSpace" presStyleCnt="0"/>
      <dgm:spPr/>
    </dgm:pt>
    <dgm:pt modelId="{35FBBFF8-EC4E-4543-B612-4791724C637B}" type="pres">
      <dgm:prSet presAssocID="{837ED532-BE85-4491-BC62-7435D657E8C6}" presName="childText" presStyleLbl="conFgAcc1" presStyleIdx="4" presStyleCnt="6">
        <dgm:presLayoutVars>
          <dgm:bulletEnabled val="1"/>
        </dgm:presLayoutVars>
      </dgm:prSet>
      <dgm:spPr/>
    </dgm:pt>
    <dgm:pt modelId="{46972D96-11E7-46C4-9D28-B696929FC75F}" type="pres">
      <dgm:prSet presAssocID="{12BF9774-E599-4ACC-AFD0-124BBBD758FD}" presName="spaceBetweenRectangles" presStyleCnt="0"/>
      <dgm:spPr/>
    </dgm:pt>
    <dgm:pt modelId="{98E69471-78E7-4B02-9141-C0EF73B88E0C}" type="pres">
      <dgm:prSet presAssocID="{ED3E7AC1-65C2-4F1C-9686-616444443B35}" presName="parentLin" presStyleCnt="0"/>
      <dgm:spPr/>
    </dgm:pt>
    <dgm:pt modelId="{90A0DABD-7A71-4372-91AC-E48AFBFD2FC8}" type="pres">
      <dgm:prSet presAssocID="{ED3E7AC1-65C2-4F1C-9686-616444443B35}" presName="parentLeftMargin" presStyleLbl="node1" presStyleIdx="4" presStyleCnt="6"/>
      <dgm:spPr/>
    </dgm:pt>
    <dgm:pt modelId="{A4D3A2C2-9DEF-4067-83EA-FC9B69CF57C2}" type="pres">
      <dgm:prSet presAssocID="{ED3E7AC1-65C2-4F1C-9686-616444443B35}" presName="parentText" presStyleLbl="node1" presStyleIdx="5" presStyleCnt="6">
        <dgm:presLayoutVars>
          <dgm:chMax val="0"/>
          <dgm:bulletEnabled val="1"/>
        </dgm:presLayoutVars>
      </dgm:prSet>
      <dgm:spPr/>
    </dgm:pt>
    <dgm:pt modelId="{AC6A7078-EE2B-4A7D-9464-7815EF66D53A}" type="pres">
      <dgm:prSet presAssocID="{ED3E7AC1-65C2-4F1C-9686-616444443B35}" presName="negativeSpace" presStyleCnt="0"/>
      <dgm:spPr/>
    </dgm:pt>
    <dgm:pt modelId="{C3180579-9C33-4712-9F48-0A9CFA64E1BC}" type="pres">
      <dgm:prSet presAssocID="{ED3E7AC1-65C2-4F1C-9686-616444443B35}" presName="childText" presStyleLbl="conFgAcc1" presStyleIdx="5" presStyleCnt="6">
        <dgm:presLayoutVars>
          <dgm:bulletEnabled val="1"/>
        </dgm:presLayoutVars>
      </dgm:prSet>
      <dgm:spPr/>
    </dgm:pt>
  </dgm:ptLst>
  <dgm:cxnLst>
    <dgm:cxn modelId="{AF20F702-2B13-4B3B-9F52-9014A7C8D6FE}" type="presOf" srcId="{E0F11FB1-3A75-46DA-A9DC-14646EB4090D}" destId="{95B90C97-C353-4ACD-8E44-7DF1A0288519}" srcOrd="1" destOrd="0" presId="urn:microsoft.com/office/officeart/2005/8/layout/list1"/>
    <dgm:cxn modelId="{9F6AB11A-D05C-4202-94B0-D9EE10A49CE6}" type="presOf" srcId="{837ED532-BE85-4491-BC62-7435D657E8C6}" destId="{9920C3A3-93F0-4F3C-BD17-2F90DED0B784}" srcOrd="0" destOrd="0" presId="urn:microsoft.com/office/officeart/2005/8/layout/list1"/>
    <dgm:cxn modelId="{84AD4026-EF43-4E9A-B2AE-D3F65879D729}" type="presOf" srcId="{ED3E7AC1-65C2-4F1C-9686-616444443B35}" destId="{A4D3A2C2-9DEF-4067-83EA-FC9B69CF57C2}" srcOrd="1" destOrd="0" presId="urn:microsoft.com/office/officeart/2005/8/layout/list1"/>
    <dgm:cxn modelId="{5DF0623C-3923-4EE0-A4F6-F81AF193DF5A}" type="presOf" srcId="{0317F0E3-1320-40A6-94DD-9C9133A3BFDE}" destId="{7B0FC078-953D-4F46-97BA-46AE8865EF03}" srcOrd="1" destOrd="0" presId="urn:microsoft.com/office/officeart/2005/8/layout/list1"/>
    <dgm:cxn modelId="{F5F3F940-BFCE-4507-984C-BB63D2090487}" type="presOf" srcId="{A0887D9C-444A-49A4-92A5-AFCCC1041223}" destId="{FE93084B-0FF3-4091-BDF8-23086E1358DA}" srcOrd="0" destOrd="0" presId="urn:microsoft.com/office/officeart/2005/8/layout/list1"/>
    <dgm:cxn modelId="{3B4C7E67-739B-474D-923D-D36585A9A7BF}" type="presOf" srcId="{837ED532-BE85-4491-BC62-7435D657E8C6}" destId="{AEEF2A4C-4A09-4B6D-8C1B-C6482C3E0563}" srcOrd="1" destOrd="0" presId="urn:microsoft.com/office/officeart/2005/8/layout/list1"/>
    <dgm:cxn modelId="{3BF0D66E-7637-47AA-88EE-76E486747952}" type="presOf" srcId="{0317F0E3-1320-40A6-94DD-9C9133A3BFDE}" destId="{6BDC0A25-2F0F-4F08-B971-25E5903C79C8}" srcOrd="0" destOrd="0" presId="urn:microsoft.com/office/officeart/2005/8/layout/list1"/>
    <dgm:cxn modelId="{83769254-42D8-4F4C-A4D3-1E86764A85E8}" srcId="{2DD9DB93-30E2-4A89-A4DE-570A234403F1}" destId="{A0887D9C-444A-49A4-92A5-AFCCC1041223}" srcOrd="0" destOrd="0" parTransId="{A9D1250A-0A4F-4FFC-A924-158247A3A284}" sibTransId="{E95F68B2-CF02-4611-957D-27259FB8EA62}"/>
    <dgm:cxn modelId="{17967F91-A092-498A-8910-2A563A048AA7}" srcId="{2DD9DB93-30E2-4A89-A4DE-570A234403F1}" destId="{837ED532-BE85-4491-BC62-7435D657E8C6}" srcOrd="4" destOrd="0" parTransId="{411B4866-5006-4677-8107-67314626CA7E}" sibTransId="{12BF9774-E599-4ACC-AFD0-124BBBD758FD}"/>
    <dgm:cxn modelId="{5FC88291-9A1F-4DE8-8953-DAE837407BC1}" type="presOf" srcId="{E0F11FB1-3A75-46DA-A9DC-14646EB4090D}" destId="{17443BAB-C02F-42D1-BF1B-1FE203DCD109}" srcOrd="0" destOrd="0" presId="urn:microsoft.com/office/officeart/2005/8/layout/list1"/>
    <dgm:cxn modelId="{0D4EFD97-9B75-4A51-B79F-8A73E22615DB}" srcId="{2DD9DB93-30E2-4A89-A4DE-570A234403F1}" destId="{E0F11FB1-3A75-46DA-A9DC-14646EB4090D}" srcOrd="1" destOrd="0" parTransId="{8EEA2DC2-A3EE-428C-A8A7-B11ABED83D48}" sibTransId="{C22A315E-4D44-4F91-AE52-98619471E92F}"/>
    <dgm:cxn modelId="{EB8A919D-0BA6-435F-9A21-65CFB4FED1E2}" type="presOf" srcId="{A0887D9C-444A-49A4-92A5-AFCCC1041223}" destId="{B4AFEEEC-C054-47EA-9CA6-B8D6686C178A}" srcOrd="1" destOrd="0" presId="urn:microsoft.com/office/officeart/2005/8/layout/list1"/>
    <dgm:cxn modelId="{E8A710B6-CAA9-4DB6-BA89-6B235537DE81}" type="presOf" srcId="{2DD9DB93-30E2-4A89-A4DE-570A234403F1}" destId="{72C130DE-8B8A-4DBF-88B0-AF1CC73B4C6D}" srcOrd="0" destOrd="0" presId="urn:microsoft.com/office/officeart/2005/8/layout/list1"/>
    <dgm:cxn modelId="{BF7D8EBF-ED9D-4AAF-B52C-1C2EBB0A2C37}" type="presOf" srcId="{D19832D1-D812-4533-835A-CDB02B2AFCD8}" destId="{EA15F5CF-7557-41B6-A984-3A6BDA81A48C}" srcOrd="1" destOrd="0" presId="urn:microsoft.com/office/officeart/2005/8/layout/list1"/>
    <dgm:cxn modelId="{B90A39D0-E0EA-4879-91C0-3B84F675FD57}" srcId="{2DD9DB93-30E2-4A89-A4DE-570A234403F1}" destId="{D19832D1-D812-4533-835A-CDB02B2AFCD8}" srcOrd="3" destOrd="0" parTransId="{1367DD6D-EB69-4DE6-86C2-4420FA27F1CA}" sibTransId="{F8F7C67F-420E-41CD-B1EC-DA7D068A95AB}"/>
    <dgm:cxn modelId="{AE2518D1-E144-4869-9E3E-1B4709EE1D05}" srcId="{2DD9DB93-30E2-4A89-A4DE-570A234403F1}" destId="{ED3E7AC1-65C2-4F1C-9686-616444443B35}" srcOrd="5" destOrd="0" parTransId="{944E57DB-9EA4-4540-9046-FA5B388E2667}" sibTransId="{853F8D58-9C0E-4BF6-BF03-0835554757AC}"/>
    <dgm:cxn modelId="{ECD378E5-D1B9-4A08-8FFC-3D15192541D5}" type="presOf" srcId="{D19832D1-D812-4533-835A-CDB02B2AFCD8}" destId="{866D6B12-731B-4D90-9ADC-ABDDF6580055}" srcOrd="0" destOrd="0" presId="urn:microsoft.com/office/officeart/2005/8/layout/list1"/>
    <dgm:cxn modelId="{FDBC1CEC-E013-43B9-9BB9-7E42476B7976}" type="presOf" srcId="{ED3E7AC1-65C2-4F1C-9686-616444443B35}" destId="{90A0DABD-7A71-4372-91AC-E48AFBFD2FC8}" srcOrd="0" destOrd="0" presId="urn:microsoft.com/office/officeart/2005/8/layout/list1"/>
    <dgm:cxn modelId="{648415FA-A924-4E54-91AD-5ED2BE9EAA39}" srcId="{2DD9DB93-30E2-4A89-A4DE-570A234403F1}" destId="{0317F0E3-1320-40A6-94DD-9C9133A3BFDE}" srcOrd="2" destOrd="0" parTransId="{BCF44976-842D-4F33-80D4-889411ABC149}" sibTransId="{2F0AE379-025F-453C-A2C9-A50821DCB2C0}"/>
    <dgm:cxn modelId="{9E4721E1-7214-45AF-8EBE-344D533812DB}" type="presParOf" srcId="{72C130DE-8B8A-4DBF-88B0-AF1CC73B4C6D}" destId="{2B25F35F-4323-4C7E-83BD-5960F4E4B2E5}" srcOrd="0" destOrd="0" presId="urn:microsoft.com/office/officeart/2005/8/layout/list1"/>
    <dgm:cxn modelId="{6BEAD8ED-1031-486F-8E5D-B6A2EC444E14}" type="presParOf" srcId="{2B25F35F-4323-4C7E-83BD-5960F4E4B2E5}" destId="{FE93084B-0FF3-4091-BDF8-23086E1358DA}" srcOrd="0" destOrd="0" presId="urn:microsoft.com/office/officeart/2005/8/layout/list1"/>
    <dgm:cxn modelId="{4C943C18-41BC-4B05-A28E-14D6EAE8A389}" type="presParOf" srcId="{2B25F35F-4323-4C7E-83BD-5960F4E4B2E5}" destId="{B4AFEEEC-C054-47EA-9CA6-B8D6686C178A}" srcOrd="1" destOrd="0" presId="urn:microsoft.com/office/officeart/2005/8/layout/list1"/>
    <dgm:cxn modelId="{63F5D96E-CF55-4F5A-8E8F-00D7B8BECA7A}" type="presParOf" srcId="{72C130DE-8B8A-4DBF-88B0-AF1CC73B4C6D}" destId="{89E31114-5220-448D-8F0D-E58C9F17FCD8}" srcOrd="1" destOrd="0" presId="urn:microsoft.com/office/officeart/2005/8/layout/list1"/>
    <dgm:cxn modelId="{42A9235A-AA17-4769-AA5B-C6DC9AE0E3D4}" type="presParOf" srcId="{72C130DE-8B8A-4DBF-88B0-AF1CC73B4C6D}" destId="{C5A0E39C-8BC7-4440-8FA8-E12E1C42E40C}" srcOrd="2" destOrd="0" presId="urn:microsoft.com/office/officeart/2005/8/layout/list1"/>
    <dgm:cxn modelId="{62EF93B0-A4B6-4E75-BF60-F041C8DBFCEF}" type="presParOf" srcId="{72C130DE-8B8A-4DBF-88B0-AF1CC73B4C6D}" destId="{97C91341-1FFE-41BD-9A08-2B294E23E7B7}" srcOrd="3" destOrd="0" presId="urn:microsoft.com/office/officeart/2005/8/layout/list1"/>
    <dgm:cxn modelId="{6A6818A0-C807-49C2-821A-3A91B7D6B9D6}" type="presParOf" srcId="{72C130DE-8B8A-4DBF-88B0-AF1CC73B4C6D}" destId="{4829379B-9F9F-4473-B6A2-24012E012BA2}" srcOrd="4" destOrd="0" presId="urn:microsoft.com/office/officeart/2005/8/layout/list1"/>
    <dgm:cxn modelId="{57D7F024-3AD5-4A3E-B2D3-E039DAA4BC1C}" type="presParOf" srcId="{4829379B-9F9F-4473-B6A2-24012E012BA2}" destId="{17443BAB-C02F-42D1-BF1B-1FE203DCD109}" srcOrd="0" destOrd="0" presId="urn:microsoft.com/office/officeart/2005/8/layout/list1"/>
    <dgm:cxn modelId="{08DE5C51-33C8-47D6-B6D5-C2695CE2CEA7}" type="presParOf" srcId="{4829379B-9F9F-4473-B6A2-24012E012BA2}" destId="{95B90C97-C353-4ACD-8E44-7DF1A0288519}" srcOrd="1" destOrd="0" presId="urn:microsoft.com/office/officeart/2005/8/layout/list1"/>
    <dgm:cxn modelId="{E5E24947-86EA-44CD-943C-8C44B46E1476}" type="presParOf" srcId="{72C130DE-8B8A-4DBF-88B0-AF1CC73B4C6D}" destId="{8DCCDB09-65F0-4FCA-A927-B198519E9A77}" srcOrd="5" destOrd="0" presId="urn:microsoft.com/office/officeart/2005/8/layout/list1"/>
    <dgm:cxn modelId="{4CD8E327-1641-4D06-A90B-A8D0A1F1047A}" type="presParOf" srcId="{72C130DE-8B8A-4DBF-88B0-AF1CC73B4C6D}" destId="{FD81BC72-2CD1-457E-AED6-9855E913E8ED}" srcOrd="6" destOrd="0" presId="urn:microsoft.com/office/officeart/2005/8/layout/list1"/>
    <dgm:cxn modelId="{0B7E4624-8C5F-4776-9B45-2535E240F37D}" type="presParOf" srcId="{72C130DE-8B8A-4DBF-88B0-AF1CC73B4C6D}" destId="{A855154D-F583-4B03-8A20-A5DF1C634DDC}" srcOrd="7" destOrd="0" presId="urn:microsoft.com/office/officeart/2005/8/layout/list1"/>
    <dgm:cxn modelId="{81BD9F2B-E92C-4B36-BEE9-4890C75A1FAE}" type="presParOf" srcId="{72C130DE-8B8A-4DBF-88B0-AF1CC73B4C6D}" destId="{492AF291-4F5C-45BF-99EB-9B3064F30B9F}" srcOrd="8" destOrd="0" presId="urn:microsoft.com/office/officeart/2005/8/layout/list1"/>
    <dgm:cxn modelId="{88F07DB0-55BE-445C-A048-C150A950741E}" type="presParOf" srcId="{492AF291-4F5C-45BF-99EB-9B3064F30B9F}" destId="{6BDC0A25-2F0F-4F08-B971-25E5903C79C8}" srcOrd="0" destOrd="0" presId="urn:microsoft.com/office/officeart/2005/8/layout/list1"/>
    <dgm:cxn modelId="{3C71EA83-2E5A-491D-9FB1-96CA5B77F4C7}" type="presParOf" srcId="{492AF291-4F5C-45BF-99EB-9B3064F30B9F}" destId="{7B0FC078-953D-4F46-97BA-46AE8865EF03}" srcOrd="1" destOrd="0" presId="urn:microsoft.com/office/officeart/2005/8/layout/list1"/>
    <dgm:cxn modelId="{32B859FC-88B1-4F95-B832-EEA7F2C20E85}" type="presParOf" srcId="{72C130DE-8B8A-4DBF-88B0-AF1CC73B4C6D}" destId="{4F70C2B0-F62D-4A67-AFB7-75CF8C87FC3C}" srcOrd="9" destOrd="0" presId="urn:microsoft.com/office/officeart/2005/8/layout/list1"/>
    <dgm:cxn modelId="{668102C4-3233-4C97-89EE-4F04CEB80189}" type="presParOf" srcId="{72C130DE-8B8A-4DBF-88B0-AF1CC73B4C6D}" destId="{059971EB-2B08-448E-A05C-D26CD60EBD22}" srcOrd="10" destOrd="0" presId="urn:microsoft.com/office/officeart/2005/8/layout/list1"/>
    <dgm:cxn modelId="{A5847DB8-CAE8-4DF5-B05C-4FC4D5243BD4}" type="presParOf" srcId="{72C130DE-8B8A-4DBF-88B0-AF1CC73B4C6D}" destId="{99D2EB13-42C1-4715-A2D8-C7B0A3B2F6B7}" srcOrd="11" destOrd="0" presId="urn:microsoft.com/office/officeart/2005/8/layout/list1"/>
    <dgm:cxn modelId="{0024A468-DB1B-4500-BDED-FD5D07C92CBC}" type="presParOf" srcId="{72C130DE-8B8A-4DBF-88B0-AF1CC73B4C6D}" destId="{C6F1FB21-6B5D-4B60-BB60-A27DC64E62A8}" srcOrd="12" destOrd="0" presId="urn:microsoft.com/office/officeart/2005/8/layout/list1"/>
    <dgm:cxn modelId="{07AA4BAE-5945-4052-9ADD-4F601142FF68}" type="presParOf" srcId="{C6F1FB21-6B5D-4B60-BB60-A27DC64E62A8}" destId="{866D6B12-731B-4D90-9ADC-ABDDF6580055}" srcOrd="0" destOrd="0" presId="urn:microsoft.com/office/officeart/2005/8/layout/list1"/>
    <dgm:cxn modelId="{8786F3D5-99D5-4CAE-8305-F809653DD657}" type="presParOf" srcId="{C6F1FB21-6B5D-4B60-BB60-A27DC64E62A8}" destId="{EA15F5CF-7557-41B6-A984-3A6BDA81A48C}" srcOrd="1" destOrd="0" presId="urn:microsoft.com/office/officeart/2005/8/layout/list1"/>
    <dgm:cxn modelId="{6D59428A-350A-49B7-95BB-63FAFEB51DFE}" type="presParOf" srcId="{72C130DE-8B8A-4DBF-88B0-AF1CC73B4C6D}" destId="{1066531C-83D3-4947-8424-03C8063B3149}" srcOrd="13" destOrd="0" presId="urn:microsoft.com/office/officeart/2005/8/layout/list1"/>
    <dgm:cxn modelId="{46D47380-67B4-462F-AA58-24197253E54C}" type="presParOf" srcId="{72C130DE-8B8A-4DBF-88B0-AF1CC73B4C6D}" destId="{5CD06494-6C84-4B2B-BC64-43E83954CAF8}" srcOrd="14" destOrd="0" presId="urn:microsoft.com/office/officeart/2005/8/layout/list1"/>
    <dgm:cxn modelId="{6BE5C7C1-4581-4381-A7AD-6B90C096A046}" type="presParOf" srcId="{72C130DE-8B8A-4DBF-88B0-AF1CC73B4C6D}" destId="{4E33C986-DBFD-49AA-B6A5-8A331AF25477}" srcOrd="15" destOrd="0" presId="urn:microsoft.com/office/officeart/2005/8/layout/list1"/>
    <dgm:cxn modelId="{1A375062-0C41-4A48-89AD-45A14B2C18FD}" type="presParOf" srcId="{72C130DE-8B8A-4DBF-88B0-AF1CC73B4C6D}" destId="{A110D13E-60E6-4EF9-AC3D-A27C40681576}" srcOrd="16" destOrd="0" presId="urn:microsoft.com/office/officeart/2005/8/layout/list1"/>
    <dgm:cxn modelId="{B4D511C3-EB6F-4E9B-9DA5-7811CB933F59}" type="presParOf" srcId="{A110D13E-60E6-4EF9-AC3D-A27C40681576}" destId="{9920C3A3-93F0-4F3C-BD17-2F90DED0B784}" srcOrd="0" destOrd="0" presId="urn:microsoft.com/office/officeart/2005/8/layout/list1"/>
    <dgm:cxn modelId="{C2865818-5220-4432-AFE8-E4143F75DF4E}" type="presParOf" srcId="{A110D13E-60E6-4EF9-AC3D-A27C40681576}" destId="{AEEF2A4C-4A09-4B6D-8C1B-C6482C3E0563}" srcOrd="1" destOrd="0" presId="urn:microsoft.com/office/officeart/2005/8/layout/list1"/>
    <dgm:cxn modelId="{48DABE30-629F-41BA-848F-197F30352845}" type="presParOf" srcId="{72C130DE-8B8A-4DBF-88B0-AF1CC73B4C6D}" destId="{CDCC198E-178D-416C-9567-E9B3E6E1EE06}" srcOrd="17" destOrd="0" presId="urn:microsoft.com/office/officeart/2005/8/layout/list1"/>
    <dgm:cxn modelId="{58650750-3302-403C-BB26-6ED3D56EF85E}" type="presParOf" srcId="{72C130DE-8B8A-4DBF-88B0-AF1CC73B4C6D}" destId="{35FBBFF8-EC4E-4543-B612-4791724C637B}" srcOrd="18" destOrd="0" presId="urn:microsoft.com/office/officeart/2005/8/layout/list1"/>
    <dgm:cxn modelId="{05462BE8-9A30-4484-8935-63400B3F9B89}" type="presParOf" srcId="{72C130DE-8B8A-4DBF-88B0-AF1CC73B4C6D}" destId="{46972D96-11E7-46C4-9D28-B696929FC75F}" srcOrd="19" destOrd="0" presId="urn:microsoft.com/office/officeart/2005/8/layout/list1"/>
    <dgm:cxn modelId="{250E643A-76CB-462C-9447-C61A94A3D74F}" type="presParOf" srcId="{72C130DE-8B8A-4DBF-88B0-AF1CC73B4C6D}" destId="{98E69471-78E7-4B02-9141-C0EF73B88E0C}" srcOrd="20" destOrd="0" presId="urn:microsoft.com/office/officeart/2005/8/layout/list1"/>
    <dgm:cxn modelId="{753FE204-8DEA-4E7A-B5FA-BB83FBFC774A}" type="presParOf" srcId="{98E69471-78E7-4B02-9141-C0EF73B88E0C}" destId="{90A0DABD-7A71-4372-91AC-E48AFBFD2FC8}" srcOrd="0" destOrd="0" presId="urn:microsoft.com/office/officeart/2005/8/layout/list1"/>
    <dgm:cxn modelId="{C20C1AA7-1F58-45F5-805B-78A97B59512B}" type="presParOf" srcId="{98E69471-78E7-4B02-9141-C0EF73B88E0C}" destId="{A4D3A2C2-9DEF-4067-83EA-FC9B69CF57C2}" srcOrd="1" destOrd="0" presId="urn:microsoft.com/office/officeart/2005/8/layout/list1"/>
    <dgm:cxn modelId="{73495695-8FF9-4F38-BE0D-184F7FD1FB27}" type="presParOf" srcId="{72C130DE-8B8A-4DBF-88B0-AF1CC73B4C6D}" destId="{AC6A7078-EE2B-4A7D-9464-7815EF66D53A}" srcOrd="21" destOrd="0" presId="urn:microsoft.com/office/officeart/2005/8/layout/list1"/>
    <dgm:cxn modelId="{18858828-BA8A-4E75-BAB1-430979EF49AC}" type="presParOf" srcId="{72C130DE-8B8A-4DBF-88B0-AF1CC73B4C6D}" destId="{C3180579-9C33-4712-9F48-0A9CFA64E1B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9DB93-30E2-4A89-A4DE-570A234403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solidFill>
                <a:srgbClr val="FF0000"/>
              </a:solidFill>
            </a:rPr>
            <a:t>拥有资源</a:t>
          </a:r>
          <a:endParaRPr lang="zh-CN" altLang="en-US" sz="2400" dirty="0">
            <a:solidFill>
              <a:srgbClr val="FF0000"/>
            </a:solidFill>
          </a:endParaRPr>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a:solidFill>
          <a:srgbClr val="727CA3">
            <a:hueOff val="0"/>
            <a:satOff val="0"/>
            <a:lumOff val="0"/>
            <a:alphaOff val="0"/>
          </a:srgbClr>
        </a:solidFill>
        <a:ln w="19050" cap="flat" cmpd="sng" algn="ctr">
          <a:solidFill>
            <a:prstClr val="white">
              <a:hueOff val="0"/>
              <a:satOff val="0"/>
              <a:lumOff val="0"/>
              <a:alphaOff val="0"/>
            </a:prstClr>
          </a:solidFill>
          <a:prstDash val="solid"/>
        </a:ln>
        <a:effectLst/>
      </dgm:spPr>
      <dgm:t>
        <a:bodyPr spcFirstLastPara="0" vert="horz" wrap="square" lIns="30480" tIns="30480" rIns="30480" bIns="30480" numCol="1" spcCol="1270" anchor="ctr" anchorCtr="0"/>
        <a:lstStyle/>
        <a:p>
          <a:pPr marL="0" lvl="0" indent="0" algn="ctr" defTabSz="1066800" rtl="0">
            <a:lnSpc>
              <a:spcPct val="90000"/>
            </a:lnSpc>
            <a:spcBef>
              <a:spcPct val="0"/>
            </a:spcBef>
            <a:spcAft>
              <a:spcPct val="35000"/>
            </a:spcAft>
            <a:buNone/>
          </a:pPr>
          <a:endParaRPr lang="zh-CN" altLang="en-US" sz="2400" b="0" kern="1200">
            <a:solidFill>
              <a:prstClr val="white"/>
            </a:solidFill>
            <a:latin typeface="Gill Sans MT"/>
            <a:ea typeface="华文新魏" panose="02010800040101010101" pitchFamily="2" charset="-122"/>
            <a:cs typeface="+mn-cs"/>
          </a:endParaRPr>
        </a:p>
      </dgm:t>
    </dgm:pt>
    <dgm:pt modelId="{D19832D1-D812-4533-835A-CDB02B2AFCD8}">
      <dgm:prSet custT="1"/>
      <dgm:spPr/>
      <dgm:t>
        <a:bodyPr/>
        <a:lstStyle/>
        <a:p>
          <a:pPr rtl="0"/>
          <a:r>
            <a:rPr lang="zh-CN" altLang="en-US" sz="2400" b="0" dirty="0"/>
            <a:t>系统开销</a:t>
          </a:r>
          <a:endParaRPr lang="zh-CN" altLang="en-US" sz="2400" dirty="0"/>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DE30E712-7E7B-4563-97B4-B619B44DC3B3}">
      <dgm:prSet custT="1"/>
      <dgm:spPr/>
      <dgm:t>
        <a:bodyPr/>
        <a:lstStyle/>
        <a:p>
          <a:pPr rtl="0"/>
          <a:r>
            <a:rPr lang="zh-CN" altLang="en-US" sz="2400"/>
            <a:t>支持多处理机</a:t>
          </a:r>
          <a:endParaRPr lang="zh-CN" altLang="en-US" sz="2400" dirty="0"/>
        </a:p>
      </dgm:t>
    </dgm:pt>
    <dgm:pt modelId="{0AB1AC2E-7E6F-45F4-8D24-A30C9338B270}" type="parTrans" cxnId="{4E64DB97-6C92-4C65-9B54-398C591E03B7}">
      <dgm:prSet/>
      <dgm:spPr/>
      <dgm:t>
        <a:bodyPr/>
        <a:lstStyle/>
        <a:p>
          <a:endParaRPr lang="zh-CN" altLang="en-US" sz="1600"/>
        </a:p>
      </dgm:t>
    </dgm:pt>
    <dgm:pt modelId="{EC20FEDE-E65F-4E27-82EA-E246E5C8AF69}" type="sibTrans" cxnId="{4E64DB97-6C92-4C65-9B54-398C591E03B7}">
      <dgm:prSet/>
      <dgm:spPr/>
      <dgm:t>
        <a:bodyPr/>
        <a:lstStyle/>
        <a:p>
          <a:endParaRPr lang="zh-CN" altLang="en-US" sz="1600"/>
        </a:p>
      </dgm:t>
    </dgm:pt>
    <dgm:pt modelId="{02217520-1351-427D-A587-1B8557F3875A}">
      <dgm:prSet custT="1"/>
      <dgm:spPr/>
      <dgm:t>
        <a:bodyPr/>
        <a:lstStyle/>
        <a:p>
          <a:pPr rtl="0"/>
          <a:r>
            <a:rPr lang="zh-CN" altLang="en-US" sz="2400"/>
            <a:t>独立性</a:t>
          </a:r>
          <a:endParaRPr lang="zh-CN" altLang="en-US" sz="2400" dirty="0"/>
        </a:p>
      </dgm:t>
    </dgm:pt>
    <dgm:pt modelId="{EFF7B057-24F4-4439-BCF5-96BCC44D71A8}" type="parTrans" cxnId="{F865A595-0571-4A00-8F18-E17BEDEC3FBB}">
      <dgm:prSet/>
      <dgm:spPr/>
      <dgm:t>
        <a:bodyPr/>
        <a:lstStyle/>
        <a:p>
          <a:endParaRPr lang="zh-CN" altLang="en-US" sz="1600"/>
        </a:p>
      </dgm:t>
    </dgm:pt>
    <dgm:pt modelId="{1EB550FE-A73D-4D8F-8CD1-A4B47C6CA4A7}" type="sibTrans" cxnId="{F865A595-0571-4A00-8F18-E17BEDEC3FBB}">
      <dgm:prSet/>
      <dgm:spPr/>
      <dgm:t>
        <a:bodyPr/>
        <a:lstStyle/>
        <a:p>
          <a:endParaRPr lang="zh-CN" altLang="en-US" sz="1600"/>
        </a:p>
      </dgm:t>
    </dgm:pt>
    <dgm:pt modelId="{0DEDD007-9CE5-4F2D-B028-9A9CC3519F10}" type="pres">
      <dgm:prSet presAssocID="{2DD9DB93-30E2-4A89-A4DE-570A234403F1}" presName="linear" presStyleCnt="0">
        <dgm:presLayoutVars>
          <dgm:dir/>
          <dgm:animLvl val="lvl"/>
          <dgm:resizeHandles val="exact"/>
        </dgm:presLayoutVars>
      </dgm:prSet>
      <dgm:spPr/>
    </dgm:pt>
    <dgm:pt modelId="{38DB86F8-0144-4EEE-A415-2198009C38EF}" type="pres">
      <dgm:prSet presAssocID="{A0887D9C-444A-49A4-92A5-AFCCC1041223}" presName="parentLin" presStyleCnt="0"/>
      <dgm:spPr/>
    </dgm:pt>
    <dgm:pt modelId="{A0C946D6-62FF-4C18-9F6B-3861CEE75948}" type="pres">
      <dgm:prSet presAssocID="{A0887D9C-444A-49A4-92A5-AFCCC1041223}" presName="parentLeftMargin" presStyleLbl="node1" presStyleIdx="0" presStyleCnt="6"/>
      <dgm:spPr/>
    </dgm:pt>
    <dgm:pt modelId="{BBCCBF8B-875B-43FD-8730-BF62A4C75317}" type="pres">
      <dgm:prSet presAssocID="{A0887D9C-444A-49A4-92A5-AFCCC1041223}" presName="parentText" presStyleLbl="node1" presStyleIdx="0" presStyleCnt="6">
        <dgm:presLayoutVars>
          <dgm:chMax val="0"/>
          <dgm:bulletEnabled val="1"/>
        </dgm:presLayoutVars>
      </dgm:prSet>
      <dgm:spPr/>
    </dgm:pt>
    <dgm:pt modelId="{D13D6ACD-BE95-46A9-B545-DB86E05FC0D8}" type="pres">
      <dgm:prSet presAssocID="{A0887D9C-444A-49A4-92A5-AFCCC1041223}" presName="negativeSpace" presStyleCnt="0"/>
      <dgm:spPr/>
    </dgm:pt>
    <dgm:pt modelId="{32C3CFF7-92D9-48BA-B134-CEBB47A8CBD5}" type="pres">
      <dgm:prSet presAssocID="{A0887D9C-444A-49A4-92A5-AFCCC1041223}" presName="childText" presStyleLbl="conFgAcc1" presStyleIdx="0" presStyleCnt="6">
        <dgm:presLayoutVars>
          <dgm:bulletEnabled val="1"/>
        </dgm:presLayoutVars>
      </dgm:prSet>
      <dgm:spPr/>
    </dgm:pt>
    <dgm:pt modelId="{0DF8ABAC-F2C7-4476-A9AA-35C013F1F4FE}" type="pres">
      <dgm:prSet presAssocID="{E95F68B2-CF02-4611-957D-27259FB8EA62}" presName="spaceBetweenRectangles" presStyleCnt="0"/>
      <dgm:spPr/>
    </dgm:pt>
    <dgm:pt modelId="{F7E38711-AC40-4B0E-A8A1-CD7093FD9D99}" type="pres">
      <dgm:prSet presAssocID="{E0F11FB1-3A75-46DA-A9DC-14646EB4090D}" presName="parentLin" presStyleCnt="0"/>
      <dgm:spPr/>
    </dgm:pt>
    <dgm:pt modelId="{E3FD6E7A-6991-4CAF-B424-2F968C5490FF}" type="pres">
      <dgm:prSet presAssocID="{E0F11FB1-3A75-46DA-A9DC-14646EB4090D}" presName="parentLeftMargin" presStyleLbl="node1" presStyleIdx="0" presStyleCnt="6"/>
      <dgm:spPr/>
    </dgm:pt>
    <dgm:pt modelId="{8C9148E0-9C74-454C-8410-3A7AA5D5DF2A}" type="pres">
      <dgm:prSet presAssocID="{E0F11FB1-3A75-46DA-A9DC-14646EB4090D}" presName="parentText" presStyleLbl="node1" presStyleIdx="1" presStyleCnt="6">
        <dgm:presLayoutVars>
          <dgm:chMax val="0"/>
          <dgm:bulletEnabled val="1"/>
        </dgm:presLayoutVars>
      </dgm:prSet>
      <dgm:spPr/>
    </dgm:pt>
    <dgm:pt modelId="{47C78EBE-EE92-4B4C-A649-54081B23BA8D}" type="pres">
      <dgm:prSet presAssocID="{E0F11FB1-3A75-46DA-A9DC-14646EB4090D}" presName="negativeSpace" presStyleCnt="0"/>
      <dgm:spPr/>
    </dgm:pt>
    <dgm:pt modelId="{76B2C22A-C842-4E4E-96E8-24C744D6D275}" type="pres">
      <dgm:prSet presAssocID="{E0F11FB1-3A75-46DA-A9DC-14646EB4090D}" presName="childText" presStyleLbl="conFgAcc1" presStyleIdx="1" presStyleCnt="6">
        <dgm:presLayoutVars>
          <dgm:bulletEnabled val="1"/>
        </dgm:presLayoutVars>
      </dgm:prSet>
      <dgm:spPr/>
    </dgm:pt>
    <dgm:pt modelId="{539B9DE5-08AE-4FB9-A00A-23D0C0EBBFA4}" type="pres">
      <dgm:prSet presAssocID="{C22A315E-4D44-4F91-AE52-98619471E92F}" presName="spaceBetweenRectangles" presStyleCnt="0"/>
      <dgm:spPr/>
    </dgm:pt>
    <dgm:pt modelId="{8FCB3852-3FD1-48EB-8607-EC90ED60EA3C}" type="pres">
      <dgm:prSet presAssocID="{0317F0E3-1320-40A6-94DD-9C9133A3BFDE}" presName="parentLin" presStyleCnt="0"/>
      <dgm:spPr/>
    </dgm:pt>
    <dgm:pt modelId="{AAC40FC5-0FC8-4424-BD60-9BA7EFE71B5D}" type="pres">
      <dgm:prSet presAssocID="{0317F0E3-1320-40A6-94DD-9C9133A3BFDE}" presName="parentLeftMargin" presStyleLbl="node1" presStyleIdx="1" presStyleCnt="6"/>
      <dgm:spPr/>
    </dgm:pt>
    <dgm:pt modelId="{F9D73BAB-A097-4D21-AEF8-2781BB11FFF4}" type="pres">
      <dgm:prSet presAssocID="{0317F0E3-1320-40A6-94DD-9C9133A3BFDE}" presName="parentText" presStyleLbl="node1" presStyleIdx="2" presStyleCnt="6">
        <dgm:presLayoutVars>
          <dgm:chMax val="0"/>
          <dgm:bulletEnabled val="1"/>
        </dgm:presLayoutVars>
      </dgm:prSet>
      <dgm:spPr/>
    </dgm:pt>
    <dgm:pt modelId="{1CC9E860-59B8-4F9A-B212-7C9E88D4D93A}" type="pres">
      <dgm:prSet presAssocID="{0317F0E3-1320-40A6-94DD-9C9133A3BFDE}" presName="negativeSpace" presStyleCnt="0"/>
      <dgm:spPr/>
    </dgm:pt>
    <dgm:pt modelId="{B3933174-7CAF-485D-AE4D-A6258D3500F2}" type="pres">
      <dgm:prSet presAssocID="{0317F0E3-1320-40A6-94DD-9C9133A3BFDE}" presName="childText" presStyleLbl="conFgAcc1" presStyleIdx="2" presStyleCnt="6">
        <dgm:presLayoutVars>
          <dgm:bulletEnabled val="1"/>
        </dgm:presLayoutVars>
      </dgm:prSet>
      <dgm:spPr/>
    </dgm:pt>
    <dgm:pt modelId="{B9322DD8-776D-4AF1-8A50-0AE63079EBFC}" type="pres">
      <dgm:prSet presAssocID="{2F0AE379-025F-453C-A2C9-A50821DCB2C0}" presName="spaceBetweenRectangles" presStyleCnt="0"/>
      <dgm:spPr/>
    </dgm:pt>
    <dgm:pt modelId="{2D2A9088-E90D-47C3-92EF-FB124E97B11B}" type="pres">
      <dgm:prSet presAssocID="{D19832D1-D812-4533-835A-CDB02B2AFCD8}" presName="parentLin" presStyleCnt="0"/>
      <dgm:spPr/>
    </dgm:pt>
    <dgm:pt modelId="{7511410D-FEDB-41C6-BE14-F59E0B3C958E}" type="pres">
      <dgm:prSet presAssocID="{D19832D1-D812-4533-835A-CDB02B2AFCD8}" presName="parentLeftMargin" presStyleLbl="node1" presStyleIdx="2" presStyleCnt="6"/>
      <dgm:spPr/>
    </dgm:pt>
    <dgm:pt modelId="{D95BA64B-1647-444D-8671-640B737811F8}" type="pres">
      <dgm:prSet presAssocID="{D19832D1-D812-4533-835A-CDB02B2AFCD8}" presName="parentText" presStyleLbl="node1" presStyleIdx="3" presStyleCnt="6">
        <dgm:presLayoutVars>
          <dgm:chMax val="0"/>
          <dgm:bulletEnabled val="1"/>
        </dgm:presLayoutVars>
      </dgm:prSet>
      <dgm:spPr/>
    </dgm:pt>
    <dgm:pt modelId="{B90F451E-9FF3-43E0-AA77-02B7354C7105}" type="pres">
      <dgm:prSet presAssocID="{D19832D1-D812-4533-835A-CDB02B2AFCD8}" presName="negativeSpace" presStyleCnt="0"/>
      <dgm:spPr/>
    </dgm:pt>
    <dgm:pt modelId="{665AF9AC-F59F-49CD-9BEB-25C200EB4B8E}" type="pres">
      <dgm:prSet presAssocID="{D19832D1-D812-4533-835A-CDB02B2AFCD8}" presName="childText" presStyleLbl="conFgAcc1" presStyleIdx="3" presStyleCnt="6">
        <dgm:presLayoutVars>
          <dgm:bulletEnabled val="1"/>
        </dgm:presLayoutVars>
      </dgm:prSet>
      <dgm:spPr/>
    </dgm:pt>
    <dgm:pt modelId="{59ED7F44-09E0-4F09-BF5B-DC0A356AD12C}" type="pres">
      <dgm:prSet presAssocID="{F8F7C67F-420E-41CD-B1EC-DA7D068A95AB}" presName="spaceBetweenRectangles" presStyleCnt="0"/>
      <dgm:spPr/>
    </dgm:pt>
    <dgm:pt modelId="{FF73123E-5943-48C0-804E-03D6A9481154}" type="pres">
      <dgm:prSet presAssocID="{DE30E712-7E7B-4563-97B4-B619B44DC3B3}" presName="parentLin" presStyleCnt="0"/>
      <dgm:spPr/>
    </dgm:pt>
    <dgm:pt modelId="{78C0BC83-237E-43B3-A685-9B88C17433E6}" type="pres">
      <dgm:prSet presAssocID="{DE30E712-7E7B-4563-97B4-B619B44DC3B3}" presName="parentLeftMargin" presStyleLbl="node1" presStyleIdx="3" presStyleCnt="6"/>
      <dgm:spPr/>
    </dgm:pt>
    <dgm:pt modelId="{7214C081-F2D7-4241-AF0E-914AADB8E0DE}" type="pres">
      <dgm:prSet presAssocID="{DE30E712-7E7B-4563-97B4-B619B44DC3B3}" presName="parentText" presStyleLbl="node1" presStyleIdx="4" presStyleCnt="6">
        <dgm:presLayoutVars>
          <dgm:chMax val="0"/>
          <dgm:bulletEnabled val="1"/>
        </dgm:presLayoutVars>
      </dgm:prSet>
      <dgm:spPr/>
    </dgm:pt>
    <dgm:pt modelId="{A63C7642-E850-46AA-BC4E-80803BABA49E}" type="pres">
      <dgm:prSet presAssocID="{DE30E712-7E7B-4563-97B4-B619B44DC3B3}" presName="negativeSpace" presStyleCnt="0"/>
      <dgm:spPr/>
    </dgm:pt>
    <dgm:pt modelId="{7DFCD0CD-F10A-47EE-A19F-578BB3FA82FA}" type="pres">
      <dgm:prSet presAssocID="{DE30E712-7E7B-4563-97B4-B619B44DC3B3}" presName="childText" presStyleLbl="conFgAcc1" presStyleIdx="4" presStyleCnt="6">
        <dgm:presLayoutVars>
          <dgm:bulletEnabled val="1"/>
        </dgm:presLayoutVars>
      </dgm:prSet>
      <dgm:spPr/>
    </dgm:pt>
    <dgm:pt modelId="{D8ABF9AE-4E34-4755-B127-31D4A0B9EC04}" type="pres">
      <dgm:prSet presAssocID="{EC20FEDE-E65F-4E27-82EA-E246E5C8AF69}" presName="spaceBetweenRectangles" presStyleCnt="0"/>
      <dgm:spPr/>
    </dgm:pt>
    <dgm:pt modelId="{94A22253-AC85-487E-8658-7DA72D6ABFD8}" type="pres">
      <dgm:prSet presAssocID="{02217520-1351-427D-A587-1B8557F3875A}" presName="parentLin" presStyleCnt="0"/>
      <dgm:spPr/>
    </dgm:pt>
    <dgm:pt modelId="{EBFBE214-BAA7-4246-8853-7F9C18834AB7}" type="pres">
      <dgm:prSet presAssocID="{02217520-1351-427D-A587-1B8557F3875A}" presName="parentLeftMargin" presStyleLbl="node1" presStyleIdx="4" presStyleCnt="6"/>
      <dgm:spPr/>
    </dgm:pt>
    <dgm:pt modelId="{785F7D4F-B027-454C-9C95-74ACCF845510}" type="pres">
      <dgm:prSet presAssocID="{02217520-1351-427D-A587-1B8557F3875A}" presName="parentText" presStyleLbl="node1" presStyleIdx="5" presStyleCnt="6">
        <dgm:presLayoutVars>
          <dgm:chMax val="0"/>
          <dgm:bulletEnabled val="1"/>
        </dgm:presLayoutVars>
      </dgm:prSet>
      <dgm:spPr/>
    </dgm:pt>
    <dgm:pt modelId="{8FE96075-07E8-4BF4-B64F-757BEDD68EF7}" type="pres">
      <dgm:prSet presAssocID="{02217520-1351-427D-A587-1B8557F3875A}" presName="negativeSpace" presStyleCnt="0"/>
      <dgm:spPr/>
    </dgm:pt>
    <dgm:pt modelId="{4604A703-D9D1-4838-A6D9-5AF853F78DE6}" type="pres">
      <dgm:prSet presAssocID="{02217520-1351-427D-A587-1B8557F3875A}" presName="childText" presStyleLbl="conFgAcc1" presStyleIdx="5" presStyleCnt="6">
        <dgm:presLayoutVars>
          <dgm:bulletEnabled val="1"/>
        </dgm:presLayoutVars>
      </dgm:prSet>
      <dgm:spPr/>
    </dgm:pt>
  </dgm:ptLst>
  <dgm:cxnLst>
    <dgm:cxn modelId="{50F4BF01-D8F8-4ECC-AE8C-7E651DBDE98C}" type="presOf" srcId="{A0887D9C-444A-49A4-92A5-AFCCC1041223}" destId="{A0C946D6-62FF-4C18-9F6B-3861CEE75948}" srcOrd="0" destOrd="0" presId="urn:microsoft.com/office/officeart/2005/8/layout/list1"/>
    <dgm:cxn modelId="{5F73C51D-9EFC-4C0D-B6F0-AF38A90CB4B5}" type="presOf" srcId="{A0887D9C-444A-49A4-92A5-AFCCC1041223}" destId="{BBCCBF8B-875B-43FD-8730-BF62A4C75317}" srcOrd="1" destOrd="0" presId="urn:microsoft.com/office/officeart/2005/8/layout/list1"/>
    <dgm:cxn modelId="{B05E272A-553E-4B35-A86E-524F0A39145D}" type="presOf" srcId="{0317F0E3-1320-40A6-94DD-9C9133A3BFDE}" destId="{F9D73BAB-A097-4D21-AEF8-2781BB11FFF4}" srcOrd="1" destOrd="0" presId="urn:microsoft.com/office/officeart/2005/8/layout/list1"/>
    <dgm:cxn modelId="{64216662-37B0-4A6E-8822-B1DFE0B7C898}" type="presOf" srcId="{D19832D1-D812-4533-835A-CDB02B2AFCD8}" destId="{7511410D-FEDB-41C6-BE14-F59E0B3C958E}" srcOrd="0" destOrd="0" presId="urn:microsoft.com/office/officeart/2005/8/layout/list1"/>
    <dgm:cxn modelId="{9883AE65-87CB-40EE-88F1-7B22EEF1BB89}" type="presOf" srcId="{D19832D1-D812-4533-835A-CDB02B2AFCD8}" destId="{D95BA64B-1647-444D-8671-640B737811F8}" srcOrd="1" destOrd="0" presId="urn:microsoft.com/office/officeart/2005/8/layout/list1"/>
    <dgm:cxn modelId="{00FDEC4A-5D8F-422C-88EB-2372710FFBF6}" type="presOf" srcId="{E0F11FB1-3A75-46DA-A9DC-14646EB4090D}" destId="{E3FD6E7A-6991-4CAF-B424-2F968C5490FF}" srcOrd="0" destOrd="0" presId="urn:microsoft.com/office/officeart/2005/8/layout/list1"/>
    <dgm:cxn modelId="{D65F7871-914F-4173-B4FD-2D88E408FCED}" type="presOf" srcId="{DE30E712-7E7B-4563-97B4-B619B44DC3B3}" destId="{78C0BC83-237E-43B3-A685-9B88C17433E6}" srcOrd="0" destOrd="0" presId="urn:microsoft.com/office/officeart/2005/8/layout/list1"/>
    <dgm:cxn modelId="{83769254-42D8-4F4C-A4D3-1E86764A85E8}" srcId="{2DD9DB93-30E2-4A89-A4DE-570A234403F1}" destId="{A0887D9C-444A-49A4-92A5-AFCCC1041223}" srcOrd="0" destOrd="0" parTransId="{A9D1250A-0A4F-4FFC-A924-158247A3A284}" sibTransId="{E95F68B2-CF02-4611-957D-27259FB8EA62}"/>
    <dgm:cxn modelId="{7E296895-D8D9-4CC2-9226-72675091A263}" type="presOf" srcId="{2DD9DB93-30E2-4A89-A4DE-570A234403F1}" destId="{0DEDD007-9CE5-4F2D-B028-9A9CC3519F10}" srcOrd="0" destOrd="0" presId="urn:microsoft.com/office/officeart/2005/8/layout/list1"/>
    <dgm:cxn modelId="{F865A595-0571-4A00-8F18-E17BEDEC3FBB}" srcId="{2DD9DB93-30E2-4A89-A4DE-570A234403F1}" destId="{02217520-1351-427D-A587-1B8557F3875A}" srcOrd="5" destOrd="0" parTransId="{EFF7B057-24F4-4439-BCF5-96BCC44D71A8}" sibTransId="{1EB550FE-A73D-4D8F-8CD1-A4B47C6CA4A7}"/>
    <dgm:cxn modelId="{33ECA897-2218-4AC5-999D-3222DBACB8F2}" type="presOf" srcId="{E0F11FB1-3A75-46DA-A9DC-14646EB4090D}" destId="{8C9148E0-9C74-454C-8410-3A7AA5D5DF2A}" srcOrd="1" destOrd="0" presId="urn:microsoft.com/office/officeart/2005/8/layout/list1"/>
    <dgm:cxn modelId="{4E64DB97-6C92-4C65-9B54-398C591E03B7}" srcId="{2DD9DB93-30E2-4A89-A4DE-570A234403F1}" destId="{DE30E712-7E7B-4563-97B4-B619B44DC3B3}" srcOrd="4" destOrd="0" parTransId="{0AB1AC2E-7E6F-45F4-8D24-A30C9338B270}" sibTransId="{EC20FEDE-E65F-4E27-82EA-E246E5C8AF69}"/>
    <dgm:cxn modelId="{0D4EFD97-9B75-4A51-B79F-8A73E22615DB}" srcId="{2DD9DB93-30E2-4A89-A4DE-570A234403F1}" destId="{E0F11FB1-3A75-46DA-A9DC-14646EB4090D}" srcOrd="1" destOrd="0" parTransId="{8EEA2DC2-A3EE-428C-A8A7-B11ABED83D48}" sibTransId="{C22A315E-4D44-4F91-AE52-98619471E92F}"/>
    <dgm:cxn modelId="{01BC0AC3-1919-4C09-8A60-724D1C97B713}" type="presOf" srcId="{02217520-1351-427D-A587-1B8557F3875A}" destId="{EBFBE214-BAA7-4246-8853-7F9C18834AB7}" srcOrd="0" destOrd="0" presId="urn:microsoft.com/office/officeart/2005/8/layout/list1"/>
    <dgm:cxn modelId="{B90A39D0-E0EA-4879-91C0-3B84F675FD57}" srcId="{2DD9DB93-30E2-4A89-A4DE-570A234403F1}" destId="{D19832D1-D812-4533-835A-CDB02B2AFCD8}" srcOrd="3" destOrd="0" parTransId="{1367DD6D-EB69-4DE6-86C2-4420FA27F1CA}" sibTransId="{F8F7C67F-420E-41CD-B1EC-DA7D068A95AB}"/>
    <dgm:cxn modelId="{7ED861D6-16C7-4C7E-AB06-4DDA68589AE4}" type="presOf" srcId="{02217520-1351-427D-A587-1B8557F3875A}" destId="{785F7D4F-B027-454C-9C95-74ACCF845510}" srcOrd="1" destOrd="0" presId="urn:microsoft.com/office/officeart/2005/8/layout/list1"/>
    <dgm:cxn modelId="{B8C8A4E0-BFCF-44A6-B27E-BAC5FAA8EB34}" type="presOf" srcId="{0317F0E3-1320-40A6-94DD-9C9133A3BFDE}" destId="{AAC40FC5-0FC8-4424-BD60-9BA7EFE71B5D}" srcOrd="0" destOrd="0" presId="urn:microsoft.com/office/officeart/2005/8/layout/list1"/>
    <dgm:cxn modelId="{2213D7F8-C9F3-4605-906B-D4B15AE71CB5}" type="presOf" srcId="{DE30E712-7E7B-4563-97B4-B619B44DC3B3}" destId="{7214C081-F2D7-4241-AF0E-914AADB8E0DE}" srcOrd="1" destOrd="0" presId="urn:microsoft.com/office/officeart/2005/8/layout/list1"/>
    <dgm:cxn modelId="{648415FA-A924-4E54-91AD-5ED2BE9EAA39}" srcId="{2DD9DB93-30E2-4A89-A4DE-570A234403F1}" destId="{0317F0E3-1320-40A6-94DD-9C9133A3BFDE}" srcOrd="2" destOrd="0" parTransId="{BCF44976-842D-4F33-80D4-889411ABC149}" sibTransId="{2F0AE379-025F-453C-A2C9-A50821DCB2C0}"/>
    <dgm:cxn modelId="{C22A134F-DA64-413B-AE61-A2E5CAC5982B}" type="presParOf" srcId="{0DEDD007-9CE5-4F2D-B028-9A9CC3519F10}" destId="{38DB86F8-0144-4EEE-A415-2198009C38EF}" srcOrd="0" destOrd="0" presId="urn:microsoft.com/office/officeart/2005/8/layout/list1"/>
    <dgm:cxn modelId="{B1B603B8-E89D-424A-9909-6C2007AC9A44}" type="presParOf" srcId="{38DB86F8-0144-4EEE-A415-2198009C38EF}" destId="{A0C946D6-62FF-4C18-9F6B-3861CEE75948}" srcOrd="0" destOrd="0" presId="urn:microsoft.com/office/officeart/2005/8/layout/list1"/>
    <dgm:cxn modelId="{DFD0CB25-4FCA-4A73-9C11-021C5F51EBC5}" type="presParOf" srcId="{38DB86F8-0144-4EEE-A415-2198009C38EF}" destId="{BBCCBF8B-875B-43FD-8730-BF62A4C75317}" srcOrd="1" destOrd="0" presId="urn:microsoft.com/office/officeart/2005/8/layout/list1"/>
    <dgm:cxn modelId="{665EE507-88B5-4E50-A7D6-60D06703F642}" type="presParOf" srcId="{0DEDD007-9CE5-4F2D-B028-9A9CC3519F10}" destId="{D13D6ACD-BE95-46A9-B545-DB86E05FC0D8}" srcOrd="1" destOrd="0" presId="urn:microsoft.com/office/officeart/2005/8/layout/list1"/>
    <dgm:cxn modelId="{B7497640-9EC0-4F58-9383-8B1F1FC11B62}" type="presParOf" srcId="{0DEDD007-9CE5-4F2D-B028-9A9CC3519F10}" destId="{32C3CFF7-92D9-48BA-B134-CEBB47A8CBD5}" srcOrd="2" destOrd="0" presId="urn:microsoft.com/office/officeart/2005/8/layout/list1"/>
    <dgm:cxn modelId="{B84643FF-668C-4CAA-AABF-396750FFF644}" type="presParOf" srcId="{0DEDD007-9CE5-4F2D-B028-9A9CC3519F10}" destId="{0DF8ABAC-F2C7-4476-A9AA-35C013F1F4FE}" srcOrd="3" destOrd="0" presId="urn:microsoft.com/office/officeart/2005/8/layout/list1"/>
    <dgm:cxn modelId="{2D096AEA-9F42-490E-A2BF-6106861CEF2D}" type="presParOf" srcId="{0DEDD007-9CE5-4F2D-B028-9A9CC3519F10}" destId="{F7E38711-AC40-4B0E-A8A1-CD7093FD9D99}" srcOrd="4" destOrd="0" presId="urn:microsoft.com/office/officeart/2005/8/layout/list1"/>
    <dgm:cxn modelId="{F7C09F14-253A-482A-A2E7-946B92E3282A}" type="presParOf" srcId="{F7E38711-AC40-4B0E-A8A1-CD7093FD9D99}" destId="{E3FD6E7A-6991-4CAF-B424-2F968C5490FF}" srcOrd="0" destOrd="0" presId="urn:microsoft.com/office/officeart/2005/8/layout/list1"/>
    <dgm:cxn modelId="{7DA1681A-CFE7-4D2A-BCA0-04E4160E949E}" type="presParOf" srcId="{F7E38711-AC40-4B0E-A8A1-CD7093FD9D99}" destId="{8C9148E0-9C74-454C-8410-3A7AA5D5DF2A}" srcOrd="1" destOrd="0" presId="urn:microsoft.com/office/officeart/2005/8/layout/list1"/>
    <dgm:cxn modelId="{C79F2136-7C29-43B5-92AE-958072DC4B20}" type="presParOf" srcId="{0DEDD007-9CE5-4F2D-B028-9A9CC3519F10}" destId="{47C78EBE-EE92-4B4C-A649-54081B23BA8D}" srcOrd="5" destOrd="0" presId="urn:microsoft.com/office/officeart/2005/8/layout/list1"/>
    <dgm:cxn modelId="{26658620-9F69-48BC-AE30-10922267839C}" type="presParOf" srcId="{0DEDD007-9CE5-4F2D-B028-9A9CC3519F10}" destId="{76B2C22A-C842-4E4E-96E8-24C744D6D275}" srcOrd="6" destOrd="0" presId="urn:microsoft.com/office/officeart/2005/8/layout/list1"/>
    <dgm:cxn modelId="{27C20EA3-7D4F-4241-B393-661F824F2EC9}" type="presParOf" srcId="{0DEDD007-9CE5-4F2D-B028-9A9CC3519F10}" destId="{539B9DE5-08AE-4FB9-A00A-23D0C0EBBFA4}" srcOrd="7" destOrd="0" presId="urn:microsoft.com/office/officeart/2005/8/layout/list1"/>
    <dgm:cxn modelId="{2B331064-6041-4AFE-A42F-6C30821A2090}" type="presParOf" srcId="{0DEDD007-9CE5-4F2D-B028-9A9CC3519F10}" destId="{8FCB3852-3FD1-48EB-8607-EC90ED60EA3C}" srcOrd="8" destOrd="0" presId="urn:microsoft.com/office/officeart/2005/8/layout/list1"/>
    <dgm:cxn modelId="{49DA1351-D55E-4B8C-9DB4-9AAB0DE7FC4C}" type="presParOf" srcId="{8FCB3852-3FD1-48EB-8607-EC90ED60EA3C}" destId="{AAC40FC5-0FC8-4424-BD60-9BA7EFE71B5D}" srcOrd="0" destOrd="0" presId="urn:microsoft.com/office/officeart/2005/8/layout/list1"/>
    <dgm:cxn modelId="{444B4CB8-999C-4C83-8943-D34D05C37161}" type="presParOf" srcId="{8FCB3852-3FD1-48EB-8607-EC90ED60EA3C}" destId="{F9D73BAB-A097-4D21-AEF8-2781BB11FFF4}" srcOrd="1" destOrd="0" presId="urn:microsoft.com/office/officeart/2005/8/layout/list1"/>
    <dgm:cxn modelId="{AE16C907-5013-43EF-955C-A0DDE2841A99}" type="presParOf" srcId="{0DEDD007-9CE5-4F2D-B028-9A9CC3519F10}" destId="{1CC9E860-59B8-4F9A-B212-7C9E88D4D93A}" srcOrd="9" destOrd="0" presId="urn:microsoft.com/office/officeart/2005/8/layout/list1"/>
    <dgm:cxn modelId="{CC72358F-9C7A-47A7-9F30-3CCEE0B156C6}" type="presParOf" srcId="{0DEDD007-9CE5-4F2D-B028-9A9CC3519F10}" destId="{B3933174-7CAF-485D-AE4D-A6258D3500F2}" srcOrd="10" destOrd="0" presId="urn:microsoft.com/office/officeart/2005/8/layout/list1"/>
    <dgm:cxn modelId="{E13ACA4D-B666-4AF4-8FD0-8B51E8D8258B}" type="presParOf" srcId="{0DEDD007-9CE5-4F2D-B028-9A9CC3519F10}" destId="{B9322DD8-776D-4AF1-8A50-0AE63079EBFC}" srcOrd="11" destOrd="0" presId="urn:microsoft.com/office/officeart/2005/8/layout/list1"/>
    <dgm:cxn modelId="{1A40CA36-4F68-47B6-AD2E-F4BBEF914BF0}" type="presParOf" srcId="{0DEDD007-9CE5-4F2D-B028-9A9CC3519F10}" destId="{2D2A9088-E90D-47C3-92EF-FB124E97B11B}" srcOrd="12" destOrd="0" presId="urn:microsoft.com/office/officeart/2005/8/layout/list1"/>
    <dgm:cxn modelId="{D55902B6-240A-40A0-A43B-8D82D7F48CBF}" type="presParOf" srcId="{2D2A9088-E90D-47C3-92EF-FB124E97B11B}" destId="{7511410D-FEDB-41C6-BE14-F59E0B3C958E}" srcOrd="0" destOrd="0" presId="urn:microsoft.com/office/officeart/2005/8/layout/list1"/>
    <dgm:cxn modelId="{A6A8C1BB-C02D-4318-BF71-94D63E7F6FAD}" type="presParOf" srcId="{2D2A9088-E90D-47C3-92EF-FB124E97B11B}" destId="{D95BA64B-1647-444D-8671-640B737811F8}" srcOrd="1" destOrd="0" presId="urn:microsoft.com/office/officeart/2005/8/layout/list1"/>
    <dgm:cxn modelId="{588BAE1E-E78D-47AE-B5B4-5A6D9BD844D6}" type="presParOf" srcId="{0DEDD007-9CE5-4F2D-B028-9A9CC3519F10}" destId="{B90F451E-9FF3-43E0-AA77-02B7354C7105}" srcOrd="13" destOrd="0" presId="urn:microsoft.com/office/officeart/2005/8/layout/list1"/>
    <dgm:cxn modelId="{07970F5B-553F-4A51-9C79-2C77AB03FA24}" type="presParOf" srcId="{0DEDD007-9CE5-4F2D-B028-9A9CC3519F10}" destId="{665AF9AC-F59F-49CD-9BEB-25C200EB4B8E}" srcOrd="14" destOrd="0" presId="urn:microsoft.com/office/officeart/2005/8/layout/list1"/>
    <dgm:cxn modelId="{6E3FB8A9-2B76-41DD-94BE-4D3538F714A9}" type="presParOf" srcId="{0DEDD007-9CE5-4F2D-B028-9A9CC3519F10}" destId="{59ED7F44-09E0-4F09-BF5B-DC0A356AD12C}" srcOrd="15" destOrd="0" presId="urn:microsoft.com/office/officeart/2005/8/layout/list1"/>
    <dgm:cxn modelId="{B84870E0-0020-4510-A537-A0F7DF17347B}" type="presParOf" srcId="{0DEDD007-9CE5-4F2D-B028-9A9CC3519F10}" destId="{FF73123E-5943-48C0-804E-03D6A9481154}" srcOrd="16" destOrd="0" presId="urn:microsoft.com/office/officeart/2005/8/layout/list1"/>
    <dgm:cxn modelId="{8F88487B-47C1-4BBE-A632-AB2362DCF578}" type="presParOf" srcId="{FF73123E-5943-48C0-804E-03D6A9481154}" destId="{78C0BC83-237E-43B3-A685-9B88C17433E6}" srcOrd="0" destOrd="0" presId="urn:microsoft.com/office/officeart/2005/8/layout/list1"/>
    <dgm:cxn modelId="{5ACA3E2F-C0BF-4E93-A105-65E60607B40C}" type="presParOf" srcId="{FF73123E-5943-48C0-804E-03D6A9481154}" destId="{7214C081-F2D7-4241-AF0E-914AADB8E0DE}" srcOrd="1" destOrd="0" presId="urn:microsoft.com/office/officeart/2005/8/layout/list1"/>
    <dgm:cxn modelId="{FFE9C6A1-72AB-4847-8F47-D143585D7DB3}" type="presParOf" srcId="{0DEDD007-9CE5-4F2D-B028-9A9CC3519F10}" destId="{A63C7642-E850-46AA-BC4E-80803BABA49E}" srcOrd="17" destOrd="0" presId="urn:microsoft.com/office/officeart/2005/8/layout/list1"/>
    <dgm:cxn modelId="{8C4BB1C7-3EDA-4819-A21C-995110B59597}" type="presParOf" srcId="{0DEDD007-9CE5-4F2D-B028-9A9CC3519F10}" destId="{7DFCD0CD-F10A-47EE-A19F-578BB3FA82FA}" srcOrd="18" destOrd="0" presId="urn:microsoft.com/office/officeart/2005/8/layout/list1"/>
    <dgm:cxn modelId="{F0A56FBC-7B76-4F20-B635-6BB2AC3A11CF}" type="presParOf" srcId="{0DEDD007-9CE5-4F2D-B028-9A9CC3519F10}" destId="{D8ABF9AE-4E34-4755-B127-31D4A0B9EC04}" srcOrd="19" destOrd="0" presId="urn:microsoft.com/office/officeart/2005/8/layout/list1"/>
    <dgm:cxn modelId="{5D2F5B86-F607-40D7-BFE3-F9AE68C80E0D}" type="presParOf" srcId="{0DEDD007-9CE5-4F2D-B028-9A9CC3519F10}" destId="{94A22253-AC85-487E-8658-7DA72D6ABFD8}" srcOrd="20" destOrd="0" presId="urn:microsoft.com/office/officeart/2005/8/layout/list1"/>
    <dgm:cxn modelId="{360ACBB4-D152-4DEC-8C09-49633A599B94}" type="presParOf" srcId="{94A22253-AC85-487E-8658-7DA72D6ABFD8}" destId="{EBFBE214-BAA7-4246-8853-7F9C18834AB7}" srcOrd="0" destOrd="0" presId="urn:microsoft.com/office/officeart/2005/8/layout/list1"/>
    <dgm:cxn modelId="{E9851366-5563-4847-8187-2BF125CD93D9}" type="presParOf" srcId="{94A22253-AC85-487E-8658-7DA72D6ABFD8}" destId="{785F7D4F-B027-454C-9C95-74ACCF845510}" srcOrd="1" destOrd="0" presId="urn:microsoft.com/office/officeart/2005/8/layout/list1"/>
    <dgm:cxn modelId="{D54CCF37-8F8A-4A43-B060-E8FF59FEDF08}" type="presParOf" srcId="{0DEDD007-9CE5-4F2D-B028-9A9CC3519F10}" destId="{8FE96075-07E8-4BF4-B64F-757BEDD68EF7}" srcOrd="21" destOrd="0" presId="urn:microsoft.com/office/officeart/2005/8/layout/list1"/>
    <dgm:cxn modelId="{D72A634C-E42B-49D8-B03F-5A7341C5661E}" type="presParOf" srcId="{0DEDD007-9CE5-4F2D-B028-9A9CC3519F10}" destId="{4604A703-D9D1-4838-A6D9-5AF853F78DE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9DB93-30E2-4A89-A4DE-570A234403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solidFill>
                <a:srgbClr val="FF0000"/>
              </a:solidFill>
            </a:rPr>
            <a:t>系统开销</a:t>
          </a:r>
          <a:endParaRPr lang="zh-CN" altLang="en-US" sz="2400" dirty="0">
            <a:solidFill>
              <a:srgbClr val="FF0000"/>
            </a:solidFill>
          </a:endParaRPr>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761CB6E2-0C6D-4A8B-8009-95D273EA3DC2}">
      <dgm:prSet custT="1"/>
      <dgm:spPr/>
      <dgm:t>
        <a:bodyPr/>
        <a:lstStyle/>
        <a:p>
          <a:pPr rtl="0"/>
          <a:r>
            <a:rPr lang="zh-CN" altLang="en-US" sz="2400"/>
            <a:t>支持多处理机</a:t>
          </a:r>
          <a:endParaRPr lang="zh-CN" altLang="en-US" sz="2400" dirty="0">
            <a:solidFill>
              <a:srgbClr val="FF0000"/>
            </a:solidFill>
          </a:endParaRPr>
        </a:p>
      </dgm:t>
    </dgm:pt>
    <dgm:pt modelId="{F2FDFFBA-254A-453A-9A33-220B66F9510E}" type="parTrans" cxnId="{D9EB39CD-E157-4DF2-A72B-86E21C27145D}">
      <dgm:prSet/>
      <dgm:spPr/>
      <dgm:t>
        <a:bodyPr/>
        <a:lstStyle/>
        <a:p>
          <a:endParaRPr lang="zh-CN" altLang="en-US" sz="1600"/>
        </a:p>
      </dgm:t>
    </dgm:pt>
    <dgm:pt modelId="{C7E3F6BA-F980-4AF9-8BA4-8AAE64F7FE3D}" type="sibTrans" cxnId="{D9EB39CD-E157-4DF2-A72B-86E21C27145D}">
      <dgm:prSet/>
      <dgm:spPr/>
      <dgm:t>
        <a:bodyPr/>
        <a:lstStyle/>
        <a:p>
          <a:endParaRPr lang="zh-CN" altLang="en-US" sz="1600"/>
        </a:p>
      </dgm:t>
    </dgm:pt>
    <dgm:pt modelId="{CD924B80-3C7C-4479-9F4E-9A069940A504}">
      <dgm:prSet custT="1"/>
      <dgm:spPr/>
      <dgm:t>
        <a:bodyPr/>
        <a:lstStyle/>
        <a:p>
          <a:pPr rtl="0"/>
          <a:r>
            <a:rPr lang="zh-CN" altLang="en-US" sz="2400"/>
            <a:t>独立性</a:t>
          </a:r>
          <a:endParaRPr lang="zh-CN" altLang="en-US" sz="2400" dirty="0"/>
        </a:p>
      </dgm:t>
    </dgm:pt>
    <dgm:pt modelId="{435966D9-F556-4EF6-805F-C60BFFF9792C}" type="parTrans" cxnId="{384F11C6-C0E3-48D2-974A-09E355A18FE1}">
      <dgm:prSet/>
      <dgm:spPr/>
      <dgm:t>
        <a:bodyPr/>
        <a:lstStyle/>
        <a:p>
          <a:endParaRPr lang="zh-CN" altLang="en-US" sz="1600"/>
        </a:p>
      </dgm:t>
    </dgm:pt>
    <dgm:pt modelId="{DA9E52E2-65D4-4026-9E52-72D0EEEBF425}" type="sibTrans" cxnId="{384F11C6-C0E3-48D2-974A-09E355A18FE1}">
      <dgm:prSet/>
      <dgm:spPr/>
      <dgm:t>
        <a:bodyPr/>
        <a:lstStyle/>
        <a:p>
          <a:endParaRPr lang="zh-CN" altLang="en-US" sz="1600"/>
        </a:p>
      </dgm:t>
    </dgm:pt>
    <dgm:pt modelId="{042DD0E3-5A06-4C64-8EFD-55C8A6925E89}" type="pres">
      <dgm:prSet presAssocID="{2DD9DB93-30E2-4A89-A4DE-570A234403F1}" presName="linear" presStyleCnt="0">
        <dgm:presLayoutVars>
          <dgm:dir/>
          <dgm:animLvl val="lvl"/>
          <dgm:resizeHandles val="exact"/>
        </dgm:presLayoutVars>
      </dgm:prSet>
      <dgm:spPr/>
    </dgm:pt>
    <dgm:pt modelId="{10EE6DFA-5CA7-401F-9B30-A79589A70C19}" type="pres">
      <dgm:prSet presAssocID="{A0887D9C-444A-49A4-92A5-AFCCC1041223}" presName="parentLin" presStyleCnt="0"/>
      <dgm:spPr/>
    </dgm:pt>
    <dgm:pt modelId="{DE2619B8-B912-4DD7-A531-5F6BEE4EF0E4}" type="pres">
      <dgm:prSet presAssocID="{A0887D9C-444A-49A4-92A5-AFCCC1041223}" presName="parentLeftMargin" presStyleLbl="node1" presStyleIdx="0" presStyleCnt="6"/>
      <dgm:spPr/>
    </dgm:pt>
    <dgm:pt modelId="{9D31BD0E-4632-400D-BB21-306067B62329}" type="pres">
      <dgm:prSet presAssocID="{A0887D9C-444A-49A4-92A5-AFCCC1041223}" presName="parentText" presStyleLbl="node1" presStyleIdx="0" presStyleCnt="6">
        <dgm:presLayoutVars>
          <dgm:chMax val="0"/>
          <dgm:bulletEnabled val="1"/>
        </dgm:presLayoutVars>
      </dgm:prSet>
      <dgm:spPr/>
    </dgm:pt>
    <dgm:pt modelId="{1F39FA96-5282-402B-8F41-5DF6F4625FA3}" type="pres">
      <dgm:prSet presAssocID="{A0887D9C-444A-49A4-92A5-AFCCC1041223}" presName="negativeSpace" presStyleCnt="0"/>
      <dgm:spPr/>
    </dgm:pt>
    <dgm:pt modelId="{6C16AA42-6045-464E-A6CF-755C3B538832}" type="pres">
      <dgm:prSet presAssocID="{A0887D9C-444A-49A4-92A5-AFCCC1041223}" presName="childText" presStyleLbl="conFgAcc1" presStyleIdx="0" presStyleCnt="6">
        <dgm:presLayoutVars>
          <dgm:bulletEnabled val="1"/>
        </dgm:presLayoutVars>
      </dgm:prSet>
      <dgm:spPr/>
    </dgm:pt>
    <dgm:pt modelId="{952CF09D-092D-48EA-B852-58D6958C0F7A}" type="pres">
      <dgm:prSet presAssocID="{E95F68B2-CF02-4611-957D-27259FB8EA62}" presName="spaceBetweenRectangles" presStyleCnt="0"/>
      <dgm:spPr/>
    </dgm:pt>
    <dgm:pt modelId="{699866F5-17D3-477A-8121-2EB08593FEA7}" type="pres">
      <dgm:prSet presAssocID="{E0F11FB1-3A75-46DA-A9DC-14646EB4090D}" presName="parentLin" presStyleCnt="0"/>
      <dgm:spPr/>
    </dgm:pt>
    <dgm:pt modelId="{865F9C9E-7350-4D62-BA24-C7FB65CCC6D7}" type="pres">
      <dgm:prSet presAssocID="{E0F11FB1-3A75-46DA-A9DC-14646EB4090D}" presName="parentLeftMargin" presStyleLbl="node1" presStyleIdx="0" presStyleCnt="6"/>
      <dgm:spPr/>
    </dgm:pt>
    <dgm:pt modelId="{F664CDC3-E8CF-4ED0-A432-83BAFC87C7BE}" type="pres">
      <dgm:prSet presAssocID="{E0F11FB1-3A75-46DA-A9DC-14646EB4090D}" presName="parentText" presStyleLbl="node1" presStyleIdx="1" presStyleCnt="6">
        <dgm:presLayoutVars>
          <dgm:chMax val="0"/>
          <dgm:bulletEnabled val="1"/>
        </dgm:presLayoutVars>
      </dgm:prSet>
      <dgm:spPr/>
    </dgm:pt>
    <dgm:pt modelId="{CEAC0FD1-8AAD-47C0-9F8C-75D41E13E5AB}" type="pres">
      <dgm:prSet presAssocID="{E0F11FB1-3A75-46DA-A9DC-14646EB4090D}" presName="negativeSpace" presStyleCnt="0"/>
      <dgm:spPr/>
    </dgm:pt>
    <dgm:pt modelId="{CF568109-8483-4F45-8174-F5C146714F9F}" type="pres">
      <dgm:prSet presAssocID="{E0F11FB1-3A75-46DA-A9DC-14646EB4090D}" presName="childText" presStyleLbl="conFgAcc1" presStyleIdx="1" presStyleCnt="6">
        <dgm:presLayoutVars>
          <dgm:bulletEnabled val="1"/>
        </dgm:presLayoutVars>
      </dgm:prSet>
      <dgm:spPr/>
    </dgm:pt>
    <dgm:pt modelId="{86EC72A3-C7F1-4BD5-B31E-C05FAD171751}" type="pres">
      <dgm:prSet presAssocID="{C22A315E-4D44-4F91-AE52-98619471E92F}" presName="spaceBetweenRectangles" presStyleCnt="0"/>
      <dgm:spPr/>
    </dgm:pt>
    <dgm:pt modelId="{C065807E-BB08-420F-9822-24A1DC759D7A}" type="pres">
      <dgm:prSet presAssocID="{0317F0E3-1320-40A6-94DD-9C9133A3BFDE}" presName="parentLin" presStyleCnt="0"/>
      <dgm:spPr/>
    </dgm:pt>
    <dgm:pt modelId="{D6CF6DEF-D7F3-4797-A047-E0FCAE53E509}" type="pres">
      <dgm:prSet presAssocID="{0317F0E3-1320-40A6-94DD-9C9133A3BFDE}" presName="parentLeftMargin" presStyleLbl="node1" presStyleIdx="1" presStyleCnt="6"/>
      <dgm:spPr/>
    </dgm:pt>
    <dgm:pt modelId="{9A7FCD0A-687D-4C0E-A99D-D5AE23EC79CE}" type="pres">
      <dgm:prSet presAssocID="{0317F0E3-1320-40A6-94DD-9C9133A3BFDE}" presName="parentText" presStyleLbl="node1" presStyleIdx="2" presStyleCnt="6">
        <dgm:presLayoutVars>
          <dgm:chMax val="0"/>
          <dgm:bulletEnabled val="1"/>
        </dgm:presLayoutVars>
      </dgm:prSet>
      <dgm:spPr/>
    </dgm:pt>
    <dgm:pt modelId="{F51A958B-1C52-434D-9CE0-2F4914E735B7}" type="pres">
      <dgm:prSet presAssocID="{0317F0E3-1320-40A6-94DD-9C9133A3BFDE}" presName="negativeSpace" presStyleCnt="0"/>
      <dgm:spPr/>
    </dgm:pt>
    <dgm:pt modelId="{05C65489-2D7D-48BB-A8B3-780C684FF667}" type="pres">
      <dgm:prSet presAssocID="{0317F0E3-1320-40A6-94DD-9C9133A3BFDE}" presName="childText" presStyleLbl="conFgAcc1" presStyleIdx="2" presStyleCnt="6">
        <dgm:presLayoutVars>
          <dgm:bulletEnabled val="1"/>
        </dgm:presLayoutVars>
      </dgm:prSet>
      <dgm:spPr/>
    </dgm:pt>
    <dgm:pt modelId="{41DD484E-1FCB-472D-A25C-58B766AC4B8A}" type="pres">
      <dgm:prSet presAssocID="{2F0AE379-025F-453C-A2C9-A50821DCB2C0}" presName="spaceBetweenRectangles" presStyleCnt="0"/>
      <dgm:spPr/>
    </dgm:pt>
    <dgm:pt modelId="{3B1A66FA-F666-4E04-B959-FCB8F6C88A23}" type="pres">
      <dgm:prSet presAssocID="{D19832D1-D812-4533-835A-CDB02B2AFCD8}" presName="parentLin" presStyleCnt="0"/>
      <dgm:spPr/>
    </dgm:pt>
    <dgm:pt modelId="{9DCF0E4C-599A-4A3E-A678-5CB5E21C4A94}" type="pres">
      <dgm:prSet presAssocID="{D19832D1-D812-4533-835A-CDB02B2AFCD8}" presName="parentLeftMargin" presStyleLbl="node1" presStyleIdx="2" presStyleCnt="6"/>
      <dgm:spPr/>
    </dgm:pt>
    <dgm:pt modelId="{0337DAC3-650A-41C3-981F-6A40E6A1E5A1}" type="pres">
      <dgm:prSet presAssocID="{D19832D1-D812-4533-835A-CDB02B2AFCD8}" presName="parentText" presStyleLbl="node1" presStyleIdx="3" presStyleCnt="6">
        <dgm:presLayoutVars>
          <dgm:chMax val="0"/>
          <dgm:bulletEnabled val="1"/>
        </dgm:presLayoutVars>
      </dgm:prSet>
      <dgm:spPr/>
    </dgm:pt>
    <dgm:pt modelId="{04D46AEF-6793-4C24-BA32-411DB9C14D00}" type="pres">
      <dgm:prSet presAssocID="{D19832D1-D812-4533-835A-CDB02B2AFCD8}" presName="negativeSpace" presStyleCnt="0"/>
      <dgm:spPr/>
    </dgm:pt>
    <dgm:pt modelId="{D239739D-C3B9-4AE9-AE97-E713A5A2DF7F}" type="pres">
      <dgm:prSet presAssocID="{D19832D1-D812-4533-835A-CDB02B2AFCD8}" presName="childText" presStyleLbl="conFgAcc1" presStyleIdx="3" presStyleCnt="6">
        <dgm:presLayoutVars>
          <dgm:bulletEnabled val="1"/>
        </dgm:presLayoutVars>
      </dgm:prSet>
      <dgm:spPr/>
    </dgm:pt>
    <dgm:pt modelId="{9E1B9450-D42F-4A76-BC10-074893FD0113}" type="pres">
      <dgm:prSet presAssocID="{F8F7C67F-420E-41CD-B1EC-DA7D068A95AB}" presName="spaceBetweenRectangles" presStyleCnt="0"/>
      <dgm:spPr/>
    </dgm:pt>
    <dgm:pt modelId="{980DE2EF-F782-428B-BC5F-0FA5D2CA3B86}" type="pres">
      <dgm:prSet presAssocID="{761CB6E2-0C6D-4A8B-8009-95D273EA3DC2}" presName="parentLin" presStyleCnt="0"/>
      <dgm:spPr/>
    </dgm:pt>
    <dgm:pt modelId="{8D1599DD-67DE-4A2C-89FF-C2E021527D3E}" type="pres">
      <dgm:prSet presAssocID="{761CB6E2-0C6D-4A8B-8009-95D273EA3DC2}" presName="parentLeftMargin" presStyleLbl="node1" presStyleIdx="3" presStyleCnt="6"/>
      <dgm:spPr/>
    </dgm:pt>
    <dgm:pt modelId="{AE02A3B6-2614-4638-9FBA-EDCE73F1A5A5}" type="pres">
      <dgm:prSet presAssocID="{761CB6E2-0C6D-4A8B-8009-95D273EA3DC2}" presName="parentText" presStyleLbl="node1" presStyleIdx="4" presStyleCnt="6">
        <dgm:presLayoutVars>
          <dgm:chMax val="0"/>
          <dgm:bulletEnabled val="1"/>
        </dgm:presLayoutVars>
      </dgm:prSet>
      <dgm:spPr/>
    </dgm:pt>
    <dgm:pt modelId="{1C65D7D5-B6D7-4A5B-AF60-B7EE5734CEAA}" type="pres">
      <dgm:prSet presAssocID="{761CB6E2-0C6D-4A8B-8009-95D273EA3DC2}" presName="negativeSpace" presStyleCnt="0"/>
      <dgm:spPr/>
    </dgm:pt>
    <dgm:pt modelId="{0A82AF90-460C-498D-AD7D-F192427A7DB9}" type="pres">
      <dgm:prSet presAssocID="{761CB6E2-0C6D-4A8B-8009-95D273EA3DC2}" presName="childText" presStyleLbl="conFgAcc1" presStyleIdx="4" presStyleCnt="6">
        <dgm:presLayoutVars>
          <dgm:bulletEnabled val="1"/>
        </dgm:presLayoutVars>
      </dgm:prSet>
      <dgm:spPr/>
    </dgm:pt>
    <dgm:pt modelId="{FB9F8FC8-FF8B-4C98-AED8-F6B2EFF3F420}" type="pres">
      <dgm:prSet presAssocID="{C7E3F6BA-F980-4AF9-8BA4-8AAE64F7FE3D}" presName="spaceBetweenRectangles" presStyleCnt="0"/>
      <dgm:spPr/>
    </dgm:pt>
    <dgm:pt modelId="{97B8C988-9B70-4190-B1B2-DB6B218EF69E}" type="pres">
      <dgm:prSet presAssocID="{CD924B80-3C7C-4479-9F4E-9A069940A504}" presName="parentLin" presStyleCnt="0"/>
      <dgm:spPr/>
    </dgm:pt>
    <dgm:pt modelId="{C7B691DE-4E3C-4F0F-B081-15EF49C77D09}" type="pres">
      <dgm:prSet presAssocID="{CD924B80-3C7C-4479-9F4E-9A069940A504}" presName="parentLeftMargin" presStyleLbl="node1" presStyleIdx="4" presStyleCnt="6"/>
      <dgm:spPr/>
    </dgm:pt>
    <dgm:pt modelId="{1DD3FF4F-500F-48AF-99FB-2E9F68DD8521}" type="pres">
      <dgm:prSet presAssocID="{CD924B80-3C7C-4479-9F4E-9A069940A504}" presName="parentText" presStyleLbl="node1" presStyleIdx="5" presStyleCnt="6">
        <dgm:presLayoutVars>
          <dgm:chMax val="0"/>
          <dgm:bulletEnabled val="1"/>
        </dgm:presLayoutVars>
      </dgm:prSet>
      <dgm:spPr/>
    </dgm:pt>
    <dgm:pt modelId="{4B085E9C-D07A-44C7-8FCB-9FCA5A0423AA}" type="pres">
      <dgm:prSet presAssocID="{CD924B80-3C7C-4479-9F4E-9A069940A504}" presName="negativeSpace" presStyleCnt="0"/>
      <dgm:spPr/>
    </dgm:pt>
    <dgm:pt modelId="{CEE57478-1D8B-47C3-8822-296F0A5B7375}" type="pres">
      <dgm:prSet presAssocID="{CD924B80-3C7C-4479-9F4E-9A069940A504}" presName="childText" presStyleLbl="conFgAcc1" presStyleIdx="5" presStyleCnt="6">
        <dgm:presLayoutVars>
          <dgm:bulletEnabled val="1"/>
        </dgm:presLayoutVars>
      </dgm:prSet>
      <dgm:spPr/>
    </dgm:pt>
  </dgm:ptLst>
  <dgm:cxnLst>
    <dgm:cxn modelId="{65C6D505-645F-4B26-B769-A7D0BB04B744}" type="presOf" srcId="{E0F11FB1-3A75-46DA-A9DC-14646EB4090D}" destId="{865F9C9E-7350-4D62-BA24-C7FB65CCC6D7}" srcOrd="0" destOrd="0" presId="urn:microsoft.com/office/officeart/2005/8/layout/list1"/>
    <dgm:cxn modelId="{75DE5516-4098-489D-8517-BCDFA68E552A}" type="presOf" srcId="{761CB6E2-0C6D-4A8B-8009-95D273EA3DC2}" destId="{AE02A3B6-2614-4638-9FBA-EDCE73F1A5A5}" srcOrd="1" destOrd="0" presId="urn:microsoft.com/office/officeart/2005/8/layout/list1"/>
    <dgm:cxn modelId="{96D4811C-BC3B-4871-AA6B-EBA5B37A02F0}" type="presOf" srcId="{CD924B80-3C7C-4479-9F4E-9A069940A504}" destId="{C7B691DE-4E3C-4F0F-B081-15EF49C77D09}" srcOrd="0" destOrd="0" presId="urn:microsoft.com/office/officeart/2005/8/layout/list1"/>
    <dgm:cxn modelId="{45848422-1C3D-4A9D-8BAF-6B16F46471EE}" type="presOf" srcId="{761CB6E2-0C6D-4A8B-8009-95D273EA3DC2}" destId="{8D1599DD-67DE-4A2C-89FF-C2E021527D3E}" srcOrd="0" destOrd="0" presId="urn:microsoft.com/office/officeart/2005/8/layout/list1"/>
    <dgm:cxn modelId="{DA869170-962C-4CC9-BD72-6E1592AED9E0}" type="presOf" srcId="{D19832D1-D812-4533-835A-CDB02B2AFCD8}" destId="{0337DAC3-650A-41C3-981F-6A40E6A1E5A1}" srcOrd="1" destOrd="0" presId="urn:microsoft.com/office/officeart/2005/8/layout/list1"/>
    <dgm:cxn modelId="{83769254-42D8-4F4C-A4D3-1E86764A85E8}" srcId="{2DD9DB93-30E2-4A89-A4DE-570A234403F1}" destId="{A0887D9C-444A-49A4-92A5-AFCCC1041223}" srcOrd="0" destOrd="0" parTransId="{A9D1250A-0A4F-4FFC-A924-158247A3A284}" sibTransId="{E95F68B2-CF02-4611-957D-27259FB8EA62}"/>
    <dgm:cxn modelId="{DAF0A178-7EB8-4254-B117-7FCF2DA15EBE}" type="presOf" srcId="{D19832D1-D812-4533-835A-CDB02B2AFCD8}" destId="{9DCF0E4C-599A-4A3E-A678-5CB5E21C4A94}" srcOrd="0" destOrd="0" presId="urn:microsoft.com/office/officeart/2005/8/layout/list1"/>
    <dgm:cxn modelId="{8D39507A-74AD-4FF4-9804-E01FA11D850F}" type="presOf" srcId="{CD924B80-3C7C-4479-9F4E-9A069940A504}" destId="{1DD3FF4F-500F-48AF-99FB-2E9F68DD8521}" srcOrd="1" destOrd="0" presId="urn:microsoft.com/office/officeart/2005/8/layout/list1"/>
    <dgm:cxn modelId="{0BEEFD91-0926-4A0A-8697-FA8B4945E735}" type="presOf" srcId="{0317F0E3-1320-40A6-94DD-9C9133A3BFDE}" destId="{9A7FCD0A-687D-4C0E-A99D-D5AE23EC79CE}" srcOrd="1" destOrd="0" presId="urn:microsoft.com/office/officeart/2005/8/layout/list1"/>
    <dgm:cxn modelId="{0D4EFD97-9B75-4A51-B79F-8A73E22615DB}" srcId="{2DD9DB93-30E2-4A89-A4DE-570A234403F1}" destId="{E0F11FB1-3A75-46DA-A9DC-14646EB4090D}" srcOrd="1" destOrd="0" parTransId="{8EEA2DC2-A3EE-428C-A8A7-B11ABED83D48}" sibTransId="{C22A315E-4D44-4F91-AE52-98619471E92F}"/>
    <dgm:cxn modelId="{970B15AF-4575-41E4-891F-6C3F72337F66}" type="presOf" srcId="{A0887D9C-444A-49A4-92A5-AFCCC1041223}" destId="{DE2619B8-B912-4DD7-A531-5F6BEE4EF0E4}" srcOrd="0" destOrd="0" presId="urn:microsoft.com/office/officeart/2005/8/layout/list1"/>
    <dgm:cxn modelId="{384F11C6-C0E3-48D2-974A-09E355A18FE1}" srcId="{2DD9DB93-30E2-4A89-A4DE-570A234403F1}" destId="{CD924B80-3C7C-4479-9F4E-9A069940A504}" srcOrd="5" destOrd="0" parTransId="{435966D9-F556-4EF6-805F-C60BFFF9792C}" sibTransId="{DA9E52E2-65D4-4026-9E52-72D0EEEBF425}"/>
    <dgm:cxn modelId="{596526C8-B4C8-4DAB-BDD4-FBDA235C6BDD}" type="presOf" srcId="{E0F11FB1-3A75-46DA-A9DC-14646EB4090D}" destId="{F664CDC3-E8CF-4ED0-A432-83BAFC87C7BE}" srcOrd="1" destOrd="0" presId="urn:microsoft.com/office/officeart/2005/8/layout/list1"/>
    <dgm:cxn modelId="{D9EB39CD-E157-4DF2-A72B-86E21C27145D}" srcId="{2DD9DB93-30E2-4A89-A4DE-570A234403F1}" destId="{761CB6E2-0C6D-4A8B-8009-95D273EA3DC2}" srcOrd="4" destOrd="0" parTransId="{F2FDFFBA-254A-453A-9A33-220B66F9510E}" sibTransId="{C7E3F6BA-F980-4AF9-8BA4-8AAE64F7FE3D}"/>
    <dgm:cxn modelId="{B90A39D0-E0EA-4879-91C0-3B84F675FD57}" srcId="{2DD9DB93-30E2-4A89-A4DE-570A234403F1}" destId="{D19832D1-D812-4533-835A-CDB02B2AFCD8}" srcOrd="3" destOrd="0" parTransId="{1367DD6D-EB69-4DE6-86C2-4420FA27F1CA}" sibTransId="{F8F7C67F-420E-41CD-B1EC-DA7D068A95AB}"/>
    <dgm:cxn modelId="{33CF88E2-D822-42EE-9458-20CB88A4DA76}" type="presOf" srcId="{A0887D9C-444A-49A4-92A5-AFCCC1041223}" destId="{9D31BD0E-4632-400D-BB21-306067B62329}" srcOrd="1" destOrd="0" presId="urn:microsoft.com/office/officeart/2005/8/layout/list1"/>
    <dgm:cxn modelId="{034E12EE-9050-4A29-8A90-64F6396F6C6C}" type="presOf" srcId="{2DD9DB93-30E2-4A89-A4DE-570A234403F1}" destId="{042DD0E3-5A06-4C64-8EFD-55C8A6925E89}" srcOrd="0" destOrd="0" presId="urn:microsoft.com/office/officeart/2005/8/layout/list1"/>
    <dgm:cxn modelId="{648415FA-A924-4E54-91AD-5ED2BE9EAA39}" srcId="{2DD9DB93-30E2-4A89-A4DE-570A234403F1}" destId="{0317F0E3-1320-40A6-94DD-9C9133A3BFDE}" srcOrd="2" destOrd="0" parTransId="{BCF44976-842D-4F33-80D4-889411ABC149}" sibTransId="{2F0AE379-025F-453C-A2C9-A50821DCB2C0}"/>
    <dgm:cxn modelId="{1E5AA9FF-BBA0-4632-890C-707BC839B519}" type="presOf" srcId="{0317F0E3-1320-40A6-94DD-9C9133A3BFDE}" destId="{D6CF6DEF-D7F3-4797-A047-E0FCAE53E509}" srcOrd="0" destOrd="0" presId="urn:microsoft.com/office/officeart/2005/8/layout/list1"/>
    <dgm:cxn modelId="{40339151-E9DE-491A-AE9C-9E58EEC0932D}" type="presParOf" srcId="{042DD0E3-5A06-4C64-8EFD-55C8A6925E89}" destId="{10EE6DFA-5CA7-401F-9B30-A79589A70C19}" srcOrd="0" destOrd="0" presId="urn:microsoft.com/office/officeart/2005/8/layout/list1"/>
    <dgm:cxn modelId="{6F990559-7FDA-4D27-B6A2-E17AC0F13E46}" type="presParOf" srcId="{10EE6DFA-5CA7-401F-9B30-A79589A70C19}" destId="{DE2619B8-B912-4DD7-A531-5F6BEE4EF0E4}" srcOrd="0" destOrd="0" presId="urn:microsoft.com/office/officeart/2005/8/layout/list1"/>
    <dgm:cxn modelId="{DB63F9E2-8688-4D2A-BCBC-0E6B0B615363}" type="presParOf" srcId="{10EE6DFA-5CA7-401F-9B30-A79589A70C19}" destId="{9D31BD0E-4632-400D-BB21-306067B62329}" srcOrd="1" destOrd="0" presId="urn:microsoft.com/office/officeart/2005/8/layout/list1"/>
    <dgm:cxn modelId="{A3E608EF-2A30-4950-B4B3-1706FC933263}" type="presParOf" srcId="{042DD0E3-5A06-4C64-8EFD-55C8A6925E89}" destId="{1F39FA96-5282-402B-8F41-5DF6F4625FA3}" srcOrd="1" destOrd="0" presId="urn:microsoft.com/office/officeart/2005/8/layout/list1"/>
    <dgm:cxn modelId="{D7C3C4ED-96B0-4374-906E-497EA9EF01A3}" type="presParOf" srcId="{042DD0E3-5A06-4C64-8EFD-55C8A6925E89}" destId="{6C16AA42-6045-464E-A6CF-755C3B538832}" srcOrd="2" destOrd="0" presId="urn:microsoft.com/office/officeart/2005/8/layout/list1"/>
    <dgm:cxn modelId="{4BC8F521-D058-4F70-A7ED-EAFB66016964}" type="presParOf" srcId="{042DD0E3-5A06-4C64-8EFD-55C8A6925E89}" destId="{952CF09D-092D-48EA-B852-58D6958C0F7A}" srcOrd="3" destOrd="0" presId="urn:microsoft.com/office/officeart/2005/8/layout/list1"/>
    <dgm:cxn modelId="{958FE39F-7700-46E2-8449-55E0FA1552D6}" type="presParOf" srcId="{042DD0E3-5A06-4C64-8EFD-55C8A6925E89}" destId="{699866F5-17D3-477A-8121-2EB08593FEA7}" srcOrd="4" destOrd="0" presId="urn:microsoft.com/office/officeart/2005/8/layout/list1"/>
    <dgm:cxn modelId="{E9F3E3A3-C60D-4013-9C8D-A1556C3021B9}" type="presParOf" srcId="{699866F5-17D3-477A-8121-2EB08593FEA7}" destId="{865F9C9E-7350-4D62-BA24-C7FB65CCC6D7}" srcOrd="0" destOrd="0" presId="urn:microsoft.com/office/officeart/2005/8/layout/list1"/>
    <dgm:cxn modelId="{C22BE605-D13F-4D47-A32B-F9BA6E995EAA}" type="presParOf" srcId="{699866F5-17D3-477A-8121-2EB08593FEA7}" destId="{F664CDC3-E8CF-4ED0-A432-83BAFC87C7BE}" srcOrd="1" destOrd="0" presId="urn:microsoft.com/office/officeart/2005/8/layout/list1"/>
    <dgm:cxn modelId="{C7AC0CAC-95CF-4A6C-B47E-4234D6FCE32C}" type="presParOf" srcId="{042DD0E3-5A06-4C64-8EFD-55C8A6925E89}" destId="{CEAC0FD1-8AAD-47C0-9F8C-75D41E13E5AB}" srcOrd="5" destOrd="0" presId="urn:microsoft.com/office/officeart/2005/8/layout/list1"/>
    <dgm:cxn modelId="{BCC0399A-6B70-4189-BF5A-58873DBF091C}" type="presParOf" srcId="{042DD0E3-5A06-4C64-8EFD-55C8A6925E89}" destId="{CF568109-8483-4F45-8174-F5C146714F9F}" srcOrd="6" destOrd="0" presId="urn:microsoft.com/office/officeart/2005/8/layout/list1"/>
    <dgm:cxn modelId="{2EB2F028-EB31-40C7-A072-478F5CFD28C8}" type="presParOf" srcId="{042DD0E3-5A06-4C64-8EFD-55C8A6925E89}" destId="{86EC72A3-C7F1-4BD5-B31E-C05FAD171751}" srcOrd="7" destOrd="0" presId="urn:microsoft.com/office/officeart/2005/8/layout/list1"/>
    <dgm:cxn modelId="{05A04397-9BFB-4A15-A2DB-62C5277995CB}" type="presParOf" srcId="{042DD0E3-5A06-4C64-8EFD-55C8A6925E89}" destId="{C065807E-BB08-420F-9822-24A1DC759D7A}" srcOrd="8" destOrd="0" presId="urn:microsoft.com/office/officeart/2005/8/layout/list1"/>
    <dgm:cxn modelId="{5CD96C6A-E37D-49B9-A51C-585919CE5AA7}" type="presParOf" srcId="{C065807E-BB08-420F-9822-24A1DC759D7A}" destId="{D6CF6DEF-D7F3-4797-A047-E0FCAE53E509}" srcOrd="0" destOrd="0" presId="urn:microsoft.com/office/officeart/2005/8/layout/list1"/>
    <dgm:cxn modelId="{1A59A456-890E-4DCB-8B0A-4DE72F6E2C4E}" type="presParOf" srcId="{C065807E-BB08-420F-9822-24A1DC759D7A}" destId="{9A7FCD0A-687D-4C0E-A99D-D5AE23EC79CE}" srcOrd="1" destOrd="0" presId="urn:microsoft.com/office/officeart/2005/8/layout/list1"/>
    <dgm:cxn modelId="{82D9925C-69F5-487E-92D3-025A937130F2}" type="presParOf" srcId="{042DD0E3-5A06-4C64-8EFD-55C8A6925E89}" destId="{F51A958B-1C52-434D-9CE0-2F4914E735B7}" srcOrd="9" destOrd="0" presId="urn:microsoft.com/office/officeart/2005/8/layout/list1"/>
    <dgm:cxn modelId="{83DCF9E2-F1B5-4460-A2AD-7917D03A3CE5}" type="presParOf" srcId="{042DD0E3-5A06-4C64-8EFD-55C8A6925E89}" destId="{05C65489-2D7D-48BB-A8B3-780C684FF667}" srcOrd="10" destOrd="0" presId="urn:microsoft.com/office/officeart/2005/8/layout/list1"/>
    <dgm:cxn modelId="{9B97BBA5-68F9-4D40-A18B-20D9599583D9}" type="presParOf" srcId="{042DD0E3-5A06-4C64-8EFD-55C8A6925E89}" destId="{41DD484E-1FCB-472D-A25C-58B766AC4B8A}" srcOrd="11" destOrd="0" presId="urn:microsoft.com/office/officeart/2005/8/layout/list1"/>
    <dgm:cxn modelId="{B7E47FFB-8206-4264-97B6-F7A285FB4CB1}" type="presParOf" srcId="{042DD0E3-5A06-4C64-8EFD-55C8A6925E89}" destId="{3B1A66FA-F666-4E04-B959-FCB8F6C88A23}" srcOrd="12" destOrd="0" presId="urn:microsoft.com/office/officeart/2005/8/layout/list1"/>
    <dgm:cxn modelId="{B6283149-831F-40E7-A64B-0FE77EDBF770}" type="presParOf" srcId="{3B1A66FA-F666-4E04-B959-FCB8F6C88A23}" destId="{9DCF0E4C-599A-4A3E-A678-5CB5E21C4A94}" srcOrd="0" destOrd="0" presId="urn:microsoft.com/office/officeart/2005/8/layout/list1"/>
    <dgm:cxn modelId="{AF0C4CDF-8885-4B09-B0F2-660452CE2631}" type="presParOf" srcId="{3B1A66FA-F666-4E04-B959-FCB8F6C88A23}" destId="{0337DAC3-650A-41C3-981F-6A40E6A1E5A1}" srcOrd="1" destOrd="0" presId="urn:microsoft.com/office/officeart/2005/8/layout/list1"/>
    <dgm:cxn modelId="{5CA9A605-79BB-4717-89F1-B35A7C590065}" type="presParOf" srcId="{042DD0E3-5A06-4C64-8EFD-55C8A6925E89}" destId="{04D46AEF-6793-4C24-BA32-411DB9C14D00}" srcOrd="13" destOrd="0" presId="urn:microsoft.com/office/officeart/2005/8/layout/list1"/>
    <dgm:cxn modelId="{45151739-747A-4E3C-A0FB-285BB09F4CBE}" type="presParOf" srcId="{042DD0E3-5A06-4C64-8EFD-55C8A6925E89}" destId="{D239739D-C3B9-4AE9-AE97-E713A5A2DF7F}" srcOrd="14" destOrd="0" presId="urn:microsoft.com/office/officeart/2005/8/layout/list1"/>
    <dgm:cxn modelId="{18A80730-A648-4DC6-80D4-D79FD64035DA}" type="presParOf" srcId="{042DD0E3-5A06-4C64-8EFD-55C8A6925E89}" destId="{9E1B9450-D42F-4A76-BC10-074893FD0113}" srcOrd="15" destOrd="0" presId="urn:microsoft.com/office/officeart/2005/8/layout/list1"/>
    <dgm:cxn modelId="{C9958B24-5669-4D66-9F20-63235F8D631E}" type="presParOf" srcId="{042DD0E3-5A06-4C64-8EFD-55C8A6925E89}" destId="{980DE2EF-F782-428B-BC5F-0FA5D2CA3B86}" srcOrd="16" destOrd="0" presId="urn:microsoft.com/office/officeart/2005/8/layout/list1"/>
    <dgm:cxn modelId="{27FCC5AA-0C7D-4781-A062-B70ACB0AF7D6}" type="presParOf" srcId="{980DE2EF-F782-428B-BC5F-0FA5D2CA3B86}" destId="{8D1599DD-67DE-4A2C-89FF-C2E021527D3E}" srcOrd="0" destOrd="0" presId="urn:microsoft.com/office/officeart/2005/8/layout/list1"/>
    <dgm:cxn modelId="{1B378646-F4CA-42FD-8248-D7974124DE99}" type="presParOf" srcId="{980DE2EF-F782-428B-BC5F-0FA5D2CA3B86}" destId="{AE02A3B6-2614-4638-9FBA-EDCE73F1A5A5}" srcOrd="1" destOrd="0" presId="urn:microsoft.com/office/officeart/2005/8/layout/list1"/>
    <dgm:cxn modelId="{C30C90C5-0F87-4C43-8289-C186353AAF10}" type="presParOf" srcId="{042DD0E3-5A06-4C64-8EFD-55C8A6925E89}" destId="{1C65D7D5-B6D7-4A5B-AF60-B7EE5734CEAA}" srcOrd="17" destOrd="0" presId="urn:microsoft.com/office/officeart/2005/8/layout/list1"/>
    <dgm:cxn modelId="{DEC8887E-214F-4DAE-AB94-5CE824CDC825}" type="presParOf" srcId="{042DD0E3-5A06-4C64-8EFD-55C8A6925E89}" destId="{0A82AF90-460C-498D-AD7D-F192427A7DB9}" srcOrd="18" destOrd="0" presId="urn:microsoft.com/office/officeart/2005/8/layout/list1"/>
    <dgm:cxn modelId="{C7467D7C-619A-4F0C-AF7D-986BC0F044A0}" type="presParOf" srcId="{042DD0E3-5A06-4C64-8EFD-55C8A6925E89}" destId="{FB9F8FC8-FF8B-4C98-AED8-F6B2EFF3F420}" srcOrd="19" destOrd="0" presId="urn:microsoft.com/office/officeart/2005/8/layout/list1"/>
    <dgm:cxn modelId="{6C9E0CDF-998F-45BC-9553-C038DEF0CD0F}" type="presParOf" srcId="{042DD0E3-5A06-4C64-8EFD-55C8A6925E89}" destId="{97B8C988-9B70-4190-B1B2-DB6B218EF69E}" srcOrd="20" destOrd="0" presId="urn:microsoft.com/office/officeart/2005/8/layout/list1"/>
    <dgm:cxn modelId="{A45988C2-7512-4F12-AB17-6ECB78FA79D4}" type="presParOf" srcId="{97B8C988-9B70-4190-B1B2-DB6B218EF69E}" destId="{C7B691DE-4E3C-4F0F-B081-15EF49C77D09}" srcOrd="0" destOrd="0" presId="urn:microsoft.com/office/officeart/2005/8/layout/list1"/>
    <dgm:cxn modelId="{A59C430B-DD57-4FDA-ADCA-DD9FFE57B5CE}" type="presParOf" srcId="{97B8C988-9B70-4190-B1B2-DB6B218EF69E}" destId="{1DD3FF4F-500F-48AF-99FB-2E9F68DD8521}" srcOrd="1" destOrd="0" presId="urn:microsoft.com/office/officeart/2005/8/layout/list1"/>
    <dgm:cxn modelId="{BD5A8137-BD92-482C-86F8-2F93B43E10DE}" type="presParOf" srcId="{042DD0E3-5A06-4C64-8EFD-55C8A6925E89}" destId="{4B085E9C-D07A-44C7-8FCB-9FCA5A0423AA}" srcOrd="21" destOrd="0" presId="urn:microsoft.com/office/officeart/2005/8/layout/list1"/>
    <dgm:cxn modelId="{DC7265DA-A35A-4DDB-86B4-E0EB22327B09}" type="presParOf" srcId="{042DD0E3-5A06-4C64-8EFD-55C8A6925E89}" destId="{CEE57478-1D8B-47C3-8822-296F0A5B7375}"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D9DB93-30E2-4A89-A4DE-570A234403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solidFill>
                <a:schemeClr val="bg1"/>
              </a:solidFill>
            </a:rPr>
            <a:t>系统开销</a:t>
          </a:r>
          <a:endParaRPr lang="zh-CN" altLang="en-US" sz="2400" dirty="0">
            <a:solidFill>
              <a:schemeClr val="bg1"/>
            </a:solidFill>
          </a:endParaRPr>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761CB6E2-0C6D-4A8B-8009-95D273EA3DC2}">
      <dgm:prSet custT="1"/>
      <dgm:spPr/>
      <dgm:t>
        <a:bodyPr/>
        <a:lstStyle/>
        <a:p>
          <a:pPr rtl="0"/>
          <a:r>
            <a:rPr lang="zh-CN" altLang="en-US" sz="2400">
              <a:solidFill>
                <a:srgbClr val="FF0000"/>
              </a:solidFill>
            </a:rPr>
            <a:t>支持多处理机</a:t>
          </a:r>
          <a:endParaRPr lang="zh-CN" altLang="en-US" sz="2400" dirty="0">
            <a:solidFill>
              <a:srgbClr val="FF0000"/>
            </a:solidFill>
          </a:endParaRPr>
        </a:p>
      </dgm:t>
    </dgm:pt>
    <dgm:pt modelId="{F2FDFFBA-254A-453A-9A33-220B66F9510E}" type="parTrans" cxnId="{D9EB39CD-E157-4DF2-A72B-86E21C27145D}">
      <dgm:prSet/>
      <dgm:spPr/>
      <dgm:t>
        <a:bodyPr/>
        <a:lstStyle/>
        <a:p>
          <a:endParaRPr lang="zh-CN" altLang="en-US" sz="1600"/>
        </a:p>
      </dgm:t>
    </dgm:pt>
    <dgm:pt modelId="{C7E3F6BA-F980-4AF9-8BA4-8AAE64F7FE3D}" type="sibTrans" cxnId="{D9EB39CD-E157-4DF2-A72B-86E21C27145D}">
      <dgm:prSet/>
      <dgm:spPr/>
      <dgm:t>
        <a:bodyPr/>
        <a:lstStyle/>
        <a:p>
          <a:endParaRPr lang="zh-CN" altLang="en-US" sz="1600"/>
        </a:p>
      </dgm:t>
    </dgm:pt>
    <dgm:pt modelId="{CD924B80-3C7C-4479-9F4E-9A069940A504}">
      <dgm:prSet custT="1"/>
      <dgm:spPr/>
      <dgm:t>
        <a:bodyPr/>
        <a:lstStyle/>
        <a:p>
          <a:pPr rtl="0"/>
          <a:r>
            <a:rPr lang="zh-CN" altLang="en-US" sz="2400"/>
            <a:t>独立性</a:t>
          </a:r>
          <a:endParaRPr lang="zh-CN" altLang="en-US" sz="2400" dirty="0"/>
        </a:p>
      </dgm:t>
    </dgm:pt>
    <dgm:pt modelId="{435966D9-F556-4EF6-805F-C60BFFF9792C}" type="parTrans" cxnId="{384F11C6-C0E3-48D2-974A-09E355A18FE1}">
      <dgm:prSet/>
      <dgm:spPr/>
      <dgm:t>
        <a:bodyPr/>
        <a:lstStyle/>
        <a:p>
          <a:endParaRPr lang="zh-CN" altLang="en-US" sz="1600"/>
        </a:p>
      </dgm:t>
    </dgm:pt>
    <dgm:pt modelId="{DA9E52E2-65D4-4026-9E52-72D0EEEBF425}" type="sibTrans" cxnId="{384F11C6-C0E3-48D2-974A-09E355A18FE1}">
      <dgm:prSet/>
      <dgm:spPr/>
      <dgm:t>
        <a:bodyPr/>
        <a:lstStyle/>
        <a:p>
          <a:endParaRPr lang="zh-CN" altLang="en-US" sz="1600"/>
        </a:p>
      </dgm:t>
    </dgm:pt>
    <dgm:pt modelId="{70834862-C19C-42FB-A0FC-B4A759CDE2CE}" type="pres">
      <dgm:prSet presAssocID="{2DD9DB93-30E2-4A89-A4DE-570A234403F1}" presName="linear" presStyleCnt="0">
        <dgm:presLayoutVars>
          <dgm:dir/>
          <dgm:animLvl val="lvl"/>
          <dgm:resizeHandles val="exact"/>
        </dgm:presLayoutVars>
      </dgm:prSet>
      <dgm:spPr/>
    </dgm:pt>
    <dgm:pt modelId="{3CAD22D0-AABC-4188-996A-FA78EA53D973}" type="pres">
      <dgm:prSet presAssocID="{A0887D9C-444A-49A4-92A5-AFCCC1041223}" presName="parentLin" presStyleCnt="0"/>
      <dgm:spPr/>
    </dgm:pt>
    <dgm:pt modelId="{1278A8EE-E168-4634-B397-AAB7EC060267}" type="pres">
      <dgm:prSet presAssocID="{A0887D9C-444A-49A4-92A5-AFCCC1041223}" presName="parentLeftMargin" presStyleLbl="node1" presStyleIdx="0" presStyleCnt="6"/>
      <dgm:spPr/>
    </dgm:pt>
    <dgm:pt modelId="{06B119C6-41B8-433B-BCAC-9107B2663655}" type="pres">
      <dgm:prSet presAssocID="{A0887D9C-444A-49A4-92A5-AFCCC1041223}" presName="parentText" presStyleLbl="node1" presStyleIdx="0" presStyleCnt="6">
        <dgm:presLayoutVars>
          <dgm:chMax val="0"/>
          <dgm:bulletEnabled val="1"/>
        </dgm:presLayoutVars>
      </dgm:prSet>
      <dgm:spPr/>
    </dgm:pt>
    <dgm:pt modelId="{7B7CBE0F-E4B3-4F72-B70C-54FA88F8E4F3}" type="pres">
      <dgm:prSet presAssocID="{A0887D9C-444A-49A4-92A5-AFCCC1041223}" presName="negativeSpace" presStyleCnt="0"/>
      <dgm:spPr/>
    </dgm:pt>
    <dgm:pt modelId="{FB8CDB7E-07C3-4972-8C22-F3E20BEFD55D}" type="pres">
      <dgm:prSet presAssocID="{A0887D9C-444A-49A4-92A5-AFCCC1041223}" presName="childText" presStyleLbl="conFgAcc1" presStyleIdx="0" presStyleCnt="6">
        <dgm:presLayoutVars>
          <dgm:bulletEnabled val="1"/>
        </dgm:presLayoutVars>
      </dgm:prSet>
      <dgm:spPr/>
    </dgm:pt>
    <dgm:pt modelId="{A6809720-3E4D-48AC-8B59-216A12895114}" type="pres">
      <dgm:prSet presAssocID="{E95F68B2-CF02-4611-957D-27259FB8EA62}" presName="spaceBetweenRectangles" presStyleCnt="0"/>
      <dgm:spPr/>
    </dgm:pt>
    <dgm:pt modelId="{62D24DD4-9530-49FD-8732-EE3A264ECFF2}" type="pres">
      <dgm:prSet presAssocID="{E0F11FB1-3A75-46DA-A9DC-14646EB4090D}" presName="parentLin" presStyleCnt="0"/>
      <dgm:spPr/>
    </dgm:pt>
    <dgm:pt modelId="{01F9EBFA-C573-4AA7-AA3D-575D0FA97A0C}" type="pres">
      <dgm:prSet presAssocID="{E0F11FB1-3A75-46DA-A9DC-14646EB4090D}" presName="parentLeftMargin" presStyleLbl="node1" presStyleIdx="0" presStyleCnt="6"/>
      <dgm:spPr/>
    </dgm:pt>
    <dgm:pt modelId="{6DE16AA4-DDE0-437B-9191-234756131F68}" type="pres">
      <dgm:prSet presAssocID="{E0F11FB1-3A75-46DA-A9DC-14646EB4090D}" presName="parentText" presStyleLbl="node1" presStyleIdx="1" presStyleCnt="6">
        <dgm:presLayoutVars>
          <dgm:chMax val="0"/>
          <dgm:bulletEnabled val="1"/>
        </dgm:presLayoutVars>
      </dgm:prSet>
      <dgm:spPr/>
    </dgm:pt>
    <dgm:pt modelId="{68686B5C-2A8A-4320-8A8E-2F702DB5121D}" type="pres">
      <dgm:prSet presAssocID="{E0F11FB1-3A75-46DA-A9DC-14646EB4090D}" presName="negativeSpace" presStyleCnt="0"/>
      <dgm:spPr/>
    </dgm:pt>
    <dgm:pt modelId="{3F436EF7-CFCA-4768-AB11-A77287B35816}" type="pres">
      <dgm:prSet presAssocID="{E0F11FB1-3A75-46DA-A9DC-14646EB4090D}" presName="childText" presStyleLbl="conFgAcc1" presStyleIdx="1" presStyleCnt="6">
        <dgm:presLayoutVars>
          <dgm:bulletEnabled val="1"/>
        </dgm:presLayoutVars>
      </dgm:prSet>
      <dgm:spPr/>
    </dgm:pt>
    <dgm:pt modelId="{9174EDA5-1ED8-4D85-82C8-54F4CA0CB2E1}" type="pres">
      <dgm:prSet presAssocID="{C22A315E-4D44-4F91-AE52-98619471E92F}" presName="spaceBetweenRectangles" presStyleCnt="0"/>
      <dgm:spPr/>
    </dgm:pt>
    <dgm:pt modelId="{EBEDFB1E-7BDE-464A-887D-EEABF90345FB}" type="pres">
      <dgm:prSet presAssocID="{0317F0E3-1320-40A6-94DD-9C9133A3BFDE}" presName="parentLin" presStyleCnt="0"/>
      <dgm:spPr/>
    </dgm:pt>
    <dgm:pt modelId="{9AFD3891-8770-4350-AC3C-16239082C89A}" type="pres">
      <dgm:prSet presAssocID="{0317F0E3-1320-40A6-94DD-9C9133A3BFDE}" presName="parentLeftMargin" presStyleLbl="node1" presStyleIdx="1" presStyleCnt="6"/>
      <dgm:spPr/>
    </dgm:pt>
    <dgm:pt modelId="{B50BA925-0857-461D-8EDE-BF1E500D11C2}" type="pres">
      <dgm:prSet presAssocID="{0317F0E3-1320-40A6-94DD-9C9133A3BFDE}" presName="parentText" presStyleLbl="node1" presStyleIdx="2" presStyleCnt="6">
        <dgm:presLayoutVars>
          <dgm:chMax val="0"/>
          <dgm:bulletEnabled val="1"/>
        </dgm:presLayoutVars>
      </dgm:prSet>
      <dgm:spPr/>
    </dgm:pt>
    <dgm:pt modelId="{DCC8E736-C470-4CA2-9D62-8FDD9798221B}" type="pres">
      <dgm:prSet presAssocID="{0317F0E3-1320-40A6-94DD-9C9133A3BFDE}" presName="negativeSpace" presStyleCnt="0"/>
      <dgm:spPr/>
    </dgm:pt>
    <dgm:pt modelId="{02A280C6-C754-4AEB-8FE1-05A3D0B0108D}" type="pres">
      <dgm:prSet presAssocID="{0317F0E3-1320-40A6-94DD-9C9133A3BFDE}" presName="childText" presStyleLbl="conFgAcc1" presStyleIdx="2" presStyleCnt="6">
        <dgm:presLayoutVars>
          <dgm:bulletEnabled val="1"/>
        </dgm:presLayoutVars>
      </dgm:prSet>
      <dgm:spPr/>
    </dgm:pt>
    <dgm:pt modelId="{4A2C9FDE-7D48-43F2-B15A-6AE2A3CCB5C1}" type="pres">
      <dgm:prSet presAssocID="{2F0AE379-025F-453C-A2C9-A50821DCB2C0}" presName="spaceBetweenRectangles" presStyleCnt="0"/>
      <dgm:spPr/>
    </dgm:pt>
    <dgm:pt modelId="{C6F24D8B-3587-4F09-A350-458E2CA8EE90}" type="pres">
      <dgm:prSet presAssocID="{D19832D1-D812-4533-835A-CDB02B2AFCD8}" presName="parentLin" presStyleCnt="0"/>
      <dgm:spPr/>
    </dgm:pt>
    <dgm:pt modelId="{A7B41549-CAC1-418B-AEF7-21F62DC8DFC9}" type="pres">
      <dgm:prSet presAssocID="{D19832D1-D812-4533-835A-CDB02B2AFCD8}" presName="parentLeftMargin" presStyleLbl="node1" presStyleIdx="2" presStyleCnt="6"/>
      <dgm:spPr/>
    </dgm:pt>
    <dgm:pt modelId="{46BB15E1-0DD5-41DA-B83D-D903F5F12D58}" type="pres">
      <dgm:prSet presAssocID="{D19832D1-D812-4533-835A-CDB02B2AFCD8}" presName="parentText" presStyleLbl="node1" presStyleIdx="3" presStyleCnt="6">
        <dgm:presLayoutVars>
          <dgm:chMax val="0"/>
          <dgm:bulletEnabled val="1"/>
        </dgm:presLayoutVars>
      </dgm:prSet>
      <dgm:spPr/>
    </dgm:pt>
    <dgm:pt modelId="{799680CC-1004-4F1F-9EB6-9C445C3F03ED}" type="pres">
      <dgm:prSet presAssocID="{D19832D1-D812-4533-835A-CDB02B2AFCD8}" presName="negativeSpace" presStyleCnt="0"/>
      <dgm:spPr/>
    </dgm:pt>
    <dgm:pt modelId="{DCAB9111-5FF0-49C4-A65C-82C9EEAC777B}" type="pres">
      <dgm:prSet presAssocID="{D19832D1-D812-4533-835A-CDB02B2AFCD8}" presName="childText" presStyleLbl="conFgAcc1" presStyleIdx="3" presStyleCnt="6">
        <dgm:presLayoutVars>
          <dgm:bulletEnabled val="1"/>
        </dgm:presLayoutVars>
      </dgm:prSet>
      <dgm:spPr/>
    </dgm:pt>
    <dgm:pt modelId="{669D8373-FA66-4DEF-8CBB-899D551AD744}" type="pres">
      <dgm:prSet presAssocID="{F8F7C67F-420E-41CD-B1EC-DA7D068A95AB}" presName="spaceBetweenRectangles" presStyleCnt="0"/>
      <dgm:spPr/>
    </dgm:pt>
    <dgm:pt modelId="{C73B2DF5-8FC0-4C48-8480-3DB5261DDAA8}" type="pres">
      <dgm:prSet presAssocID="{761CB6E2-0C6D-4A8B-8009-95D273EA3DC2}" presName="parentLin" presStyleCnt="0"/>
      <dgm:spPr/>
    </dgm:pt>
    <dgm:pt modelId="{CB1DE495-D05D-4CB0-9D6F-9FB78C8BACCA}" type="pres">
      <dgm:prSet presAssocID="{761CB6E2-0C6D-4A8B-8009-95D273EA3DC2}" presName="parentLeftMargin" presStyleLbl="node1" presStyleIdx="3" presStyleCnt="6"/>
      <dgm:spPr/>
    </dgm:pt>
    <dgm:pt modelId="{A7E64686-9D0C-4274-AD2D-417263E0D212}" type="pres">
      <dgm:prSet presAssocID="{761CB6E2-0C6D-4A8B-8009-95D273EA3DC2}" presName="parentText" presStyleLbl="node1" presStyleIdx="4" presStyleCnt="6">
        <dgm:presLayoutVars>
          <dgm:chMax val="0"/>
          <dgm:bulletEnabled val="1"/>
        </dgm:presLayoutVars>
      </dgm:prSet>
      <dgm:spPr/>
    </dgm:pt>
    <dgm:pt modelId="{FC7E13C0-81CA-437D-BDA8-E6F7EFB22623}" type="pres">
      <dgm:prSet presAssocID="{761CB6E2-0C6D-4A8B-8009-95D273EA3DC2}" presName="negativeSpace" presStyleCnt="0"/>
      <dgm:spPr/>
    </dgm:pt>
    <dgm:pt modelId="{20229B61-4A47-4350-A3C2-FC0174CDB4C6}" type="pres">
      <dgm:prSet presAssocID="{761CB6E2-0C6D-4A8B-8009-95D273EA3DC2}" presName="childText" presStyleLbl="conFgAcc1" presStyleIdx="4" presStyleCnt="6">
        <dgm:presLayoutVars>
          <dgm:bulletEnabled val="1"/>
        </dgm:presLayoutVars>
      </dgm:prSet>
      <dgm:spPr/>
    </dgm:pt>
    <dgm:pt modelId="{EAF3B3C8-896C-470C-8191-266A7EAF6178}" type="pres">
      <dgm:prSet presAssocID="{C7E3F6BA-F980-4AF9-8BA4-8AAE64F7FE3D}" presName="spaceBetweenRectangles" presStyleCnt="0"/>
      <dgm:spPr/>
    </dgm:pt>
    <dgm:pt modelId="{B67AE6DD-415F-47F7-9D0B-95897BA27301}" type="pres">
      <dgm:prSet presAssocID="{CD924B80-3C7C-4479-9F4E-9A069940A504}" presName="parentLin" presStyleCnt="0"/>
      <dgm:spPr/>
    </dgm:pt>
    <dgm:pt modelId="{224AF779-4355-4C03-B2C2-0B4F7DCF9C3D}" type="pres">
      <dgm:prSet presAssocID="{CD924B80-3C7C-4479-9F4E-9A069940A504}" presName="parentLeftMargin" presStyleLbl="node1" presStyleIdx="4" presStyleCnt="6"/>
      <dgm:spPr/>
    </dgm:pt>
    <dgm:pt modelId="{CFA0C6FF-BC6F-499B-B3AC-488F6223F311}" type="pres">
      <dgm:prSet presAssocID="{CD924B80-3C7C-4479-9F4E-9A069940A504}" presName="parentText" presStyleLbl="node1" presStyleIdx="5" presStyleCnt="6">
        <dgm:presLayoutVars>
          <dgm:chMax val="0"/>
          <dgm:bulletEnabled val="1"/>
        </dgm:presLayoutVars>
      </dgm:prSet>
      <dgm:spPr/>
    </dgm:pt>
    <dgm:pt modelId="{F30A5466-52A6-4F3A-AED6-69A31AED701F}" type="pres">
      <dgm:prSet presAssocID="{CD924B80-3C7C-4479-9F4E-9A069940A504}" presName="negativeSpace" presStyleCnt="0"/>
      <dgm:spPr/>
    </dgm:pt>
    <dgm:pt modelId="{F847F3C4-1558-45DC-BFB2-A112081D5DF2}" type="pres">
      <dgm:prSet presAssocID="{CD924B80-3C7C-4479-9F4E-9A069940A504}" presName="childText" presStyleLbl="conFgAcc1" presStyleIdx="5" presStyleCnt="6">
        <dgm:presLayoutVars>
          <dgm:bulletEnabled val="1"/>
        </dgm:presLayoutVars>
      </dgm:prSet>
      <dgm:spPr/>
    </dgm:pt>
  </dgm:ptLst>
  <dgm:cxnLst>
    <dgm:cxn modelId="{2EAE7A04-9EDD-460A-BCB1-CDD8BD6C87BE}" type="presOf" srcId="{0317F0E3-1320-40A6-94DD-9C9133A3BFDE}" destId="{9AFD3891-8770-4350-AC3C-16239082C89A}" srcOrd="0" destOrd="0" presId="urn:microsoft.com/office/officeart/2005/8/layout/list1"/>
    <dgm:cxn modelId="{439D8514-DF59-4ED0-A540-800D8FF0547C}" type="presOf" srcId="{0317F0E3-1320-40A6-94DD-9C9133A3BFDE}" destId="{B50BA925-0857-461D-8EDE-BF1E500D11C2}" srcOrd="1" destOrd="0" presId="urn:microsoft.com/office/officeart/2005/8/layout/list1"/>
    <dgm:cxn modelId="{0EB4291C-613F-4423-BE33-5F8CD5DE8F00}" type="presOf" srcId="{D19832D1-D812-4533-835A-CDB02B2AFCD8}" destId="{46BB15E1-0DD5-41DA-B83D-D903F5F12D58}" srcOrd="1" destOrd="0" presId="urn:microsoft.com/office/officeart/2005/8/layout/list1"/>
    <dgm:cxn modelId="{D203F42B-29AE-4556-9650-C7EC89040FFA}" type="presOf" srcId="{CD924B80-3C7C-4479-9F4E-9A069940A504}" destId="{CFA0C6FF-BC6F-499B-B3AC-488F6223F311}" srcOrd="1" destOrd="0" presId="urn:microsoft.com/office/officeart/2005/8/layout/list1"/>
    <dgm:cxn modelId="{88832C3E-AAB2-4D05-9FD6-171CABC379E6}" type="presOf" srcId="{761CB6E2-0C6D-4A8B-8009-95D273EA3DC2}" destId="{A7E64686-9D0C-4274-AD2D-417263E0D212}" srcOrd="1" destOrd="0" presId="urn:microsoft.com/office/officeart/2005/8/layout/list1"/>
    <dgm:cxn modelId="{477E7762-7BAA-4325-B4D7-27A2F4559478}" type="presOf" srcId="{E0F11FB1-3A75-46DA-A9DC-14646EB4090D}" destId="{6DE16AA4-DDE0-437B-9191-234756131F68}" srcOrd="1" destOrd="0" presId="urn:microsoft.com/office/officeart/2005/8/layout/list1"/>
    <dgm:cxn modelId="{CA3FA966-C3BD-4449-B7B9-92BC20D45473}" type="presOf" srcId="{E0F11FB1-3A75-46DA-A9DC-14646EB4090D}" destId="{01F9EBFA-C573-4AA7-AA3D-575D0FA97A0C}" srcOrd="0" destOrd="0" presId="urn:microsoft.com/office/officeart/2005/8/layout/list1"/>
    <dgm:cxn modelId="{4BCFB769-DE49-4DE8-AB93-9B68E9999DFE}" type="presOf" srcId="{A0887D9C-444A-49A4-92A5-AFCCC1041223}" destId="{1278A8EE-E168-4634-B397-AAB7EC060267}" srcOrd="0" destOrd="0" presId="urn:microsoft.com/office/officeart/2005/8/layout/list1"/>
    <dgm:cxn modelId="{83769254-42D8-4F4C-A4D3-1E86764A85E8}" srcId="{2DD9DB93-30E2-4A89-A4DE-570A234403F1}" destId="{A0887D9C-444A-49A4-92A5-AFCCC1041223}" srcOrd="0" destOrd="0" parTransId="{A9D1250A-0A4F-4FFC-A924-158247A3A284}" sibTransId="{E95F68B2-CF02-4611-957D-27259FB8EA62}"/>
    <dgm:cxn modelId="{ECBD847C-D54A-4466-B570-0D01A2219ABB}" type="presOf" srcId="{A0887D9C-444A-49A4-92A5-AFCCC1041223}" destId="{06B119C6-41B8-433B-BCAC-9107B2663655}" srcOrd="1" destOrd="0" presId="urn:microsoft.com/office/officeart/2005/8/layout/list1"/>
    <dgm:cxn modelId="{0D4EFD97-9B75-4A51-B79F-8A73E22615DB}" srcId="{2DD9DB93-30E2-4A89-A4DE-570A234403F1}" destId="{E0F11FB1-3A75-46DA-A9DC-14646EB4090D}" srcOrd="1" destOrd="0" parTransId="{8EEA2DC2-A3EE-428C-A8A7-B11ABED83D48}" sibTransId="{C22A315E-4D44-4F91-AE52-98619471E92F}"/>
    <dgm:cxn modelId="{622689B0-A1F0-4ACB-944B-5E2B5682AF60}" type="presOf" srcId="{CD924B80-3C7C-4479-9F4E-9A069940A504}" destId="{224AF779-4355-4C03-B2C2-0B4F7DCF9C3D}" srcOrd="0" destOrd="0" presId="urn:microsoft.com/office/officeart/2005/8/layout/list1"/>
    <dgm:cxn modelId="{6CFD54C3-FF39-43D1-BEF8-6BD07A0D7820}" type="presOf" srcId="{761CB6E2-0C6D-4A8B-8009-95D273EA3DC2}" destId="{CB1DE495-D05D-4CB0-9D6F-9FB78C8BACCA}" srcOrd="0" destOrd="0" presId="urn:microsoft.com/office/officeart/2005/8/layout/list1"/>
    <dgm:cxn modelId="{5749E3C5-9EF1-4168-BDF9-4DA06C466E3B}" type="presOf" srcId="{D19832D1-D812-4533-835A-CDB02B2AFCD8}" destId="{A7B41549-CAC1-418B-AEF7-21F62DC8DFC9}" srcOrd="0" destOrd="0" presId="urn:microsoft.com/office/officeart/2005/8/layout/list1"/>
    <dgm:cxn modelId="{384F11C6-C0E3-48D2-974A-09E355A18FE1}" srcId="{2DD9DB93-30E2-4A89-A4DE-570A234403F1}" destId="{CD924B80-3C7C-4479-9F4E-9A069940A504}" srcOrd="5" destOrd="0" parTransId="{435966D9-F556-4EF6-805F-C60BFFF9792C}" sibTransId="{DA9E52E2-65D4-4026-9E52-72D0EEEBF425}"/>
    <dgm:cxn modelId="{D9EB39CD-E157-4DF2-A72B-86E21C27145D}" srcId="{2DD9DB93-30E2-4A89-A4DE-570A234403F1}" destId="{761CB6E2-0C6D-4A8B-8009-95D273EA3DC2}" srcOrd="4" destOrd="0" parTransId="{F2FDFFBA-254A-453A-9A33-220B66F9510E}" sibTransId="{C7E3F6BA-F980-4AF9-8BA4-8AAE64F7FE3D}"/>
    <dgm:cxn modelId="{C57ADECD-D405-4DF2-BE63-AAF32ECC5B59}" type="presOf" srcId="{2DD9DB93-30E2-4A89-A4DE-570A234403F1}" destId="{70834862-C19C-42FB-A0FC-B4A759CDE2CE}" srcOrd="0" destOrd="0" presId="urn:microsoft.com/office/officeart/2005/8/layout/list1"/>
    <dgm:cxn modelId="{B90A39D0-E0EA-4879-91C0-3B84F675FD57}" srcId="{2DD9DB93-30E2-4A89-A4DE-570A234403F1}" destId="{D19832D1-D812-4533-835A-CDB02B2AFCD8}" srcOrd="3" destOrd="0" parTransId="{1367DD6D-EB69-4DE6-86C2-4420FA27F1CA}" sibTransId="{F8F7C67F-420E-41CD-B1EC-DA7D068A95AB}"/>
    <dgm:cxn modelId="{648415FA-A924-4E54-91AD-5ED2BE9EAA39}" srcId="{2DD9DB93-30E2-4A89-A4DE-570A234403F1}" destId="{0317F0E3-1320-40A6-94DD-9C9133A3BFDE}" srcOrd="2" destOrd="0" parTransId="{BCF44976-842D-4F33-80D4-889411ABC149}" sibTransId="{2F0AE379-025F-453C-A2C9-A50821DCB2C0}"/>
    <dgm:cxn modelId="{4A9A96EC-8629-4504-BF76-AD4E5A36118A}" type="presParOf" srcId="{70834862-C19C-42FB-A0FC-B4A759CDE2CE}" destId="{3CAD22D0-AABC-4188-996A-FA78EA53D973}" srcOrd="0" destOrd="0" presId="urn:microsoft.com/office/officeart/2005/8/layout/list1"/>
    <dgm:cxn modelId="{C0B1D9A6-79F4-48C6-9F54-E35CCA059151}" type="presParOf" srcId="{3CAD22D0-AABC-4188-996A-FA78EA53D973}" destId="{1278A8EE-E168-4634-B397-AAB7EC060267}" srcOrd="0" destOrd="0" presId="urn:microsoft.com/office/officeart/2005/8/layout/list1"/>
    <dgm:cxn modelId="{0494A852-80AB-4480-880C-EB4E89F2F825}" type="presParOf" srcId="{3CAD22D0-AABC-4188-996A-FA78EA53D973}" destId="{06B119C6-41B8-433B-BCAC-9107B2663655}" srcOrd="1" destOrd="0" presId="urn:microsoft.com/office/officeart/2005/8/layout/list1"/>
    <dgm:cxn modelId="{0D8AFD44-406C-4FE5-BB11-7013EED12764}" type="presParOf" srcId="{70834862-C19C-42FB-A0FC-B4A759CDE2CE}" destId="{7B7CBE0F-E4B3-4F72-B70C-54FA88F8E4F3}" srcOrd="1" destOrd="0" presId="urn:microsoft.com/office/officeart/2005/8/layout/list1"/>
    <dgm:cxn modelId="{B9022196-E0CB-4CFB-9BCB-D4F0D8FCAD91}" type="presParOf" srcId="{70834862-C19C-42FB-A0FC-B4A759CDE2CE}" destId="{FB8CDB7E-07C3-4972-8C22-F3E20BEFD55D}" srcOrd="2" destOrd="0" presId="urn:microsoft.com/office/officeart/2005/8/layout/list1"/>
    <dgm:cxn modelId="{72F9E39E-6804-4CCE-BB3D-6ECC2C0ABDF2}" type="presParOf" srcId="{70834862-C19C-42FB-A0FC-B4A759CDE2CE}" destId="{A6809720-3E4D-48AC-8B59-216A12895114}" srcOrd="3" destOrd="0" presId="urn:microsoft.com/office/officeart/2005/8/layout/list1"/>
    <dgm:cxn modelId="{343BB21F-6D82-46E4-89D2-B5215DA6087B}" type="presParOf" srcId="{70834862-C19C-42FB-A0FC-B4A759CDE2CE}" destId="{62D24DD4-9530-49FD-8732-EE3A264ECFF2}" srcOrd="4" destOrd="0" presId="urn:microsoft.com/office/officeart/2005/8/layout/list1"/>
    <dgm:cxn modelId="{5AD2172B-BF3C-490B-A52E-4350AA8E6C94}" type="presParOf" srcId="{62D24DD4-9530-49FD-8732-EE3A264ECFF2}" destId="{01F9EBFA-C573-4AA7-AA3D-575D0FA97A0C}" srcOrd="0" destOrd="0" presId="urn:microsoft.com/office/officeart/2005/8/layout/list1"/>
    <dgm:cxn modelId="{8B07993E-D644-41F4-AD53-5B8CC78BC972}" type="presParOf" srcId="{62D24DD4-9530-49FD-8732-EE3A264ECFF2}" destId="{6DE16AA4-DDE0-437B-9191-234756131F68}" srcOrd="1" destOrd="0" presId="urn:microsoft.com/office/officeart/2005/8/layout/list1"/>
    <dgm:cxn modelId="{2CD5FD7F-4F6B-407F-B254-B9C74839AFED}" type="presParOf" srcId="{70834862-C19C-42FB-A0FC-B4A759CDE2CE}" destId="{68686B5C-2A8A-4320-8A8E-2F702DB5121D}" srcOrd="5" destOrd="0" presId="urn:microsoft.com/office/officeart/2005/8/layout/list1"/>
    <dgm:cxn modelId="{626747C9-4C13-45BC-B0FF-6ADCF2C945B4}" type="presParOf" srcId="{70834862-C19C-42FB-A0FC-B4A759CDE2CE}" destId="{3F436EF7-CFCA-4768-AB11-A77287B35816}" srcOrd="6" destOrd="0" presId="urn:microsoft.com/office/officeart/2005/8/layout/list1"/>
    <dgm:cxn modelId="{466484EC-D9EA-445C-86FC-3DF43A396C21}" type="presParOf" srcId="{70834862-C19C-42FB-A0FC-B4A759CDE2CE}" destId="{9174EDA5-1ED8-4D85-82C8-54F4CA0CB2E1}" srcOrd="7" destOrd="0" presId="urn:microsoft.com/office/officeart/2005/8/layout/list1"/>
    <dgm:cxn modelId="{764FC00E-817E-4B15-842A-56CE5580C5AB}" type="presParOf" srcId="{70834862-C19C-42FB-A0FC-B4A759CDE2CE}" destId="{EBEDFB1E-7BDE-464A-887D-EEABF90345FB}" srcOrd="8" destOrd="0" presId="urn:microsoft.com/office/officeart/2005/8/layout/list1"/>
    <dgm:cxn modelId="{E2E86A67-0B2A-4EEF-AD2E-1CEEF2AA27AD}" type="presParOf" srcId="{EBEDFB1E-7BDE-464A-887D-EEABF90345FB}" destId="{9AFD3891-8770-4350-AC3C-16239082C89A}" srcOrd="0" destOrd="0" presId="urn:microsoft.com/office/officeart/2005/8/layout/list1"/>
    <dgm:cxn modelId="{14BC2E40-F289-4B85-9E55-7EACB91D6673}" type="presParOf" srcId="{EBEDFB1E-7BDE-464A-887D-EEABF90345FB}" destId="{B50BA925-0857-461D-8EDE-BF1E500D11C2}" srcOrd="1" destOrd="0" presId="urn:microsoft.com/office/officeart/2005/8/layout/list1"/>
    <dgm:cxn modelId="{663F89CD-1002-47F0-9826-CA17F00D9C7E}" type="presParOf" srcId="{70834862-C19C-42FB-A0FC-B4A759CDE2CE}" destId="{DCC8E736-C470-4CA2-9D62-8FDD9798221B}" srcOrd="9" destOrd="0" presId="urn:microsoft.com/office/officeart/2005/8/layout/list1"/>
    <dgm:cxn modelId="{48C5ED28-4E0A-408A-9667-471398D6E5CC}" type="presParOf" srcId="{70834862-C19C-42FB-A0FC-B4A759CDE2CE}" destId="{02A280C6-C754-4AEB-8FE1-05A3D0B0108D}" srcOrd="10" destOrd="0" presId="urn:microsoft.com/office/officeart/2005/8/layout/list1"/>
    <dgm:cxn modelId="{E4B4FE21-3802-4A92-8443-E4EAA9509E93}" type="presParOf" srcId="{70834862-C19C-42FB-A0FC-B4A759CDE2CE}" destId="{4A2C9FDE-7D48-43F2-B15A-6AE2A3CCB5C1}" srcOrd="11" destOrd="0" presId="urn:microsoft.com/office/officeart/2005/8/layout/list1"/>
    <dgm:cxn modelId="{475CDC34-66E9-4AD2-8CF1-D07538B15762}" type="presParOf" srcId="{70834862-C19C-42FB-A0FC-B4A759CDE2CE}" destId="{C6F24D8B-3587-4F09-A350-458E2CA8EE90}" srcOrd="12" destOrd="0" presId="urn:microsoft.com/office/officeart/2005/8/layout/list1"/>
    <dgm:cxn modelId="{9E4EA395-C569-4973-9D9C-9A0C7742D760}" type="presParOf" srcId="{C6F24D8B-3587-4F09-A350-458E2CA8EE90}" destId="{A7B41549-CAC1-418B-AEF7-21F62DC8DFC9}" srcOrd="0" destOrd="0" presId="urn:microsoft.com/office/officeart/2005/8/layout/list1"/>
    <dgm:cxn modelId="{66EE814A-E221-452B-8110-279B5F0AB11B}" type="presParOf" srcId="{C6F24D8B-3587-4F09-A350-458E2CA8EE90}" destId="{46BB15E1-0DD5-41DA-B83D-D903F5F12D58}" srcOrd="1" destOrd="0" presId="urn:microsoft.com/office/officeart/2005/8/layout/list1"/>
    <dgm:cxn modelId="{AF2E37E1-D3B6-4A5E-8709-9F646779DBF0}" type="presParOf" srcId="{70834862-C19C-42FB-A0FC-B4A759CDE2CE}" destId="{799680CC-1004-4F1F-9EB6-9C445C3F03ED}" srcOrd="13" destOrd="0" presId="urn:microsoft.com/office/officeart/2005/8/layout/list1"/>
    <dgm:cxn modelId="{EB58E602-75A0-40FC-8EFF-0DA10DCC9925}" type="presParOf" srcId="{70834862-C19C-42FB-A0FC-B4A759CDE2CE}" destId="{DCAB9111-5FF0-49C4-A65C-82C9EEAC777B}" srcOrd="14" destOrd="0" presId="urn:microsoft.com/office/officeart/2005/8/layout/list1"/>
    <dgm:cxn modelId="{21E5821A-02DB-4E64-9A1B-D4BB8D2CA39D}" type="presParOf" srcId="{70834862-C19C-42FB-A0FC-B4A759CDE2CE}" destId="{669D8373-FA66-4DEF-8CBB-899D551AD744}" srcOrd="15" destOrd="0" presId="urn:microsoft.com/office/officeart/2005/8/layout/list1"/>
    <dgm:cxn modelId="{3399E9C0-CA9B-4E85-A95C-463C2CCDE260}" type="presParOf" srcId="{70834862-C19C-42FB-A0FC-B4A759CDE2CE}" destId="{C73B2DF5-8FC0-4C48-8480-3DB5261DDAA8}" srcOrd="16" destOrd="0" presId="urn:microsoft.com/office/officeart/2005/8/layout/list1"/>
    <dgm:cxn modelId="{8070DA59-9AFF-4FC8-BEE4-5EC974E4F7E1}" type="presParOf" srcId="{C73B2DF5-8FC0-4C48-8480-3DB5261DDAA8}" destId="{CB1DE495-D05D-4CB0-9D6F-9FB78C8BACCA}" srcOrd="0" destOrd="0" presId="urn:microsoft.com/office/officeart/2005/8/layout/list1"/>
    <dgm:cxn modelId="{7198F883-A65A-4AC4-A2C4-61AB07716CEF}" type="presParOf" srcId="{C73B2DF5-8FC0-4C48-8480-3DB5261DDAA8}" destId="{A7E64686-9D0C-4274-AD2D-417263E0D212}" srcOrd="1" destOrd="0" presId="urn:microsoft.com/office/officeart/2005/8/layout/list1"/>
    <dgm:cxn modelId="{68EFD3A0-176A-4634-BA23-FF8DC179BB4A}" type="presParOf" srcId="{70834862-C19C-42FB-A0FC-B4A759CDE2CE}" destId="{FC7E13C0-81CA-437D-BDA8-E6F7EFB22623}" srcOrd="17" destOrd="0" presId="urn:microsoft.com/office/officeart/2005/8/layout/list1"/>
    <dgm:cxn modelId="{B7812A91-B511-435E-89B3-D190AB881E6A}" type="presParOf" srcId="{70834862-C19C-42FB-A0FC-B4A759CDE2CE}" destId="{20229B61-4A47-4350-A3C2-FC0174CDB4C6}" srcOrd="18" destOrd="0" presId="urn:microsoft.com/office/officeart/2005/8/layout/list1"/>
    <dgm:cxn modelId="{3638C7FC-02B2-457C-9341-F12DE6A54AD9}" type="presParOf" srcId="{70834862-C19C-42FB-A0FC-B4A759CDE2CE}" destId="{EAF3B3C8-896C-470C-8191-266A7EAF6178}" srcOrd="19" destOrd="0" presId="urn:microsoft.com/office/officeart/2005/8/layout/list1"/>
    <dgm:cxn modelId="{AD929782-C7FC-4781-BF5D-45E3F18FE540}" type="presParOf" srcId="{70834862-C19C-42FB-A0FC-B4A759CDE2CE}" destId="{B67AE6DD-415F-47F7-9D0B-95897BA27301}" srcOrd="20" destOrd="0" presId="urn:microsoft.com/office/officeart/2005/8/layout/list1"/>
    <dgm:cxn modelId="{B156DD57-5B57-4A1B-ADD1-B666818172EB}" type="presParOf" srcId="{B67AE6DD-415F-47F7-9D0B-95897BA27301}" destId="{224AF779-4355-4C03-B2C2-0B4F7DCF9C3D}" srcOrd="0" destOrd="0" presId="urn:microsoft.com/office/officeart/2005/8/layout/list1"/>
    <dgm:cxn modelId="{AEFFC76B-DDF7-4AD8-A326-4E8DC311E3E1}" type="presParOf" srcId="{B67AE6DD-415F-47F7-9D0B-95897BA27301}" destId="{CFA0C6FF-BC6F-499B-B3AC-488F6223F311}" srcOrd="1" destOrd="0" presId="urn:microsoft.com/office/officeart/2005/8/layout/list1"/>
    <dgm:cxn modelId="{DB0FAEAB-AAEC-4B1E-9FFB-8FEDE503DFA3}" type="presParOf" srcId="{70834862-C19C-42FB-A0FC-B4A759CDE2CE}" destId="{F30A5466-52A6-4F3A-AED6-69A31AED701F}" srcOrd="21" destOrd="0" presId="urn:microsoft.com/office/officeart/2005/8/layout/list1"/>
    <dgm:cxn modelId="{6649E41C-C15E-48FC-9569-32C3DAAE07A7}" type="presParOf" srcId="{70834862-C19C-42FB-A0FC-B4A759CDE2CE}" destId="{F847F3C4-1558-45DC-BFB2-A112081D5DF2}"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D9DB93-30E2-4A89-A4DE-570A234403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solidFill>
                <a:schemeClr val="bg1"/>
              </a:solidFill>
            </a:rPr>
            <a:t>系统开销</a:t>
          </a:r>
          <a:endParaRPr lang="zh-CN" altLang="en-US" sz="2400" dirty="0">
            <a:solidFill>
              <a:schemeClr val="bg1"/>
            </a:solidFill>
          </a:endParaRPr>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761CB6E2-0C6D-4A8B-8009-95D273EA3DC2}">
      <dgm:prSet custT="1"/>
      <dgm:spPr/>
      <dgm:t>
        <a:bodyPr/>
        <a:lstStyle/>
        <a:p>
          <a:pPr rtl="0"/>
          <a:r>
            <a:rPr lang="zh-CN" altLang="en-US" sz="2400"/>
            <a:t>支持多处理机</a:t>
          </a:r>
          <a:endParaRPr lang="zh-CN" altLang="en-US" sz="2400" dirty="0">
            <a:solidFill>
              <a:srgbClr val="FF0000"/>
            </a:solidFill>
          </a:endParaRPr>
        </a:p>
      </dgm:t>
    </dgm:pt>
    <dgm:pt modelId="{F2FDFFBA-254A-453A-9A33-220B66F9510E}" type="parTrans" cxnId="{D9EB39CD-E157-4DF2-A72B-86E21C27145D}">
      <dgm:prSet/>
      <dgm:spPr/>
      <dgm:t>
        <a:bodyPr/>
        <a:lstStyle/>
        <a:p>
          <a:endParaRPr lang="zh-CN" altLang="en-US" sz="1600"/>
        </a:p>
      </dgm:t>
    </dgm:pt>
    <dgm:pt modelId="{C7E3F6BA-F980-4AF9-8BA4-8AAE64F7FE3D}" type="sibTrans" cxnId="{D9EB39CD-E157-4DF2-A72B-86E21C27145D}">
      <dgm:prSet/>
      <dgm:spPr/>
      <dgm:t>
        <a:bodyPr/>
        <a:lstStyle/>
        <a:p>
          <a:endParaRPr lang="zh-CN" altLang="en-US" sz="1600"/>
        </a:p>
      </dgm:t>
    </dgm:pt>
    <dgm:pt modelId="{CD924B80-3C7C-4479-9F4E-9A069940A504}">
      <dgm:prSet custT="1"/>
      <dgm:spPr/>
      <dgm:t>
        <a:bodyPr/>
        <a:lstStyle/>
        <a:p>
          <a:pPr rtl="0"/>
          <a:r>
            <a:rPr lang="zh-CN" altLang="en-US" sz="2400">
              <a:solidFill>
                <a:srgbClr val="FF0000"/>
              </a:solidFill>
            </a:rPr>
            <a:t>独立性</a:t>
          </a:r>
          <a:endParaRPr lang="zh-CN" altLang="en-US" sz="2400" dirty="0">
            <a:solidFill>
              <a:srgbClr val="FF0000"/>
            </a:solidFill>
          </a:endParaRPr>
        </a:p>
      </dgm:t>
    </dgm:pt>
    <dgm:pt modelId="{435966D9-F556-4EF6-805F-C60BFFF9792C}" type="parTrans" cxnId="{384F11C6-C0E3-48D2-974A-09E355A18FE1}">
      <dgm:prSet/>
      <dgm:spPr/>
      <dgm:t>
        <a:bodyPr/>
        <a:lstStyle/>
        <a:p>
          <a:endParaRPr lang="zh-CN" altLang="en-US" sz="1600"/>
        </a:p>
      </dgm:t>
    </dgm:pt>
    <dgm:pt modelId="{DA9E52E2-65D4-4026-9E52-72D0EEEBF425}" type="sibTrans" cxnId="{384F11C6-C0E3-48D2-974A-09E355A18FE1}">
      <dgm:prSet/>
      <dgm:spPr/>
      <dgm:t>
        <a:bodyPr/>
        <a:lstStyle/>
        <a:p>
          <a:endParaRPr lang="zh-CN" altLang="en-US" sz="1600"/>
        </a:p>
      </dgm:t>
    </dgm:pt>
    <dgm:pt modelId="{6673DA04-1E99-46D5-8C40-DD3090DAFD52}" type="pres">
      <dgm:prSet presAssocID="{2DD9DB93-30E2-4A89-A4DE-570A234403F1}" presName="linear" presStyleCnt="0">
        <dgm:presLayoutVars>
          <dgm:dir/>
          <dgm:animLvl val="lvl"/>
          <dgm:resizeHandles val="exact"/>
        </dgm:presLayoutVars>
      </dgm:prSet>
      <dgm:spPr/>
    </dgm:pt>
    <dgm:pt modelId="{3F23253E-C4B1-4555-B421-E9C1D047A321}" type="pres">
      <dgm:prSet presAssocID="{A0887D9C-444A-49A4-92A5-AFCCC1041223}" presName="parentLin" presStyleCnt="0"/>
      <dgm:spPr/>
    </dgm:pt>
    <dgm:pt modelId="{0D10D966-4561-49A3-8525-6EE124DE202B}" type="pres">
      <dgm:prSet presAssocID="{A0887D9C-444A-49A4-92A5-AFCCC1041223}" presName="parentLeftMargin" presStyleLbl="node1" presStyleIdx="0" presStyleCnt="6"/>
      <dgm:spPr/>
    </dgm:pt>
    <dgm:pt modelId="{394F02CC-31CC-4E64-948E-C5EC12F40219}" type="pres">
      <dgm:prSet presAssocID="{A0887D9C-444A-49A4-92A5-AFCCC1041223}" presName="parentText" presStyleLbl="node1" presStyleIdx="0" presStyleCnt="6">
        <dgm:presLayoutVars>
          <dgm:chMax val="0"/>
          <dgm:bulletEnabled val="1"/>
        </dgm:presLayoutVars>
      </dgm:prSet>
      <dgm:spPr/>
    </dgm:pt>
    <dgm:pt modelId="{4942AF2F-4AC6-4410-8C2F-57BF35BF5E71}" type="pres">
      <dgm:prSet presAssocID="{A0887D9C-444A-49A4-92A5-AFCCC1041223}" presName="negativeSpace" presStyleCnt="0"/>
      <dgm:spPr/>
    </dgm:pt>
    <dgm:pt modelId="{C5A0B3B0-390F-4988-A0E6-F8F2A59882EC}" type="pres">
      <dgm:prSet presAssocID="{A0887D9C-444A-49A4-92A5-AFCCC1041223}" presName="childText" presStyleLbl="conFgAcc1" presStyleIdx="0" presStyleCnt="6">
        <dgm:presLayoutVars>
          <dgm:bulletEnabled val="1"/>
        </dgm:presLayoutVars>
      </dgm:prSet>
      <dgm:spPr/>
    </dgm:pt>
    <dgm:pt modelId="{D798DA3C-3442-44D2-BF20-EB68C2B1ADDA}" type="pres">
      <dgm:prSet presAssocID="{E95F68B2-CF02-4611-957D-27259FB8EA62}" presName="spaceBetweenRectangles" presStyleCnt="0"/>
      <dgm:spPr/>
    </dgm:pt>
    <dgm:pt modelId="{7AF744A3-8BE6-4E95-B2E3-9E8B41BC0734}" type="pres">
      <dgm:prSet presAssocID="{E0F11FB1-3A75-46DA-A9DC-14646EB4090D}" presName="parentLin" presStyleCnt="0"/>
      <dgm:spPr/>
    </dgm:pt>
    <dgm:pt modelId="{F60E4B8D-6E73-4D3B-BAE2-0F9D806B9B7F}" type="pres">
      <dgm:prSet presAssocID="{E0F11FB1-3A75-46DA-A9DC-14646EB4090D}" presName="parentLeftMargin" presStyleLbl="node1" presStyleIdx="0" presStyleCnt="6"/>
      <dgm:spPr/>
    </dgm:pt>
    <dgm:pt modelId="{D4B34386-07E9-48F1-AD7F-03170B65EC93}" type="pres">
      <dgm:prSet presAssocID="{E0F11FB1-3A75-46DA-A9DC-14646EB4090D}" presName="parentText" presStyleLbl="node1" presStyleIdx="1" presStyleCnt="6">
        <dgm:presLayoutVars>
          <dgm:chMax val="0"/>
          <dgm:bulletEnabled val="1"/>
        </dgm:presLayoutVars>
      </dgm:prSet>
      <dgm:spPr/>
    </dgm:pt>
    <dgm:pt modelId="{ED449438-E2CC-42B2-ADD8-8EDB51C51DDA}" type="pres">
      <dgm:prSet presAssocID="{E0F11FB1-3A75-46DA-A9DC-14646EB4090D}" presName="negativeSpace" presStyleCnt="0"/>
      <dgm:spPr/>
    </dgm:pt>
    <dgm:pt modelId="{69928A51-27B5-4CBE-895C-EBE6C157AA9C}" type="pres">
      <dgm:prSet presAssocID="{E0F11FB1-3A75-46DA-A9DC-14646EB4090D}" presName="childText" presStyleLbl="conFgAcc1" presStyleIdx="1" presStyleCnt="6">
        <dgm:presLayoutVars>
          <dgm:bulletEnabled val="1"/>
        </dgm:presLayoutVars>
      </dgm:prSet>
      <dgm:spPr/>
    </dgm:pt>
    <dgm:pt modelId="{27B225C8-2C7D-41E3-8129-62B5CD9BB6F8}" type="pres">
      <dgm:prSet presAssocID="{C22A315E-4D44-4F91-AE52-98619471E92F}" presName="spaceBetweenRectangles" presStyleCnt="0"/>
      <dgm:spPr/>
    </dgm:pt>
    <dgm:pt modelId="{947FA48B-45BB-4698-9F83-12B6544052DA}" type="pres">
      <dgm:prSet presAssocID="{0317F0E3-1320-40A6-94DD-9C9133A3BFDE}" presName="parentLin" presStyleCnt="0"/>
      <dgm:spPr/>
    </dgm:pt>
    <dgm:pt modelId="{5783D8A4-5EEE-4831-B45E-AE764C0057DD}" type="pres">
      <dgm:prSet presAssocID="{0317F0E3-1320-40A6-94DD-9C9133A3BFDE}" presName="parentLeftMargin" presStyleLbl="node1" presStyleIdx="1" presStyleCnt="6"/>
      <dgm:spPr/>
    </dgm:pt>
    <dgm:pt modelId="{5298183D-FC1F-4C91-B4E3-E0CAD57C7050}" type="pres">
      <dgm:prSet presAssocID="{0317F0E3-1320-40A6-94DD-9C9133A3BFDE}" presName="parentText" presStyleLbl="node1" presStyleIdx="2" presStyleCnt="6">
        <dgm:presLayoutVars>
          <dgm:chMax val="0"/>
          <dgm:bulletEnabled val="1"/>
        </dgm:presLayoutVars>
      </dgm:prSet>
      <dgm:spPr/>
    </dgm:pt>
    <dgm:pt modelId="{6D1C340C-D94A-4433-9FD6-7F679234E743}" type="pres">
      <dgm:prSet presAssocID="{0317F0E3-1320-40A6-94DD-9C9133A3BFDE}" presName="negativeSpace" presStyleCnt="0"/>
      <dgm:spPr/>
    </dgm:pt>
    <dgm:pt modelId="{C38E89E8-3038-45F6-8B44-719C9F6EF02A}" type="pres">
      <dgm:prSet presAssocID="{0317F0E3-1320-40A6-94DD-9C9133A3BFDE}" presName="childText" presStyleLbl="conFgAcc1" presStyleIdx="2" presStyleCnt="6">
        <dgm:presLayoutVars>
          <dgm:bulletEnabled val="1"/>
        </dgm:presLayoutVars>
      </dgm:prSet>
      <dgm:spPr/>
    </dgm:pt>
    <dgm:pt modelId="{A221DC0C-5CE0-470A-9409-B0E2523ADDBC}" type="pres">
      <dgm:prSet presAssocID="{2F0AE379-025F-453C-A2C9-A50821DCB2C0}" presName="spaceBetweenRectangles" presStyleCnt="0"/>
      <dgm:spPr/>
    </dgm:pt>
    <dgm:pt modelId="{E1FAC29B-2DB1-427E-9B69-9C86E0D5AE87}" type="pres">
      <dgm:prSet presAssocID="{D19832D1-D812-4533-835A-CDB02B2AFCD8}" presName="parentLin" presStyleCnt="0"/>
      <dgm:spPr/>
    </dgm:pt>
    <dgm:pt modelId="{CA12A573-9A47-4473-B83D-94690D67E5C1}" type="pres">
      <dgm:prSet presAssocID="{D19832D1-D812-4533-835A-CDB02B2AFCD8}" presName="parentLeftMargin" presStyleLbl="node1" presStyleIdx="2" presStyleCnt="6"/>
      <dgm:spPr/>
    </dgm:pt>
    <dgm:pt modelId="{DBA4B416-80B8-48AB-BA6C-2A653932EF90}" type="pres">
      <dgm:prSet presAssocID="{D19832D1-D812-4533-835A-CDB02B2AFCD8}" presName="parentText" presStyleLbl="node1" presStyleIdx="3" presStyleCnt="6">
        <dgm:presLayoutVars>
          <dgm:chMax val="0"/>
          <dgm:bulletEnabled val="1"/>
        </dgm:presLayoutVars>
      </dgm:prSet>
      <dgm:spPr/>
    </dgm:pt>
    <dgm:pt modelId="{14002967-B869-4F32-AABF-955720F8ED09}" type="pres">
      <dgm:prSet presAssocID="{D19832D1-D812-4533-835A-CDB02B2AFCD8}" presName="negativeSpace" presStyleCnt="0"/>
      <dgm:spPr/>
    </dgm:pt>
    <dgm:pt modelId="{DE84C0BA-9609-49A7-ADA9-8311FDEDA7D1}" type="pres">
      <dgm:prSet presAssocID="{D19832D1-D812-4533-835A-CDB02B2AFCD8}" presName="childText" presStyleLbl="conFgAcc1" presStyleIdx="3" presStyleCnt="6">
        <dgm:presLayoutVars>
          <dgm:bulletEnabled val="1"/>
        </dgm:presLayoutVars>
      </dgm:prSet>
      <dgm:spPr/>
    </dgm:pt>
    <dgm:pt modelId="{538DBEAF-1DFB-4A05-888A-E2AA62D6194A}" type="pres">
      <dgm:prSet presAssocID="{F8F7C67F-420E-41CD-B1EC-DA7D068A95AB}" presName="spaceBetweenRectangles" presStyleCnt="0"/>
      <dgm:spPr/>
    </dgm:pt>
    <dgm:pt modelId="{E13F89BA-D2B7-44A5-A505-F5929AD85908}" type="pres">
      <dgm:prSet presAssocID="{761CB6E2-0C6D-4A8B-8009-95D273EA3DC2}" presName="parentLin" presStyleCnt="0"/>
      <dgm:spPr/>
    </dgm:pt>
    <dgm:pt modelId="{0C0E5D8A-BCDC-4AB1-82E3-48C0CEAF161E}" type="pres">
      <dgm:prSet presAssocID="{761CB6E2-0C6D-4A8B-8009-95D273EA3DC2}" presName="parentLeftMargin" presStyleLbl="node1" presStyleIdx="3" presStyleCnt="6"/>
      <dgm:spPr/>
    </dgm:pt>
    <dgm:pt modelId="{DB4C6136-6FA2-4D52-858C-C07102967AEB}" type="pres">
      <dgm:prSet presAssocID="{761CB6E2-0C6D-4A8B-8009-95D273EA3DC2}" presName="parentText" presStyleLbl="node1" presStyleIdx="4" presStyleCnt="6">
        <dgm:presLayoutVars>
          <dgm:chMax val="0"/>
          <dgm:bulletEnabled val="1"/>
        </dgm:presLayoutVars>
      </dgm:prSet>
      <dgm:spPr/>
    </dgm:pt>
    <dgm:pt modelId="{FDE3705B-386A-43DF-A686-40BF724DB236}" type="pres">
      <dgm:prSet presAssocID="{761CB6E2-0C6D-4A8B-8009-95D273EA3DC2}" presName="negativeSpace" presStyleCnt="0"/>
      <dgm:spPr/>
    </dgm:pt>
    <dgm:pt modelId="{439D83A2-A3B7-415D-8734-A510BD3162E0}" type="pres">
      <dgm:prSet presAssocID="{761CB6E2-0C6D-4A8B-8009-95D273EA3DC2}" presName="childText" presStyleLbl="conFgAcc1" presStyleIdx="4" presStyleCnt="6">
        <dgm:presLayoutVars>
          <dgm:bulletEnabled val="1"/>
        </dgm:presLayoutVars>
      </dgm:prSet>
      <dgm:spPr/>
    </dgm:pt>
    <dgm:pt modelId="{29EC2F97-3258-48F6-8188-DDBED5A0E666}" type="pres">
      <dgm:prSet presAssocID="{C7E3F6BA-F980-4AF9-8BA4-8AAE64F7FE3D}" presName="spaceBetweenRectangles" presStyleCnt="0"/>
      <dgm:spPr/>
    </dgm:pt>
    <dgm:pt modelId="{D003F204-CC83-4FD9-B67C-CFE8412C6B7D}" type="pres">
      <dgm:prSet presAssocID="{CD924B80-3C7C-4479-9F4E-9A069940A504}" presName="parentLin" presStyleCnt="0"/>
      <dgm:spPr/>
    </dgm:pt>
    <dgm:pt modelId="{147032E8-1376-4F33-BC97-50F74B423E79}" type="pres">
      <dgm:prSet presAssocID="{CD924B80-3C7C-4479-9F4E-9A069940A504}" presName="parentLeftMargin" presStyleLbl="node1" presStyleIdx="4" presStyleCnt="6"/>
      <dgm:spPr/>
    </dgm:pt>
    <dgm:pt modelId="{F570977A-B601-44D1-BC10-A7A331D1DB33}" type="pres">
      <dgm:prSet presAssocID="{CD924B80-3C7C-4479-9F4E-9A069940A504}" presName="parentText" presStyleLbl="node1" presStyleIdx="5" presStyleCnt="6">
        <dgm:presLayoutVars>
          <dgm:chMax val="0"/>
          <dgm:bulletEnabled val="1"/>
        </dgm:presLayoutVars>
      </dgm:prSet>
      <dgm:spPr/>
    </dgm:pt>
    <dgm:pt modelId="{97382E25-5912-4865-9E8B-2FADD4F0540A}" type="pres">
      <dgm:prSet presAssocID="{CD924B80-3C7C-4479-9F4E-9A069940A504}" presName="negativeSpace" presStyleCnt="0"/>
      <dgm:spPr/>
    </dgm:pt>
    <dgm:pt modelId="{9B5907B7-4D0B-4041-9F14-A5A8A384B714}" type="pres">
      <dgm:prSet presAssocID="{CD924B80-3C7C-4479-9F4E-9A069940A504}" presName="childText" presStyleLbl="conFgAcc1" presStyleIdx="5" presStyleCnt="6">
        <dgm:presLayoutVars>
          <dgm:bulletEnabled val="1"/>
        </dgm:presLayoutVars>
      </dgm:prSet>
      <dgm:spPr/>
    </dgm:pt>
  </dgm:ptLst>
  <dgm:cxnLst>
    <dgm:cxn modelId="{A9341200-C5E1-4767-A802-CD24EFF96D35}" type="presOf" srcId="{0317F0E3-1320-40A6-94DD-9C9133A3BFDE}" destId="{5783D8A4-5EEE-4831-B45E-AE764C0057DD}" srcOrd="0" destOrd="0" presId="urn:microsoft.com/office/officeart/2005/8/layout/list1"/>
    <dgm:cxn modelId="{6E4D3C26-E2FB-4FAD-9A37-D165D21676BB}" type="presOf" srcId="{A0887D9C-444A-49A4-92A5-AFCCC1041223}" destId="{0D10D966-4561-49A3-8525-6EE124DE202B}" srcOrd="0" destOrd="0" presId="urn:microsoft.com/office/officeart/2005/8/layout/list1"/>
    <dgm:cxn modelId="{45322838-DF1D-4C83-8206-70EE48C5F1A2}" type="presOf" srcId="{A0887D9C-444A-49A4-92A5-AFCCC1041223}" destId="{394F02CC-31CC-4E64-948E-C5EC12F40219}" srcOrd="1" destOrd="0" presId="urn:microsoft.com/office/officeart/2005/8/layout/list1"/>
    <dgm:cxn modelId="{29F4A55C-4565-49C9-922D-954B5CC0BEFF}" type="presOf" srcId="{CD924B80-3C7C-4479-9F4E-9A069940A504}" destId="{147032E8-1376-4F33-BC97-50F74B423E79}" srcOrd="0" destOrd="0" presId="urn:microsoft.com/office/officeart/2005/8/layout/list1"/>
    <dgm:cxn modelId="{69A32964-903E-4F1D-B0B9-ED953B5F6254}" type="presOf" srcId="{D19832D1-D812-4533-835A-CDB02B2AFCD8}" destId="{DBA4B416-80B8-48AB-BA6C-2A653932EF90}" srcOrd="1" destOrd="0" presId="urn:microsoft.com/office/officeart/2005/8/layout/list1"/>
    <dgm:cxn modelId="{F7D33D66-E2F0-41D0-B5ED-EAC1FCF67D0A}" type="presOf" srcId="{761CB6E2-0C6D-4A8B-8009-95D273EA3DC2}" destId="{0C0E5D8A-BCDC-4AB1-82E3-48C0CEAF161E}" srcOrd="0" destOrd="0" presId="urn:microsoft.com/office/officeart/2005/8/layout/list1"/>
    <dgm:cxn modelId="{83769254-42D8-4F4C-A4D3-1E86764A85E8}" srcId="{2DD9DB93-30E2-4A89-A4DE-570A234403F1}" destId="{A0887D9C-444A-49A4-92A5-AFCCC1041223}" srcOrd="0" destOrd="0" parTransId="{A9D1250A-0A4F-4FFC-A924-158247A3A284}" sibTransId="{E95F68B2-CF02-4611-957D-27259FB8EA62}"/>
    <dgm:cxn modelId="{6D6D7977-5C4E-4DD9-A7E1-0A9779C36A85}" type="presOf" srcId="{761CB6E2-0C6D-4A8B-8009-95D273EA3DC2}" destId="{DB4C6136-6FA2-4D52-858C-C07102967AEB}" srcOrd="1" destOrd="0" presId="urn:microsoft.com/office/officeart/2005/8/layout/list1"/>
    <dgm:cxn modelId="{51AF8688-8F4C-4B75-B91D-BC3A29823966}" type="presOf" srcId="{CD924B80-3C7C-4479-9F4E-9A069940A504}" destId="{F570977A-B601-44D1-BC10-A7A331D1DB33}" srcOrd="1" destOrd="0" presId="urn:microsoft.com/office/officeart/2005/8/layout/list1"/>
    <dgm:cxn modelId="{0D4EFD97-9B75-4A51-B79F-8A73E22615DB}" srcId="{2DD9DB93-30E2-4A89-A4DE-570A234403F1}" destId="{E0F11FB1-3A75-46DA-A9DC-14646EB4090D}" srcOrd="1" destOrd="0" parTransId="{8EEA2DC2-A3EE-428C-A8A7-B11ABED83D48}" sibTransId="{C22A315E-4D44-4F91-AE52-98619471E92F}"/>
    <dgm:cxn modelId="{95C42799-A8CF-4076-B342-08C7D541F503}" type="presOf" srcId="{2DD9DB93-30E2-4A89-A4DE-570A234403F1}" destId="{6673DA04-1E99-46D5-8C40-DD3090DAFD52}" srcOrd="0" destOrd="0" presId="urn:microsoft.com/office/officeart/2005/8/layout/list1"/>
    <dgm:cxn modelId="{5F9881B3-8744-4443-B257-86B0D3A27147}" type="presOf" srcId="{E0F11FB1-3A75-46DA-A9DC-14646EB4090D}" destId="{F60E4B8D-6E73-4D3B-BAE2-0F9D806B9B7F}" srcOrd="0" destOrd="0" presId="urn:microsoft.com/office/officeart/2005/8/layout/list1"/>
    <dgm:cxn modelId="{ED3D59C4-66FA-4589-8AE4-4363C3BB0358}" type="presOf" srcId="{0317F0E3-1320-40A6-94DD-9C9133A3BFDE}" destId="{5298183D-FC1F-4C91-B4E3-E0CAD57C7050}" srcOrd="1" destOrd="0" presId="urn:microsoft.com/office/officeart/2005/8/layout/list1"/>
    <dgm:cxn modelId="{384F11C6-C0E3-48D2-974A-09E355A18FE1}" srcId="{2DD9DB93-30E2-4A89-A4DE-570A234403F1}" destId="{CD924B80-3C7C-4479-9F4E-9A069940A504}" srcOrd="5" destOrd="0" parTransId="{435966D9-F556-4EF6-805F-C60BFFF9792C}" sibTransId="{DA9E52E2-65D4-4026-9E52-72D0EEEBF425}"/>
    <dgm:cxn modelId="{D9EB39CD-E157-4DF2-A72B-86E21C27145D}" srcId="{2DD9DB93-30E2-4A89-A4DE-570A234403F1}" destId="{761CB6E2-0C6D-4A8B-8009-95D273EA3DC2}" srcOrd="4" destOrd="0" parTransId="{F2FDFFBA-254A-453A-9A33-220B66F9510E}" sibTransId="{C7E3F6BA-F980-4AF9-8BA4-8AAE64F7FE3D}"/>
    <dgm:cxn modelId="{B90A39D0-E0EA-4879-91C0-3B84F675FD57}" srcId="{2DD9DB93-30E2-4A89-A4DE-570A234403F1}" destId="{D19832D1-D812-4533-835A-CDB02B2AFCD8}" srcOrd="3" destOrd="0" parTransId="{1367DD6D-EB69-4DE6-86C2-4420FA27F1CA}" sibTransId="{F8F7C67F-420E-41CD-B1EC-DA7D068A95AB}"/>
    <dgm:cxn modelId="{694320E6-B43B-4D16-8198-9CDA04F3EFF6}" type="presOf" srcId="{D19832D1-D812-4533-835A-CDB02B2AFCD8}" destId="{CA12A573-9A47-4473-B83D-94690D67E5C1}" srcOrd="0" destOrd="0" presId="urn:microsoft.com/office/officeart/2005/8/layout/list1"/>
    <dgm:cxn modelId="{03DFAAF3-42C4-48AA-BA85-75B4260D72E6}" type="presOf" srcId="{E0F11FB1-3A75-46DA-A9DC-14646EB4090D}" destId="{D4B34386-07E9-48F1-AD7F-03170B65EC93}" srcOrd="1" destOrd="0" presId="urn:microsoft.com/office/officeart/2005/8/layout/list1"/>
    <dgm:cxn modelId="{648415FA-A924-4E54-91AD-5ED2BE9EAA39}" srcId="{2DD9DB93-30E2-4A89-A4DE-570A234403F1}" destId="{0317F0E3-1320-40A6-94DD-9C9133A3BFDE}" srcOrd="2" destOrd="0" parTransId="{BCF44976-842D-4F33-80D4-889411ABC149}" sibTransId="{2F0AE379-025F-453C-A2C9-A50821DCB2C0}"/>
    <dgm:cxn modelId="{3E3C0470-1CE0-455C-B296-2120D03A5654}" type="presParOf" srcId="{6673DA04-1E99-46D5-8C40-DD3090DAFD52}" destId="{3F23253E-C4B1-4555-B421-E9C1D047A321}" srcOrd="0" destOrd="0" presId="urn:microsoft.com/office/officeart/2005/8/layout/list1"/>
    <dgm:cxn modelId="{F2D33B40-4EB6-452C-AF06-6E7FAE7B96C4}" type="presParOf" srcId="{3F23253E-C4B1-4555-B421-E9C1D047A321}" destId="{0D10D966-4561-49A3-8525-6EE124DE202B}" srcOrd="0" destOrd="0" presId="urn:microsoft.com/office/officeart/2005/8/layout/list1"/>
    <dgm:cxn modelId="{5B3E600E-6450-4F21-BE8E-FBA514A14D7C}" type="presParOf" srcId="{3F23253E-C4B1-4555-B421-E9C1D047A321}" destId="{394F02CC-31CC-4E64-948E-C5EC12F40219}" srcOrd="1" destOrd="0" presId="urn:microsoft.com/office/officeart/2005/8/layout/list1"/>
    <dgm:cxn modelId="{201DC531-268B-4A3C-8036-069706BDEDD5}" type="presParOf" srcId="{6673DA04-1E99-46D5-8C40-DD3090DAFD52}" destId="{4942AF2F-4AC6-4410-8C2F-57BF35BF5E71}" srcOrd="1" destOrd="0" presId="urn:microsoft.com/office/officeart/2005/8/layout/list1"/>
    <dgm:cxn modelId="{1082919A-820B-48F5-B65B-B3CE3D9D11D0}" type="presParOf" srcId="{6673DA04-1E99-46D5-8C40-DD3090DAFD52}" destId="{C5A0B3B0-390F-4988-A0E6-F8F2A59882EC}" srcOrd="2" destOrd="0" presId="urn:microsoft.com/office/officeart/2005/8/layout/list1"/>
    <dgm:cxn modelId="{8B6E80C0-81A3-4BFD-AC61-011C67CB60E6}" type="presParOf" srcId="{6673DA04-1E99-46D5-8C40-DD3090DAFD52}" destId="{D798DA3C-3442-44D2-BF20-EB68C2B1ADDA}" srcOrd="3" destOrd="0" presId="urn:microsoft.com/office/officeart/2005/8/layout/list1"/>
    <dgm:cxn modelId="{29635AE8-C221-4AD7-B827-B8BBD20F6E9A}" type="presParOf" srcId="{6673DA04-1E99-46D5-8C40-DD3090DAFD52}" destId="{7AF744A3-8BE6-4E95-B2E3-9E8B41BC0734}" srcOrd="4" destOrd="0" presId="urn:microsoft.com/office/officeart/2005/8/layout/list1"/>
    <dgm:cxn modelId="{84F7F761-4195-42AA-AD3F-A0BEF4F1C156}" type="presParOf" srcId="{7AF744A3-8BE6-4E95-B2E3-9E8B41BC0734}" destId="{F60E4B8D-6E73-4D3B-BAE2-0F9D806B9B7F}" srcOrd="0" destOrd="0" presId="urn:microsoft.com/office/officeart/2005/8/layout/list1"/>
    <dgm:cxn modelId="{CB497281-0761-4386-860C-EC3080ADB6EE}" type="presParOf" srcId="{7AF744A3-8BE6-4E95-B2E3-9E8B41BC0734}" destId="{D4B34386-07E9-48F1-AD7F-03170B65EC93}" srcOrd="1" destOrd="0" presId="urn:microsoft.com/office/officeart/2005/8/layout/list1"/>
    <dgm:cxn modelId="{86D3FD39-D529-4D2E-A62A-589B74C83A9C}" type="presParOf" srcId="{6673DA04-1E99-46D5-8C40-DD3090DAFD52}" destId="{ED449438-E2CC-42B2-ADD8-8EDB51C51DDA}" srcOrd="5" destOrd="0" presId="urn:microsoft.com/office/officeart/2005/8/layout/list1"/>
    <dgm:cxn modelId="{93192DAC-9C3A-4EE8-A6E5-B6A7CA15E426}" type="presParOf" srcId="{6673DA04-1E99-46D5-8C40-DD3090DAFD52}" destId="{69928A51-27B5-4CBE-895C-EBE6C157AA9C}" srcOrd="6" destOrd="0" presId="urn:microsoft.com/office/officeart/2005/8/layout/list1"/>
    <dgm:cxn modelId="{6F7B9063-E05B-45DF-851B-ACAA7EB2E50E}" type="presParOf" srcId="{6673DA04-1E99-46D5-8C40-DD3090DAFD52}" destId="{27B225C8-2C7D-41E3-8129-62B5CD9BB6F8}" srcOrd="7" destOrd="0" presId="urn:microsoft.com/office/officeart/2005/8/layout/list1"/>
    <dgm:cxn modelId="{F32548C4-9279-419F-BDE3-1D8F95162E4A}" type="presParOf" srcId="{6673DA04-1E99-46D5-8C40-DD3090DAFD52}" destId="{947FA48B-45BB-4698-9F83-12B6544052DA}" srcOrd="8" destOrd="0" presId="urn:microsoft.com/office/officeart/2005/8/layout/list1"/>
    <dgm:cxn modelId="{2F0E14CF-E716-4B4B-8C51-AF739F08FAEC}" type="presParOf" srcId="{947FA48B-45BB-4698-9F83-12B6544052DA}" destId="{5783D8A4-5EEE-4831-B45E-AE764C0057DD}" srcOrd="0" destOrd="0" presId="urn:microsoft.com/office/officeart/2005/8/layout/list1"/>
    <dgm:cxn modelId="{493D4248-B9A6-4B86-B47E-8C5354D5FD3B}" type="presParOf" srcId="{947FA48B-45BB-4698-9F83-12B6544052DA}" destId="{5298183D-FC1F-4C91-B4E3-E0CAD57C7050}" srcOrd="1" destOrd="0" presId="urn:microsoft.com/office/officeart/2005/8/layout/list1"/>
    <dgm:cxn modelId="{650A4F55-87F7-465D-B538-3977FDF6BE61}" type="presParOf" srcId="{6673DA04-1E99-46D5-8C40-DD3090DAFD52}" destId="{6D1C340C-D94A-4433-9FD6-7F679234E743}" srcOrd="9" destOrd="0" presId="urn:microsoft.com/office/officeart/2005/8/layout/list1"/>
    <dgm:cxn modelId="{F3D1DF77-05EE-4D25-B06B-8A862ECCA967}" type="presParOf" srcId="{6673DA04-1E99-46D5-8C40-DD3090DAFD52}" destId="{C38E89E8-3038-45F6-8B44-719C9F6EF02A}" srcOrd="10" destOrd="0" presId="urn:microsoft.com/office/officeart/2005/8/layout/list1"/>
    <dgm:cxn modelId="{038BDB5F-C8C5-4060-8F54-22AED903E727}" type="presParOf" srcId="{6673DA04-1E99-46D5-8C40-DD3090DAFD52}" destId="{A221DC0C-5CE0-470A-9409-B0E2523ADDBC}" srcOrd="11" destOrd="0" presId="urn:microsoft.com/office/officeart/2005/8/layout/list1"/>
    <dgm:cxn modelId="{0234B70D-278A-4FF8-9568-1698E8C629B4}" type="presParOf" srcId="{6673DA04-1E99-46D5-8C40-DD3090DAFD52}" destId="{E1FAC29B-2DB1-427E-9B69-9C86E0D5AE87}" srcOrd="12" destOrd="0" presId="urn:microsoft.com/office/officeart/2005/8/layout/list1"/>
    <dgm:cxn modelId="{AF070164-A32C-4B81-9867-2440FA23048A}" type="presParOf" srcId="{E1FAC29B-2DB1-427E-9B69-9C86E0D5AE87}" destId="{CA12A573-9A47-4473-B83D-94690D67E5C1}" srcOrd="0" destOrd="0" presId="urn:microsoft.com/office/officeart/2005/8/layout/list1"/>
    <dgm:cxn modelId="{FB2D262A-2CD7-4434-B82A-88FB0E0B9F93}" type="presParOf" srcId="{E1FAC29B-2DB1-427E-9B69-9C86E0D5AE87}" destId="{DBA4B416-80B8-48AB-BA6C-2A653932EF90}" srcOrd="1" destOrd="0" presId="urn:microsoft.com/office/officeart/2005/8/layout/list1"/>
    <dgm:cxn modelId="{040559B5-BFD0-4D99-980B-AED04DE16CD6}" type="presParOf" srcId="{6673DA04-1E99-46D5-8C40-DD3090DAFD52}" destId="{14002967-B869-4F32-AABF-955720F8ED09}" srcOrd="13" destOrd="0" presId="urn:microsoft.com/office/officeart/2005/8/layout/list1"/>
    <dgm:cxn modelId="{C2AEB59E-CDB7-4898-A932-FAA0E03478BC}" type="presParOf" srcId="{6673DA04-1E99-46D5-8C40-DD3090DAFD52}" destId="{DE84C0BA-9609-49A7-ADA9-8311FDEDA7D1}" srcOrd="14" destOrd="0" presId="urn:microsoft.com/office/officeart/2005/8/layout/list1"/>
    <dgm:cxn modelId="{F9A0B155-40B9-436C-8E60-63D28F5AE295}" type="presParOf" srcId="{6673DA04-1E99-46D5-8C40-DD3090DAFD52}" destId="{538DBEAF-1DFB-4A05-888A-E2AA62D6194A}" srcOrd="15" destOrd="0" presId="urn:microsoft.com/office/officeart/2005/8/layout/list1"/>
    <dgm:cxn modelId="{160FA19F-EEFE-4267-BD59-E01C0DF988C1}" type="presParOf" srcId="{6673DA04-1E99-46D5-8C40-DD3090DAFD52}" destId="{E13F89BA-D2B7-44A5-A505-F5929AD85908}" srcOrd="16" destOrd="0" presId="urn:microsoft.com/office/officeart/2005/8/layout/list1"/>
    <dgm:cxn modelId="{B3B2081F-3514-4340-8605-E75976BD534C}" type="presParOf" srcId="{E13F89BA-D2B7-44A5-A505-F5929AD85908}" destId="{0C0E5D8A-BCDC-4AB1-82E3-48C0CEAF161E}" srcOrd="0" destOrd="0" presId="urn:microsoft.com/office/officeart/2005/8/layout/list1"/>
    <dgm:cxn modelId="{428B6DFC-066B-4F6C-BDCC-BDEB967784D9}" type="presParOf" srcId="{E13F89BA-D2B7-44A5-A505-F5929AD85908}" destId="{DB4C6136-6FA2-4D52-858C-C07102967AEB}" srcOrd="1" destOrd="0" presId="urn:microsoft.com/office/officeart/2005/8/layout/list1"/>
    <dgm:cxn modelId="{3B85F307-9EC2-4488-B47D-773B8F8E5D2A}" type="presParOf" srcId="{6673DA04-1E99-46D5-8C40-DD3090DAFD52}" destId="{FDE3705B-386A-43DF-A686-40BF724DB236}" srcOrd="17" destOrd="0" presId="urn:microsoft.com/office/officeart/2005/8/layout/list1"/>
    <dgm:cxn modelId="{EDF8FC53-976B-42C7-B7B7-5FF62C989556}" type="presParOf" srcId="{6673DA04-1E99-46D5-8C40-DD3090DAFD52}" destId="{439D83A2-A3B7-415D-8734-A510BD3162E0}" srcOrd="18" destOrd="0" presId="urn:microsoft.com/office/officeart/2005/8/layout/list1"/>
    <dgm:cxn modelId="{413AF317-8851-4598-88B3-A3808702196A}" type="presParOf" srcId="{6673DA04-1E99-46D5-8C40-DD3090DAFD52}" destId="{29EC2F97-3258-48F6-8188-DDBED5A0E666}" srcOrd="19" destOrd="0" presId="urn:microsoft.com/office/officeart/2005/8/layout/list1"/>
    <dgm:cxn modelId="{B2AE7402-AE52-45CA-AE9F-B5605E751B24}" type="presParOf" srcId="{6673DA04-1E99-46D5-8C40-DD3090DAFD52}" destId="{D003F204-CC83-4FD9-B67C-CFE8412C6B7D}" srcOrd="20" destOrd="0" presId="urn:microsoft.com/office/officeart/2005/8/layout/list1"/>
    <dgm:cxn modelId="{5AF2489E-444E-4EE1-A8EA-EA34A9A4AC01}" type="presParOf" srcId="{D003F204-CC83-4FD9-B67C-CFE8412C6B7D}" destId="{147032E8-1376-4F33-BC97-50F74B423E79}" srcOrd="0" destOrd="0" presId="urn:microsoft.com/office/officeart/2005/8/layout/list1"/>
    <dgm:cxn modelId="{EBD57AA8-EDD8-45AE-9284-941FE4C88A0D}" type="presParOf" srcId="{D003F204-CC83-4FD9-B67C-CFE8412C6B7D}" destId="{F570977A-B601-44D1-BC10-A7A331D1DB33}" srcOrd="1" destOrd="0" presId="urn:microsoft.com/office/officeart/2005/8/layout/list1"/>
    <dgm:cxn modelId="{B790729B-C14E-429B-90F5-2A4E0193ECB9}" type="presParOf" srcId="{6673DA04-1E99-46D5-8C40-DD3090DAFD52}" destId="{97382E25-5912-4865-9E8B-2FADD4F0540A}" srcOrd="21" destOrd="0" presId="urn:microsoft.com/office/officeart/2005/8/layout/list1"/>
    <dgm:cxn modelId="{A060950A-53F4-41E8-AF2A-99094183FA5B}" type="presParOf" srcId="{6673DA04-1E99-46D5-8C40-DD3090DAFD52}" destId="{9B5907B7-4D0B-4041-9F14-A5A8A384B71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44181-D54F-4E2F-B08E-254450EDF0C5}">
      <dsp:nvSpPr>
        <dsp:cNvPr id="0" name=""/>
        <dsp:cNvSpPr/>
      </dsp:nvSpPr>
      <dsp:spPr>
        <a:xfrm>
          <a:off x="0" y="236923"/>
          <a:ext cx="3960439"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49941F-7C8E-4ABE-B0C4-8024D3E52FC5}">
      <dsp:nvSpPr>
        <dsp:cNvPr id="0" name=""/>
        <dsp:cNvSpPr/>
      </dsp:nvSpPr>
      <dsp:spPr>
        <a:xfrm>
          <a:off x="198021" y="15523"/>
          <a:ext cx="277230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87" tIns="0" rIns="104787" bIns="0" numCol="1" spcCol="1270" anchor="ctr" anchorCtr="0">
          <a:noAutofit/>
        </a:bodyPr>
        <a:lstStyle/>
        <a:p>
          <a:pPr marL="0" lvl="0" indent="0" algn="l" defTabSz="1066800" rtl="0">
            <a:lnSpc>
              <a:spcPct val="90000"/>
            </a:lnSpc>
            <a:spcBef>
              <a:spcPct val="0"/>
            </a:spcBef>
            <a:spcAft>
              <a:spcPct val="35000"/>
            </a:spcAft>
            <a:buNone/>
          </a:pPr>
          <a:r>
            <a:rPr lang="zh-CN" sz="2400" b="0" kern="1200" dirty="0">
              <a:solidFill>
                <a:srgbClr val="FF0000"/>
              </a:solidFill>
            </a:rPr>
            <a:t>调度</a:t>
          </a:r>
          <a:endParaRPr lang="en-US" sz="2400" b="1" kern="1200" dirty="0">
            <a:solidFill>
              <a:srgbClr val="FF0000"/>
            </a:solidFill>
          </a:endParaRPr>
        </a:p>
      </dsp:txBody>
      <dsp:txXfrm>
        <a:off x="219637" y="37139"/>
        <a:ext cx="2729075" cy="399568"/>
      </dsp:txXfrm>
    </dsp:sp>
    <dsp:sp modelId="{E611F5F5-FBB2-4AAB-BA24-525DE0D860FC}">
      <dsp:nvSpPr>
        <dsp:cNvPr id="0" name=""/>
        <dsp:cNvSpPr/>
      </dsp:nvSpPr>
      <dsp:spPr>
        <a:xfrm>
          <a:off x="0" y="917323"/>
          <a:ext cx="3960439"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7ABCA5-265E-4726-B754-AC35D58F7951}">
      <dsp:nvSpPr>
        <dsp:cNvPr id="0" name=""/>
        <dsp:cNvSpPr/>
      </dsp:nvSpPr>
      <dsp:spPr>
        <a:xfrm>
          <a:off x="198021" y="695923"/>
          <a:ext cx="277230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87" tIns="0" rIns="104787"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219637" y="717539"/>
        <a:ext cx="2729075" cy="399568"/>
      </dsp:txXfrm>
    </dsp:sp>
    <dsp:sp modelId="{430AC1C3-3511-48E7-86D1-AF76B8C68FC4}">
      <dsp:nvSpPr>
        <dsp:cNvPr id="0" name=""/>
        <dsp:cNvSpPr/>
      </dsp:nvSpPr>
      <dsp:spPr>
        <a:xfrm>
          <a:off x="0" y="1597723"/>
          <a:ext cx="3960439"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C4AFF7-CE39-4409-8A61-FC3F59CDDC68}">
      <dsp:nvSpPr>
        <dsp:cNvPr id="0" name=""/>
        <dsp:cNvSpPr/>
      </dsp:nvSpPr>
      <dsp:spPr>
        <a:xfrm>
          <a:off x="198021" y="1376323"/>
          <a:ext cx="277230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87" tIns="0" rIns="104787"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219637" y="1397939"/>
        <a:ext cx="2729075" cy="399568"/>
      </dsp:txXfrm>
    </dsp:sp>
    <dsp:sp modelId="{E1738DF6-0D72-4AEC-BE1B-03F82737EC75}">
      <dsp:nvSpPr>
        <dsp:cNvPr id="0" name=""/>
        <dsp:cNvSpPr/>
      </dsp:nvSpPr>
      <dsp:spPr>
        <a:xfrm>
          <a:off x="0" y="2278123"/>
          <a:ext cx="3960439"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747AC-78FE-4333-B75D-7D381A5A8CDB}">
      <dsp:nvSpPr>
        <dsp:cNvPr id="0" name=""/>
        <dsp:cNvSpPr/>
      </dsp:nvSpPr>
      <dsp:spPr>
        <a:xfrm>
          <a:off x="198021" y="2056723"/>
          <a:ext cx="277230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87" tIns="0" rIns="104787"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系统开销</a:t>
          </a:r>
          <a:endParaRPr lang="zh-CN" altLang="en-US" sz="2400" kern="1200" dirty="0"/>
        </a:p>
      </dsp:txBody>
      <dsp:txXfrm>
        <a:off x="219637" y="2078339"/>
        <a:ext cx="2729075" cy="399568"/>
      </dsp:txXfrm>
    </dsp:sp>
    <dsp:sp modelId="{BBD10A3F-5773-4FD6-B6B5-21D6C01D3F11}">
      <dsp:nvSpPr>
        <dsp:cNvPr id="0" name=""/>
        <dsp:cNvSpPr/>
      </dsp:nvSpPr>
      <dsp:spPr>
        <a:xfrm>
          <a:off x="0" y="2958523"/>
          <a:ext cx="3960439"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51A072-0EDC-431A-AEEA-29CE10555716}">
      <dsp:nvSpPr>
        <dsp:cNvPr id="0" name=""/>
        <dsp:cNvSpPr/>
      </dsp:nvSpPr>
      <dsp:spPr>
        <a:xfrm>
          <a:off x="198021" y="2737123"/>
          <a:ext cx="277230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87" tIns="0" rIns="104787"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t>支持多处理机</a:t>
          </a:r>
        </a:p>
      </dsp:txBody>
      <dsp:txXfrm>
        <a:off x="219637" y="2758739"/>
        <a:ext cx="2729075" cy="399568"/>
      </dsp:txXfrm>
    </dsp:sp>
    <dsp:sp modelId="{647FC729-6928-462F-A6D2-A57B8DBCB0F8}">
      <dsp:nvSpPr>
        <dsp:cNvPr id="0" name=""/>
        <dsp:cNvSpPr/>
      </dsp:nvSpPr>
      <dsp:spPr>
        <a:xfrm>
          <a:off x="0" y="3638923"/>
          <a:ext cx="3960439"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0C26D0-7AAE-4C3E-91C6-130D4C3A5894}">
      <dsp:nvSpPr>
        <dsp:cNvPr id="0" name=""/>
        <dsp:cNvSpPr/>
      </dsp:nvSpPr>
      <dsp:spPr>
        <a:xfrm>
          <a:off x="198021" y="3417523"/>
          <a:ext cx="277230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787" tIns="0" rIns="104787"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t>独立性</a:t>
          </a:r>
          <a:endParaRPr lang="zh-CN" altLang="en-US" sz="2400" kern="1200" dirty="0"/>
        </a:p>
      </dsp:txBody>
      <dsp:txXfrm>
        <a:off x="219637" y="3439139"/>
        <a:ext cx="272907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E39C-8BC7-4440-8FA8-E12E1C42E40C}">
      <dsp:nvSpPr>
        <dsp:cNvPr id="0" name=""/>
        <dsp:cNvSpPr/>
      </dsp:nvSpPr>
      <dsp:spPr>
        <a:xfrm>
          <a:off x="0" y="308931"/>
          <a:ext cx="3672407"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AFEEEC-C054-47EA-9CA6-B8D6686C178A}">
      <dsp:nvSpPr>
        <dsp:cNvPr id="0" name=""/>
        <dsp:cNvSpPr/>
      </dsp:nvSpPr>
      <dsp:spPr>
        <a:xfrm>
          <a:off x="183620" y="87531"/>
          <a:ext cx="2570684"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889000" rtl="0">
            <a:lnSpc>
              <a:spcPct val="90000"/>
            </a:lnSpc>
            <a:spcBef>
              <a:spcPct val="0"/>
            </a:spcBef>
            <a:spcAft>
              <a:spcPct val="35000"/>
            </a:spcAft>
            <a:buNone/>
          </a:pPr>
          <a:r>
            <a:rPr lang="zh-CN" sz="2000" b="0" kern="1200" dirty="0">
              <a:solidFill>
                <a:schemeClr val="bg1"/>
              </a:solidFill>
            </a:rPr>
            <a:t>调度</a:t>
          </a:r>
          <a:endParaRPr lang="en-US" sz="2000" b="1" kern="1200" dirty="0">
            <a:solidFill>
              <a:schemeClr val="bg1"/>
            </a:solidFill>
          </a:endParaRPr>
        </a:p>
      </dsp:txBody>
      <dsp:txXfrm>
        <a:off x="205236" y="109147"/>
        <a:ext cx="2527452" cy="399568"/>
      </dsp:txXfrm>
    </dsp:sp>
    <dsp:sp modelId="{FD81BC72-2CD1-457E-AED6-9855E913E8ED}">
      <dsp:nvSpPr>
        <dsp:cNvPr id="0" name=""/>
        <dsp:cNvSpPr/>
      </dsp:nvSpPr>
      <dsp:spPr>
        <a:xfrm>
          <a:off x="0" y="989331"/>
          <a:ext cx="3672407"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B90C97-C353-4ACD-8E44-7DF1A0288519}">
      <dsp:nvSpPr>
        <dsp:cNvPr id="0" name=""/>
        <dsp:cNvSpPr/>
      </dsp:nvSpPr>
      <dsp:spPr>
        <a:xfrm>
          <a:off x="183620" y="767931"/>
          <a:ext cx="2570684"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889000" rtl="0">
            <a:lnSpc>
              <a:spcPct val="90000"/>
            </a:lnSpc>
            <a:spcBef>
              <a:spcPct val="0"/>
            </a:spcBef>
            <a:spcAft>
              <a:spcPct val="35000"/>
            </a:spcAft>
            <a:buNone/>
          </a:pPr>
          <a:r>
            <a:rPr lang="zh-CN" altLang="en-US" sz="2000" b="0" kern="1200" dirty="0">
              <a:solidFill>
                <a:srgbClr val="FF0000"/>
              </a:solidFill>
            </a:rPr>
            <a:t>并发性</a:t>
          </a:r>
          <a:endParaRPr lang="zh-CN" altLang="en-US" sz="2000" kern="1200" dirty="0">
            <a:solidFill>
              <a:srgbClr val="FF0000"/>
            </a:solidFill>
          </a:endParaRPr>
        </a:p>
      </dsp:txBody>
      <dsp:txXfrm>
        <a:off x="205236" y="789547"/>
        <a:ext cx="2527452" cy="399568"/>
      </dsp:txXfrm>
    </dsp:sp>
    <dsp:sp modelId="{059971EB-2B08-448E-A05C-D26CD60EBD22}">
      <dsp:nvSpPr>
        <dsp:cNvPr id="0" name=""/>
        <dsp:cNvSpPr/>
      </dsp:nvSpPr>
      <dsp:spPr>
        <a:xfrm>
          <a:off x="0" y="1669731"/>
          <a:ext cx="3672407"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0FC078-953D-4F46-97BA-46AE8865EF03}">
      <dsp:nvSpPr>
        <dsp:cNvPr id="0" name=""/>
        <dsp:cNvSpPr/>
      </dsp:nvSpPr>
      <dsp:spPr>
        <a:xfrm>
          <a:off x="183620" y="1448331"/>
          <a:ext cx="2570684" cy="442800"/>
        </a:xfrm>
        <a:prstGeom prst="roundRect">
          <a:avLst/>
        </a:prstGeom>
        <a:solidFill>
          <a:srgbClr val="727CA3">
            <a:hueOff val="0"/>
            <a:satOff val="0"/>
            <a:lumOff val="0"/>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889000" rtl="0">
            <a:lnSpc>
              <a:spcPct val="90000"/>
            </a:lnSpc>
            <a:spcBef>
              <a:spcPct val="0"/>
            </a:spcBef>
            <a:spcAft>
              <a:spcPct val="35000"/>
            </a:spcAft>
            <a:buNone/>
          </a:pPr>
          <a:r>
            <a:rPr lang="zh-CN" altLang="en-US" sz="2000" b="0" kern="1200" dirty="0">
              <a:solidFill>
                <a:schemeClr val="bg1"/>
              </a:solidFill>
            </a:rPr>
            <a:t>拥有</a:t>
          </a:r>
          <a:r>
            <a:rPr lang="zh-CN" altLang="en-US" sz="2400" b="0" kern="1200" dirty="0">
              <a:solidFill>
                <a:schemeClr val="bg1"/>
              </a:solidFill>
              <a:latin typeface="Gill Sans MT"/>
              <a:ea typeface="华文新魏" panose="02010800040101010101" pitchFamily="2" charset="-122"/>
              <a:cs typeface="+mn-cs"/>
            </a:rPr>
            <a:t>资源</a:t>
          </a:r>
        </a:p>
      </dsp:txBody>
      <dsp:txXfrm>
        <a:off x="205236" y="1469947"/>
        <a:ext cx="2527452" cy="399568"/>
      </dsp:txXfrm>
    </dsp:sp>
    <dsp:sp modelId="{5CD06494-6C84-4B2B-BC64-43E83954CAF8}">
      <dsp:nvSpPr>
        <dsp:cNvPr id="0" name=""/>
        <dsp:cNvSpPr/>
      </dsp:nvSpPr>
      <dsp:spPr>
        <a:xfrm>
          <a:off x="0" y="2350131"/>
          <a:ext cx="3672407"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15F5CF-7557-41B6-A984-3A6BDA81A48C}">
      <dsp:nvSpPr>
        <dsp:cNvPr id="0" name=""/>
        <dsp:cNvSpPr/>
      </dsp:nvSpPr>
      <dsp:spPr>
        <a:xfrm>
          <a:off x="183620" y="2128731"/>
          <a:ext cx="2570684"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889000" rtl="0">
            <a:lnSpc>
              <a:spcPct val="90000"/>
            </a:lnSpc>
            <a:spcBef>
              <a:spcPct val="0"/>
            </a:spcBef>
            <a:spcAft>
              <a:spcPct val="35000"/>
            </a:spcAft>
            <a:buNone/>
          </a:pPr>
          <a:r>
            <a:rPr lang="zh-CN" altLang="en-US" sz="2000" b="0" kern="1200" dirty="0"/>
            <a:t>系统开销</a:t>
          </a:r>
          <a:endParaRPr lang="zh-CN" altLang="en-US" sz="2000" kern="1200" dirty="0"/>
        </a:p>
      </dsp:txBody>
      <dsp:txXfrm>
        <a:off x="205236" y="2150347"/>
        <a:ext cx="2527452" cy="399568"/>
      </dsp:txXfrm>
    </dsp:sp>
    <dsp:sp modelId="{35FBBFF8-EC4E-4543-B612-4791724C637B}">
      <dsp:nvSpPr>
        <dsp:cNvPr id="0" name=""/>
        <dsp:cNvSpPr/>
      </dsp:nvSpPr>
      <dsp:spPr>
        <a:xfrm>
          <a:off x="0" y="3030531"/>
          <a:ext cx="3672407"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EF2A4C-4A09-4B6D-8C1B-C6482C3E0563}">
      <dsp:nvSpPr>
        <dsp:cNvPr id="0" name=""/>
        <dsp:cNvSpPr/>
      </dsp:nvSpPr>
      <dsp:spPr>
        <a:xfrm>
          <a:off x="183620" y="2809131"/>
          <a:ext cx="2570684"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支持多处理机</a:t>
          </a:r>
          <a:endParaRPr lang="zh-CN" altLang="en-US" sz="2000" kern="1200" dirty="0"/>
        </a:p>
      </dsp:txBody>
      <dsp:txXfrm>
        <a:off x="205236" y="2830747"/>
        <a:ext cx="2527452" cy="399568"/>
      </dsp:txXfrm>
    </dsp:sp>
    <dsp:sp modelId="{C3180579-9C33-4712-9F48-0A9CFA64E1BC}">
      <dsp:nvSpPr>
        <dsp:cNvPr id="0" name=""/>
        <dsp:cNvSpPr/>
      </dsp:nvSpPr>
      <dsp:spPr>
        <a:xfrm>
          <a:off x="0" y="3710931"/>
          <a:ext cx="3672407"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D3A2C2-9DEF-4067-83EA-FC9B69CF57C2}">
      <dsp:nvSpPr>
        <dsp:cNvPr id="0" name=""/>
        <dsp:cNvSpPr/>
      </dsp:nvSpPr>
      <dsp:spPr>
        <a:xfrm>
          <a:off x="183620" y="3489531"/>
          <a:ext cx="2570684"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独立性</a:t>
          </a:r>
          <a:endParaRPr lang="zh-CN" altLang="en-US" sz="2000" kern="1200" dirty="0"/>
        </a:p>
      </dsp:txBody>
      <dsp:txXfrm>
        <a:off x="205236" y="3511147"/>
        <a:ext cx="2527452"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3CFF7-92D9-48BA-B134-CEBB47A8CBD5}">
      <dsp:nvSpPr>
        <dsp:cNvPr id="0" name=""/>
        <dsp:cNvSpPr/>
      </dsp:nvSpPr>
      <dsp:spPr>
        <a:xfrm>
          <a:off x="0" y="236923"/>
          <a:ext cx="3816424"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CCBF8B-875B-43FD-8730-BF62A4C75317}">
      <dsp:nvSpPr>
        <dsp:cNvPr id="0" name=""/>
        <dsp:cNvSpPr/>
      </dsp:nvSpPr>
      <dsp:spPr>
        <a:xfrm>
          <a:off x="190821" y="15523"/>
          <a:ext cx="2671496"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76" tIns="0" rIns="100976" bIns="0" numCol="1" spcCol="1270" anchor="ctr" anchorCtr="0">
          <a:noAutofit/>
        </a:bodyPr>
        <a:lstStyle/>
        <a:p>
          <a:pPr marL="0" lvl="0" indent="0" algn="l"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12437" y="37139"/>
        <a:ext cx="2628264" cy="399568"/>
      </dsp:txXfrm>
    </dsp:sp>
    <dsp:sp modelId="{76B2C22A-C842-4E4E-96E8-24C744D6D275}">
      <dsp:nvSpPr>
        <dsp:cNvPr id="0" name=""/>
        <dsp:cNvSpPr/>
      </dsp:nvSpPr>
      <dsp:spPr>
        <a:xfrm>
          <a:off x="0" y="917323"/>
          <a:ext cx="3816424"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9148E0-9C74-454C-8410-3A7AA5D5DF2A}">
      <dsp:nvSpPr>
        <dsp:cNvPr id="0" name=""/>
        <dsp:cNvSpPr/>
      </dsp:nvSpPr>
      <dsp:spPr>
        <a:xfrm>
          <a:off x="190821" y="695923"/>
          <a:ext cx="2671496"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76" tIns="0" rIns="10097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212437" y="717539"/>
        <a:ext cx="2628264" cy="399568"/>
      </dsp:txXfrm>
    </dsp:sp>
    <dsp:sp modelId="{B3933174-7CAF-485D-AE4D-A6258D3500F2}">
      <dsp:nvSpPr>
        <dsp:cNvPr id="0" name=""/>
        <dsp:cNvSpPr/>
      </dsp:nvSpPr>
      <dsp:spPr>
        <a:xfrm>
          <a:off x="0" y="1597723"/>
          <a:ext cx="3816424"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D73BAB-A097-4D21-AEF8-2781BB11FFF4}">
      <dsp:nvSpPr>
        <dsp:cNvPr id="0" name=""/>
        <dsp:cNvSpPr/>
      </dsp:nvSpPr>
      <dsp:spPr>
        <a:xfrm>
          <a:off x="190821" y="1376323"/>
          <a:ext cx="2671496"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76" tIns="0" rIns="10097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rgbClr val="FF0000"/>
              </a:solidFill>
            </a:rPr>
            <a:t>拥有资源</a:t>
          </a:r>
          <a:endParaRPr lang="zh-CN" altLang="en-US" sz="2400" kern="1200" dirty="0">
            <a:solidFill>
              <a:srgbClr val="FF0000"/>
            </a:solidFill>
          </a:endParaRPr>
        </a:p>
      </dsp:txBody>
      <dsp:txXfrm>
        <a:off x="212437" y="1397939"/>
        <a:ext cx="2628264" cy="399568"/>
      </dsp:txXfrm>
    </dsp:sp>
    <dsp:sp modelId="{665AF9AC-F59F-49CD-9BEB-25C200EB4B8E}">
      <dsp:nvSpPr>
        <dsp:cNvPr id="0" name=""/>
        <dsp:cNvSpPr/>
      </dsp:nvSpPr>
      <dsp:spPr>
        <a:xfrm>
          <a:off x="0" y="2278123"/>
          <a:ext cx="3816424"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5BA64B-1647-444D-8671-640B737811F8}">
      <dsp:nvSpPr>
        <dsp:cNvPr id="0" name=""/>
        <dsp:cNvSpPr/>
      </dsp:nvSpPr>
      <dsp:spPr>
        <a:xfrm>
          <a:off x="190821" y="2056723"/>
          <a:ext cx="2671496"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76" tIns="0" rIns="10097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系统开销</a:t>
          </a:r>
          <a:endParaRPr lang="zh-CN" altLang="en-US" sz="2400" kern="1200" dirty="0"/>
        </a:p>
      </dsp:txBody>
      <dsp:txXfrm>
        <a:off x="212437" y="2078339"/>
        <a:ext cx="2628264" cy="399568"/>
      </dsp:txXfrm>
    </dsp:sp>
    <dsp:sp modelId="{7DFCD0CD-F10A-47EE-A19F-578BB3FA82FA}">
      <dsp:nvSpPr>
        <dsp:cNvPr id="0" name=""/>
        <dsp:cNvSpPr/>
      </dsp:nvSpPr>
      <dsp:spPr>
        <a:xfrm>
          <a:off x="0" y="2958523"/>
          <a:ext cx="3816424"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C081-F2D7-4241-AF0E-914AADB8E0DE}">
      <dsp:nvSpPr>
        <dsp:cNvPr id="0" name=""/>
        <dsp:cNvSpPr/>
      </dsp:nvSpPr>
      <dsp:spPr>
        <a:xfrm>
          <a:off x="190821" y="2737123"/>
          <a:ext cx="2671496"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76" tIns="0" rIns="100976"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t>支持多处理机</a:t>
          </a:r>
          <a:endParaRPr lang="zh-CN" altLang="en-US" sz="2400" kern="1200" dirty="0"/>
        </a:p>
      </dsp:txBody>
      <dsp:txXfrm>
        <a:off x="212437" y="2758739"/>
        <a:ext cx="2628264" cy="399568"/>
      </dsp:txXfrm>
    </dsp:sp>
    <dsp:sp modelId="{4604A703-D9D1-4838-A6D9-5AF853F78DE6}">
      <dsp:nvSpPr>
        <dsp:cNvPr id="0" name=""/>
        <dsp:cNvSpPr/>
      </dsp:nvSpPr>
      <dsp:spPr>
        <a:xfrm>
          <a:off x="0" y="3638923"/>
          <a:ext cx="3816424"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5F7D4F-B027-454C-9C95-74ACCF845510}">
      <dsp:nvSpPr>
        <dsp:cNvPr id="0" name=""/>
        <dsp:cNvSpPr/>
      </dsp:nvSpPr>
      <dsp:spPr>
        <a:xfrm>
          <a:off x="190821" y="3417523"/>
          <a:ext cx="2671496"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76" tIns="0" rIns="100976"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t>独立性</a:t>
          </a:r>
          <a:endParaRPr lang="zh-CN" altLang="en-US" sz="2400" kern="1200" dirty="0"/>
        </a:p>
      </dsp:txBody>
      <dsp:txXfrm>
        <a:off x="212437" y="3439139"/>
        <a:ext cx="2628264"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6AA42-6045-464E-A6CF-755C3B538832}">
      <dsp:nvSpPr>
        <dsp:cNvPr id="0" name=""/>
        <dsp:cNvSpPr/>
      </dsp:nvSpPr>
      <dsp:spPr>
        <a:xfrm>
          <a:off x="0" y="294143"/>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31BD0E-4632-400D-BB21-306067B62329}">
      <dsp:nvSpPr>
        <dsp:cNvPr id="0" name=""/>
        <dsp:cNvSpPr/>
      </dsp:nvSpPr>
      <dsp:spPr>
        <a:xfrm>
          <a:off x="183620" y="102263"/>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02354" y="120997"/>
        <a:ext cx="2533216" cy="346292"/>
      </dsp:txXfrm>
    </dsp:sp>
    <dsp:sp modelId="{CF568109-8483-4F45-8174-F5C146714F9F}">
      <dsp:nvSpPr>
        <dsp:cNvPr id="0" name=""/>
        <dsp:cNvSpPr/>
      </dsp:nvSpPr>
      <dsp:spPr>
        <a:xfrm>
          <a:off x="0" y="883823"/>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64CDC3-E8CF-4ED0-A432-83BAFC87C7BE}">
      <dsp:nvSpPr>
        <dsp:cNvPr id="0" name=""/>
        <dsp:cNvSpPr/>
      </dsp:nvSpPr>
      <dsp:spPr>
        <a:xfrm>
          <a:off x="183620" y="691943"/>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202354" y="710677"/>
        <a:ext cx="2533216" cy="346292"/>
      </dsp:txXfrm>
    </dsp:sp>
    <dsp:sp modelId="{05C65489-2D7D-48BB-A8B3-780C684FF667}">
      <dsp:nvSpPr>
        <dsp:cNvPr id="0" name=""/>
        <dsp:cNvSpPr/>
      </dsp:nvSpPr>
      <dsp:spPr>
        <a:xfrm>
          <a:off x="0" y="1473503"/>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FCD0A-687D-4C0E-A99D-D5AE23EC79CE}">
      <dsp:nvSpPr>
        <dsp:cNvPr id="0" name=""/>
        <dsp:cNvSpPr/>
      </dsp:nvSpPr>
      <dsp:spPr>
        <a:xfrm>
          <a:off x="183620" y="1281623"/>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202354" y="1300357"/>
        <a:ext cx="2533216" cy="346292"/>
      </dsp:txXfrm>
    </dsp:sp>
    <dsp:sp modelId="{D239739D-C3B9-4AE9-AE97-E713A5A2DF7F}">
      <dsp:nvSpPr>
        <dsp:cNvPr id="0" name=""/>
        <dsp:cNvSpPr/>
      </dsp:nvSpPr>
      <dsp:spPr>
        <a:xfrm>
          <a:off x="0" y="2063183"/>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37DAC3-650A-41C3-981F-6A40E6A1E5A1}">
      <dsp:nvSpPr>
        <dsp:cNvPr id="0" name=""/>
        <dsp:cNvSpPr/>
      </dsp:nvSpPr>
      <dsp:spPr>
        <a:xfrm>
          <a:off x="183620" y="1871303"/>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rgbClr val="FF0000"/>
              </a:solidFill>
            </a:rPr>
            <a:t>系统开销</a:t>
          </a:r>
          <a:endParaRPr lang="zh-CN" altLang="en-US" sz="2400" kern="1200" dirty="0">
            <a:solidFill>
              <a:srgbClr val="FF0000"/>
            </a:solidFill>
          </a:endParaRPr>
        </a:p>
      </dsp:txBody>
      <dsp:txXfrm>
        <a:off x="202354" y="1890037"/>
        <a:ext cx="2533216" cy="346292"/>
      </dsp:txXfrm>
    </dsp:sp>
    <dsp:sp modelId="{0A82AF90-460C-498D-AD7D-F192427A7DB9}">
      <dsp:nvSpPr>
        <dsp:cNvPr id="0" name=""/>
        <dsp:cNvSpPr/>
      </dsp:nvSpPr>
      <dsp:spPr>
        <a:xfrm>
          <a:off x="0" y="2652863"/>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02A3B6-2614-4638-9FBA-EDCE73F1A5A5}">
      <dsp:nvSpPr>
        <dsp:cNvPr id="0" name=""/>
        <dsp:cNvSpPr/>
      </dsp:nvSpPr>
      <dsp:spPr>
        <a:xfrm>
          <a:off x="183620" y="2460983"/>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t>支持多处理机</a:t>
          </a:r>
          <a:endParaRPr lang="zh-CN" altLang="en-US" sz="2400" kern="1200" dirty="0">
            <a:solidFill>
              <a:srgbClr val="FF0000"/>
            </a:solidFill>
          </a:endParaRPr>
        </a:p>
      </dsp:txBody>
      <dsp:txXfrm>
        <a:off x="202354" y="2479717"/>
        <a:ext cx="2533216" cy="346292"/>
      </dsp:txXfrm>
    </dsp:sp>
    <dsp:sp modelId="{CEE57478-1D8B-47C3-8822-296F0A5B7375}">
      <dsp:nvSpPr>
        <dsp:cNvPr id="0" name=""/>
        <dsp:cNvSpPr/>
      </dsp:nvSpPr>
      <dsp:spPr>
        <a:xfrm>
          <a:off x="0" y="3242543"/>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D3FF4F-500F-48AF-99FB-2E9F68DD8521}">
      <dsp:nvSpPr>
        <dsp:cNvPr id="0" name=""/>
        <dsp:cNvSpPr/>
      </dsp:nvSpPr>
      <dsp:spPr>
        <a:xfrm>
          <a:off x="183620" y="3050663"/>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t>独立性</a:t>
          </a:r>
          <a:endParaRPr lang="zh-CN" altLang="en-US" sz="2400" kern="1200" dirty="0"/>
        </a:p>
      </dsp:txBody>
      <dsp:txXfrm>
        <a:off x="202354" y="3069397"/>
        <a:ext cx="2533216"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CDB7E-07C3-4972-8C22-F3E20BEFD55D}">
      <dsp:nvSpPr>
        <dsp:cNvPr id="0" name=""/>
        <dsp:cNvSpPr/>
      </dsp:nvSpPr>
      <dsp:spPr>
        <a:xfrm>
          <a:off x="0" y="299640"/>
          <a:ext cx="3636911"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B119C6-41B8-433B-BCAC-9107B2663655}">
      <dsp:nvSpPr>
        <dsp:cNvPr id="0" name=""/>
        <dsp:cNvSpPr/>
      </dsp:nvSpPr>
      <dsp:spPr>
        <a:xfrm>
          <a:off x="181845" y="78240"/>
          <a:ext cx="254583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227" tIns="0" rIns="96227" bIns="0" numCol="1" spcCol="1270" anchor="ctr" anchorCtr="0">
          <a:noAutofit/>
        </a:bodyPr>
        <a:lstStyle/>
        <a:p>
          <a:pPr marL="0" lvl="0" indent="0" algn="l"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03461" y="99856"/>
        <a:ext cx="2502605" cy="399568"/>
      </dsp:txXfrm>
    </dsp:sp>
    <dsp:sp modelId="{3F436EF7-CFCA-4768-AB11-A77287B35816}">
      <dsp:nvSpPr>
        <dsp:cNvPr id="0" name=""/>
        <dsp:cNvSpPr/>
      </dsp:nvSpPr>
      <dsp:spPr>
        <a:xfrm>
          <a:off x="0" y="980040"/>
          <a:ext cx="3636911"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E16AA4-DDE0-437B-9191-234756131F68}">
      <dsp:nvSpPr>
        <dsp:cNvPr id="0" name=""/>
        <dsp:cNvSpPr/>
      </dsp:nvSpPr>
      <dsp:spPr>
        <a:xfrm>
          <a:off x="181845" y="758640"/>
          <a:ext cx="254583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227" tIns="0" rIns="96227"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203461" y="780256"/>
        <a:ext cx="2502605" cy="399568"/>
      </dsp:txXfrm>
    </dsp:sp>
    <dsp:sp modelId="{02A280C6-C754-4AEB-8FE1-05A3D0B0108D}">
      <dsp:nvSpPr>
        <dsp:cNvPr id="0" name=""/>
        <dsp:cNvSpPr/>
      </dsp:nvSpPr>
      <dsp:spPr>
        <a:xfrm>
          <a:off x="0" y="1660440"/>
          <a:ext cx="3636911"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0BA925-0857-461D-8EDE-BF1E500D11C2}">
      <dsp:nvSpPr>
        <dsp:cNvPr id="0" name=""/>
        <dsp:cNvSpPr/>
      </dsp:nvSpPr>
      <dsp:spPr>
        <a:xfrm>
          <a:off x="181845" y="1439040"/>
          <a:ext cx="254583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227" tIns="0" rIns="96227"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203461" y="1460656"/>
        <a:ext cx="2502605" cy="399568"/>
      </dsp:txXfrm>
    </dsp:sp>
    <dsp:sp modelId="{DCAB9111-5FF0-49C4-A65C-82C9EEAC777B}">
      <dsp:nvSpPr>
        <dsp:cNvPr id="0" name=""/>
        <dsp:cNvSpPr/>
      </dsp:nvSpPr>
      <dsp:spPr>
        <a:xfrm>
          <a:off x="0" y="2340840"/>
          <a:ext cx="3636911"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BB15E1-0DD5-41DA-B83D-D903F5F12D58}">
      <dsp:nvSpPr>
        <dsp:cNvPr id="0" name=""/>
        <dsp:cNvSpPr/>
      </dsp:nvSpPr>
      <dsp:spPr>
        <a:xfrm>
          <a:off x="181845" y="2119440"/>
          <a:ext cx="254583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227" tIns="0" rIns="96227"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chemeClr val="bg1"/>
              </a:solidFill>
            </a:rPr>
            <a:t>系统开销</a:t>
          </a:r>
          <a:endParaRPr lang="zh-CN" altLang="en-US" sz="2400" kern="1200" dirty="0">
            <a:solidFill>
              <a:schemeClr val="bg1"/>
            </a:solidFill>
          </a:endParaRPr>
        </a:p>
      </dsp:txBody>
      <dsp:txXfrm>
        <a:off x="203461" y="2141056"/>
        <a:ext cx="2502605" cy="399568"/>
      </dsp:txXfrm>
    </dsp:sp>
    <dsp:sp modelId="{20229B61-4A47-4350-A3C2-FC0174CDB4C6}">
      <dsp:nvSpPr>
        <dsp:cNvPr id="0" name=""/>
        <dsp:cNvSpPr/>
      </dsp:nvSpPr>
      <dsp:spPr>
        <a:xfrm>
          <a:off x="0" y="3021240"/>
          <a:ext cx="3636911"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64686-9D0C-4274-AD2D-417263E0D212}">
      <dsp:nvSpPr>
        <dsp:cNvPr id="0" name=""/>
        <dsp:cNvSpPr/>
      </dsp:nvSpPr>
      <dsp:spPr>
        <a:xfrm>
          <a:off x="181845" y="2799840"/>
          <a:ext cx="254583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227" tIns="0" rIns="96227"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solidFill>
                <a:srgbClr val="FF0000"/>
              </a:solidFill>
            </a:rPr>
            <a:t>支持多处理机</a:t>
          </a:r>
          <a:endParaRPr lang="zh-CN" altLang="en-US" sz="2400" kern="1200" dirty="0">
            <a:solidFill>
              <a:srgbClr val="FF0000"/>
            </a:solidFill>
          </a:endParaRPr>
        </a:p>
      </dsp:txBody>
      <dsp:txXfrm>
        <a:off x="203461" y="2821456"/>
        <a:ext cx="2502605" cy="399568"/>
      </dsp:txXfrm>
    </dsp:sp>
    <dsp:sp modelId="{F847F3C4-1558-45DC-BFB2-A112081D5DF2}">
      <dsp:nvSpPr>
        <dsp:cNvPr id="0" name=""/>
        <dsp:cNvSpPr/>
      </dsp:nvSpPr>
      <dsp:spPr>
        <a:xfrm>
          <a:off x="0" y="3701640"/>
          <a:ext cx="3636911" cy="37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A0C6FF-BC6F-499B-B3AC-488F6223F311}">
      <dsp:nvSpPr>
        <dsp:cNvPr id="0" name=""/>
        <dsp:cNvSpPr/>
      </dsp:nvSpPr>
      <dsp:spPr>
        <a:xfrm>
          <a:off x="181845" y="3480240"/>
          <a:ext cx="2545837"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227" tIns="0" rIns="96227"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t>独立性</a:t>
          </a:r>
          <a:endParaRPr lang="zh-CN" altLang="en-US" sz="2400" kern="1200" dirty="0"/>
        </a:p>
      </dsp:txBody>
      <dsp:txXfrm>
        <a:off x="203461" y="3501856"/>
        <a:ext cx="2502605"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B3B0-390F-4988-A0E6-F8F2A59882EC}">
      <dsp:nvSpPr>
        <dsp:cNvPr id="0" name=""/>
        <dsp:cNvSpPr/>
      </dsp:nvSpPr>
      <dsp:spPr>
        <a:xfrm>
          <a:off x="0" y="258139"/>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4F02CC-31CC-4E64-948E-C5EC12F40219}">
      <dsp:nvSpPr>
        <dsp:cNvPr id="0" name=""/>
        <dsp:cNvSpPr/>
      </dsp:nvSpPr>
      <dsp:spPr>
        <a:xfrm>
          <a:off x="183620" y="66259"/>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02354" y="84993"/>
        <a:ext cx="2533216" cy="346292"/>
      </dsp:txXfrm>
    </dsp:sp>
    <dsp:sp modelId="{69928A51-27B5-4CBE-895C-EBE6C157AA9C}">
      <dsp:nvSpPr>
        <dsp:cNvPr id="0" name=""/>
        <dsp:cNvSpPr/>
      </dsp:nvSpPr>
      <dsp:spPr>
        <a:xfrm>
          <a:off x="0" y="847819"/>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34386-07E9-48F1-AD7F-03170B65EC93}">
      <dsp:nvSpPr>
        <dsp:cNvPr id="0" name=""/>
        <dsp:cNvSpPr/>
      </dsp:nvSpPr>
      <dsp:spPr>
        <a:xfrm>
          <a:off x="183620" y="655939"/>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202354" y="674673"/>
        <a:ext cx="2533216" cy="346292"/>
      </dsp:txXfrm>
    </dsp:sp>
    <dsp:sp modelId="{C38E89E8-3038-45F6-8B44-719C9F6EF02A}">
      <dsp:nvSpPr>
        <dsp:cNvPr id="0" name=""/>
        <dsp:cNvSpPr/>
      </dsp:nvSpPr>
      <dsp:spPr>
        <a:xfrm>
          <a:off x="0" y="1437499"/>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98183D-FC1F-4C91-B4E3-E0CAD57C7050}">
      <dsp:nvSpPr>
        <dsp:cNvPr id="0" name=""/>
        <dsp:cNvSpPr/>
      </dsp:nvSpPr>
      <dsp:spPr>
        <a:xfrm>
          <a:off x="183620" y="1245619"/>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202354" y="1264353"/>
        <a:ext cx="2533216" cy="346292"/>
      </dsp:txXfrm>
    </dsp:sp>
    <dsp:sp modelId="{DE84C0BA-9609-49A7-ADA9-8311FDEDA7D1}">
      <dsp:nvSpPr>
        <dsp:cNvPr id="0" name=""/>
        <dsp:cNvSpPr/>
      </dsp:nvSpPr>
      <dsp:spPr>
        <a:xfrm>
          <a:off x="0" y="2027179"/>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A4B416-80B8-48AB-BA6C-2A653932EF90}">
      <dsp:nvSpPr>
        <dsp:cNvPr id="0" name=""/>
        <dsp:cNvSpPr/>
      </dsp:nvSpPr>
      <dsp:spPr>
        <a:xfrm>
          <a:off x="183620" y="1835299"/>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chemeClr val="bg1"/>
              </a:solidFill>
            </a:rPr>
            <a:t>系统开销</a:t>
          </a:r>
          <a:endParaRPr lang="zh-CN" altLang="en-US" sz="2400" kern="1200" dirty="0">
            <a:solidFill>
              <a:schemeClr val="bg1"/>
            </a:solidFill>
          </a:endParaRPr>
        </a:p>
      </dsp:txBody>
      <dsp:txXfrm>
        <a:off x="202354" y="1854033"/>
        <a:ext cx="2533216" cy="346292"/>
      </dsp:txXfrm>
    </dsp:sp>
    <dsp:sp modelId="{439D83A2-A3B7-415D-8734-A510BD3162E0}">
      <dsp:nvSpPr>
        <dsp:cNvPr id="0" name=""/>
        <dsp:cNvSpPr/>
      </dsp:nvSpPr>
      <dsp:spPr>
        <a:xfrm>
          <a:off x="0" y="2616859"/>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4C6136-6FA2-4D52-858C-C07102967AEB}">
      <dsp:nvSpPr>
        <dsp:cNvPr id="0" name=""/>
        <dsp:cNvSpPr/>
      </dsp:nvSpPr>
      <dsp:spPr>
        <a:xfrm>
          <a:off x="183620" y="2424979"/>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t>支持多处理机</a:t>
          </a:r>
          <a:endParaRPr lang="zh-CN" altLang="en-US" sz="2400" kern="1200" dirty="0">
            <a:solidFill>
              <a:srgbClr val="FF0000"/>
            </a:solidFill>
          </a:endParaRPr>
        </a:p>
      </dsp:txBody>
      <dsp:txXfrm>
        <a:off x="202354" y="2443713"/>
        <a:ext cx="2533216" cy="346292"/>
      </dsp:txXfrm>
    </dsp:sp>
    <dsp:sp modelId="{9B5907B7-4D0B-4041-9F14-A5A8A384B714}">
      <dsp:nvSpPr>
        <dsp:cNvPr id="0" name=""/>
        <dsp:cNvSpPr/>
      </dsp:nvSpPr>
      <dsp:spPr>
        <a:xfrm>
          <a:off x="0" y="3206539"/>
          <a:ext cx="3672407"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70977A-B601-44D1-BC10-A7A331D1DB33}">
      <dsp:nvSpPr>
        <dsp:cNvPr id="0" name=""/>
        <dsp:cNvSpPr/>
      </dsp:nvSpPr>
      <dsp:spPr>
        <a:xfrm>
          <a:off x="183620" y="3014659"/>
          <a:ext cx="2570684"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66" tIns="0" rIns="97166"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a:solidFill>
                <a:srgbClr val="FF0000"/>
              </a:solidFill>
            </a:rPr>
            <a:t>独立性</a:t>
          </a:r>
          <a:endParaRPr lang="zh-CN" altLang="en-US" sz="2400" kern="1200" dirty="0">
            <a:solidFill>
              <a:srgbClr val="FF0000"/>
            </a:solidFill>
          </a:endParaRPr>
        </a:p>
      </dsp:txBody>
      <dsp:txXfrm>
        <a:off x="202354" y="3033393"/>
        <a:ext cx="2533216"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2023/10/25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844432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88912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baike.so.com/doc/4889711-5107810.html" TargetMode="External"/><Relationship Id="rId3" Type="http://schemas.openxmlformats.org/officeDocument/2006/relationships/hyperlink" Target="https://baike.so.com/doc/3147152-3316737.html" TargetMode="External"/><Relationship Id="rId7" Type="http://schemas.openxmlformats.org/officeDocument/2006/relationships/hyperlink" Target="https://baike.so.com/doc/3512277-3694602.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baike.so.com/doc/3417785-3597266.html" TargetMode="External"/><Relationship Id="rId5" Type="http://schemas.openxmlformats.org/officeDocument/2006/relationships/hyperlink" Target="https://baike.so.com/doc/357634-378877.html" TargetMode="External"/><Relationship Id="rId4" Type="http://schemas.openxmlformats.org/officeDocument/2006/relationships/hyperlink" Target="https://baike.so.com/doc/5458419-5696807.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a:t>
            </a:fld>
            <a:endParaRPr lang="zh-CN" altLang="en-US"/>
          </a:p>
        </p:txBody>
      </p:sp>
    </p:spTree>
    <p:extLst>
      <p:ext uri="{BB962C8B-B14F-4D97-AF65-F5344CB8AC3E}">
        <p14:creationId xmlns:p14="http://schemas.microsoft.com/office/powerpoint/2010/main" val="273486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Redis</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Remote Dictionary Server )</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4</a:t>
            </a:fld>
            <a:endParaRPr lang="zh-CN" altLang="en-US"/>
          </a:p>
        </p:txBody>
      </p:sp>
    </p:spTree>
    <p:extLst>
      <p:ext uri="{BB962C8B-B14F-4D97-AF65-F5344CB8AC3E}">
        <p14:creationId xmlns:p14="http://schemas.microsoft.com/office/powerpoint/2010/main" val="339962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程序员直接利用操作系统提供的一组通信命令</a:t>
            </a:r>
            <a:r>
              <a:rPr lang="en-US" altLang="zh-CN" dirty="0"/>
              <a:t>(</a:t>
            </a:r>
            <a:r>
              <a:rPr lang="zh-CN" altLang="en-US" dirty="0"/>
              <a:t>原语</a:t>
            </a:r>
            <a:r>
              <a:rPr lang="en-US" altLang="zh-CN" dirty="0"/>
              <a:t>)</a:t>
            </a:r>
            <a:r>
              <a:rPr lang="zh-CN" altLang="en-US" dirty="0"/>
              <a:t>，不仅能实现大量数据的传递，而且还隐藏了通信的实现细节，使通信过程对用户是透明的，从而大大减化了通信程序编制的复杂性，因而获得了广泛的应用。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当今最为流行的微内核操作系统中，微内核与服务器之间的通信，无一例外地都采用了消息传递机制。又由于它能很好地支持多处理机系统、分布式系统和计算机网络，因此它也成为这些领域最主要的通信工具。消息传递系统的通信方式属于高级通信方式。</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当今最为流行的微内核操作系统中，微内核与服务器之间的通信，无一例外地都采用了消息传递机制。又由于它能很好地支持多处理机系统、分布式系统和计算机网络，因此它也成为这些领域最主要的通信工具。消息传递系统的通信方式属于高级通信方式。</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0000"/>
              </a:lnSpc>
              <a:spcBef>
                <a:spcPct val="50000"/>
              </a:spcBef>
            </a:pPr>
            <a:r>
              <a:rPr lang="zh-CN" altLang="en-US" dirty="0"/>
              <a:t>为了协调双方的通信，管道机制必须提供以下三方面的协调能力：</a:t>
            </a:r>
          </a:p>
          <a:p>
            <a:pPr algn="just">
              <a:lnSpc>
                <a:spcPct val="130000"/>
              </a:lnSpc>
              <a:spcBef>
                <a:spcPct val="50000"/>
              </a:spcBef>
            </a:pPr>
            <a:r>
              <a:rPr lang="zh-CN" altLang="en-US" dirty="0"/>
              <a:t>　　</a:t>
            </a:r>
            <a:r>
              <a:rPr lang="en-US" altLang="zh-CN" dirty="0"/>
              <a:t>(1) </a:t>
            </a:r>
            <a:r>
              <a:rPr lang="zh-CN" altLang="en-US" dirty="0"/>
              <a:t>互斥，即当一个进程正在对</a:t>
            </a:r>
            <a:r>
              <a:rPr lang="en-US" altLang="zh-CN" dirty="0"/>
              <a:t>pipe</a:t>
            </a:r>
            <a:r>
              <a:rPr lang="zh-CN" altLang="en-US" dirty="0"/>
              <a:t>执行读</a:t>
            </a:r>
            <a:r>
              <a:rPr lang="en-US" altLang="zh-CN" dirty="0"/>
              <a:t>/</a:t>
            </a:r>
            <a:r>
              <a:rPr lang="zh-CN" altLang="en-US" dirty="0"/>
              <a:t>写操作时，其它</a:t>
            </a:r>
            <a:r>
              <a:rPr lang="en-US" altLang="zh-CN" dirty="0"/>
              <a:t>(</a:t>
            </a:r>
            <a:r>
              <a:rPr lang="zh-CN" altLang="en-US" dirty="0"/>
              <a:t>另一</a:t>
            </a:r>
            <a:r>
              <a:rPr lang="en-US" altLang="zh-CN" dirty="0"/>
              <a:t>)</a:t>
            </a:r>
            <a:r>
              <a:rPr lang="zh-CN" altLang="en-US" dirty="0"/>
              <a:t>进程必须等待。</a:t>
            </a:r>
          </a:p>
          <a:p>
            <a:pPr algn="just">
              <a:lnSpc>
                <a:spcPct val="130000"/>
              </a:lnSpc>
              <a:spcBef>
                <a:spcPct val="50000"/>
              </a:spcBef>
            </a:pPr>
            <a:r>
              <a:rPr lang="zh-CN" altLang="en-US" dirty="0"/>
              <a:t>　　</a:t>
            </a:r>
            <a:r>
              <a:rPr lang="en-US" altLang="zh-CN" dirty="0"/>
              <a:t>(2) </a:t>
            </a:r>
            <a:r>
              <a:rPr lang="zh-CN" altLang="en-US" dirty="0"/>
              <a:t>同步，指当写</a:t>
            </a:r>
            <a:r>
              <a:rPr lang="en-US" altLang="zh-CN" dirty="0"/>
              <a:t>(</a:t>
            </a:r>
            <a:r>
              <a:rPr lang="zh-CN" altLang="en-US" dirty="0"/>
              <a:t>输入</a:t>
            </a:r>
            <a:r>
              <a:rPr lang="en-US" altLang="zh-CN" dirty="0"/>
              <a:t>)</a:t>
            </a:r>
            <a:r>
              <a:rPr lang="zh-CN" altLang="en-US" dirty="0"/>
              <a:t>进程把一定数量</a:t>
            </a:r>
            <a:r>
              <a:rPr lang="en-US" altLang="zh-CN" dirty="0"/>
              <a:t>(</a:t>
            </a:r>
            <a:r>
              <a:rPr lang="zh-CN" altLang="en-US" dirty="0"/>
              <a:t>如</a:t>
            </a:r>
            <a:r>
              <a:rPr lang="en-US" altLang="zh-CN" dirty="0"/>
              <a:t>4 KB)</a:t>
            </a:r>
            <a:r>
              <a:rPr lang="zh-CN" altLang="en-US" dirty="0"/>
              <a:t>的数据写入</a:t>
            </a:r>
            <a:r>
              <a:rPr lang="en-US" altLang="zh-CN" dirty="0"/>
              <a:t>pipe</a:t>
            </a:r>
            <a:r>
              <a:rPr lang="zh-CN" altLang="en-US" dirty="0"/>
              <a:t>，便去睡眠等待，直到读</a:t>
            </a:r>
            <a:r>
              <a:rPr lang="en-US" altLang="zh-CN" dirty="0"/>
              <a:t>(</a:t>
            </a:r>
            <a:r>
              <a:rPr lang="zh-CN" altLang="en-US" dirty="0"/>
              <a:t>输出</a:t>
            </a:r>
            <a:r>
              <a:rPr lang="en-US" altLang="zh-CN" dirty="0"/>
              <a:t>)</a:t>
            </a:r>
            <a:r>
              <a:rPr lang="zh-CN" altLang="en-US" dirty="0"/>
              <a:t>进程取走数据后，再把它唤醒。当读进程读一空</a:t>
            </a:r>
            <a:r>
              <a:rPr lang="en-US" altLang="zh-CN" dirty="0"/>
              <a:t>pipe</a:t>
            </a:r>
            <a:r>
              <a:rPr lang="zh-CN" altLang="en-US" dirty="0"/>
              <a:t>时，也应睡眠等待，直至写进程将数据写入管道后，才将之唤醒。</a:t>
            </a:r>
          </a:p>
          <a:p>
            <a:pPr>
              <a:lnSpc>
                <a:spcPct val="130000"/>
              </a:lnSpc>
              <a:spcBef>
                <a:spcPct val="50000"/>
              </a:spcBef>
            </a:pPr>
            <a:r>
              <a:rPr lang="zh-CN" altLang="en-US" dirty="0"/>
              <a:t>　　</a:t>
            </a:r>
            <a:r>
              <a:rPr lang="en-US" altLang="zh-CN" dirty="0"/>
              <a:t>(3) </a:t>
            </a:r>
            <a:r>
              <a:rPr lang="zh-CN" altLang="en-US" dirty="0"/>
              <a:t>确定对方是否存在，只有确定了对方已存在时，才能进行通信。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Netty</a:t>
            </a:r>
            <a:r>
              <a:rPr lang="zh-CN" altLang="en-US" sz="1200" b="0" i="0" kern="1200" dirty="0">
                <a:solidFill>
                  <a:schemeClr val="tx1"/>
                </a:solidFill>
                <a:effectLst/>
                <a:latin typeface="+mn-lt"/>
                <a:ea typeface="+mn-ea"/>
                <a:cs typeface="+mn-cs"/>
              </a:rPr>
              <a:t>是由</a:t>
            </a:r>
            <a:r>
              <a:rPr lang="en-US" altLang="zh-CN" sz="1200" b="0" i="0" u="none" strike="noStrike" kern="1200" dirty="0">
                <a:solidFill>
                  <a:schemeClr val="tx1"/>
                </a:solidFill>
                <a:effectLst/>
                <a:latin typeface="+mn-lt"/>
                <a:ea typeface="+mn-ea"/>
                <a:cs typeface="+mn-cs"/>
                <a:hlinkClick r:id="rId3"/>
              </a:rPr>
              <a:t>JBOSS</a:t>
            </a:r>
            <a:r>
              <a:rPr lang="zh-CN" altLang="en-US" sz="1200" b="0" i="0" kern="1200" dirty="0">
                <a:solidFill>
                  <a:schemeClr val="tx1"/>
                </a:solidFill>
                <a:effectLst/>
                <a:latin typeface="+mn-lt"/>
                <a:ea typeface="+mn-ea"/>
                <a:cs typeface="+mn-cs"/>
              </a:rPr>
              <a:t>提供的一个</a:t>
            </a:r>
            <a:r>
              <a:rPr lang="en-US" altLang="zh-CN" sz="1200" b="0" i="0" u="none" strike="noStrike" kern="1200" dirty="0">
                <a:solidFill>
                  <a:schemeClr val="tx1"/>
                </a:solidFill>
                <a:effectLst/>
                <a:latin typeface="+mn-lt"/>
                <a:ea typeface="+mn-ea"/>
                <a:cs typeface="+mn-cs"/>
                <a:hlinkClick r:id="rId4"/>
              </a:rPr>
              <a:t>java</a:t>
            </a:r>
            <a:r>
              <a:rPr lang="zh-CN" altLang="en-US" sz="1200" b="0" i="0" u="none" strike="noStrike" kern="1200" dirty="0">
                <a:solidFill>
                  <a:schemeClr val="tx1"/>
                </a:solidFill>
                <a:effectLst/>
                <a:latin typeface="+mn-lt"/>
                <a:ea typeface="+mn-ea"/>
                <a:cs typeface="+mn-cs"/>
                <a:hlinkClick r:id="rId4"/>
              </a:rPr>
              <a:t>开源</a:t>
            </a:r>
            <a:r>
              <a:rPr lang="zh-CN" altLang="en-US" sz="1200" b="0" i="0" kern="1200" dirty="0">
                <a:solidFill>
                  <a:schemeClr val="tx1"/>
                </a:solidFill>
                <a:effectLst/>
                <a:latin typeface="+mn-lt"/>
                <a:ea typeface="+mn-ea"/>
                <a:cs typeface="+mn-cs"/>
              </a:rPr>
              <a:t>框架。</a:t>
            </a:r>
            <a:r>
              <a:rPr lang="en-US" altLang="zh-CN" sz="1200" b="0" i="0" kern="1200" dirty="0" err="1">
                <a:solidFill>
                  <a:schemeClr val="tx1"/>
                </a:solidFill>
                <a:effectLst/>
                <a:latin typeface="+mn-lt"/>
                <a:ea typeface="+mn-ea"/>
                <a:cs typeface="+mn-cs"/>
              </a:rPr>
              <a:t>Netty</a:t>
            </a:r>
            <a:r>
              <a:rPr lang="zh-CN" altLang="en-US" sz="1200" b="0" i="0" kern="1200" dirty="0">
                <a:solidFill>
                  <a:schemeClr val="tx1"/>
                </a:solidFill>
                <a:effectLst/>
                <a:latin typeface="+mn-lt"/>
                <a:ea typeface="+mn-ea"/>
                <a:cs typeface="+mn-cs"/>
              </a:rPr>
              <a:t>提供异步的、</a:t>
            </a:r>
            <a:r>
              <a:rPr lang="zh-CN" altLang="en-US" sz="1200" b="0" i="0" u="none" strike="noStrike" kern="1200" dirty="0">
                <a:solidFill>
                  <a:schemeClr val="tx1"/>
                </a:solidFill>
                <a:effectLst/>
                <a:latin typeface="+mn-lt"/>
                <a:ea typeface="+mn-ea"/>
                <a:cs typeface="+mn-cs"/>
                <a:hlinkClick r:id="rId5"/>
              </a:rPr>
              <a:t>事件驱动</a:t>
            </a:r>
            <a:r>
              <a:rPr lang="zh-CN" altLang="en-US" sz="1200" b="0" i="0" kern="1200" dirty="0">
                <a:solidFill>
                  <a:schemeClr val="tx1"/>
                </a:solidFill>
                <a:effectLst/>
                <a:latin typeface="+mn-lt"/>
                <a:ea typeface="+mn-ea"/>
                <a:cs typeface="+mn-cs"/>
              </a:rPr>
              <a:t>的网络</a:t>
            </a:r>
            <a:r>
              <a:rPr lang="zh-CN" altLang="en-US" sz="1200" b="0" i="0" u="none" strike="noStrike" kern="1200" dirty="0">
                <a:solidFill>
                  <a:schemeClr val="tx1"/>
                </a:solidFill>
                <a:effectLst/>
                <a:latin typeface="+mn-lt"/>
                <a:ea typeface="+mn-ea"/>
                <a:cs typeface="+mn-cs"/>
                <a:hlinkClick r:id="rId6"/>
              </a:rPr>
              <a:t>应用程序</a:t>
            </a:r>
            <a:r>
              <a:rPr lang="zh-CN" altLang="en-US" sz="1200" b="0" i="0" kern="1200" dirty="0">
                <a:solidFill>
                  <a:schemeClr val="tx1"/>
                </a:solidFill>
                <a:effectLst/>
                <a:latin typeface="+mn-lt"/>
                <a:ea typeface="+mn-ea"/>
                <a:cs typeface="+mn-cs"/>
              </a:rPr>
              <a:t>框架和工具，用以快速开发高性能、高可靠性的</a:t>
            </a:r>
            <a:r>
              <a:rPr lang="zh-CN" altLang="en-US" sz="1200" b="0" i="0" u="none" strike="noStrike" kern="1200" dirty="0">
                <a:solidFill>
                  <a:schemeClr val="tx1"/>
                </a:solidFill>
                <a:effectLst/>
                <a:latin typeface="+mn-lt"/>
                <a:ea typeface="+mn-ea"/>
                <a:cs typeface="+mn-cs"/>
                <a:hlinkClick r:id="rId7"/>
              </a:rPr>
              <a:t>网络服务器</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8"/>
              </a:rPr>
              <a:t>客户端</a:t>
            </a:r>
            <a:r>
              <a:rPr lang="zh-CN" altLang="en-US" sz="1200" b="0" i="0" kern="1200" dirty="0">
                <a:solidFill>
                  <a:schemeClr val="tx1"/>
                </a:solidFill>
                <a:effectLst/>
                <a:latin typeface="+mn-lt"/>
                <a:ea typeface="+mn-ea"/>
                <a:cs typeface="+mn-cs"/>
              </a:rPr>
              <a:t>程序。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WebSocket</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13</a:t>
            </a:fld>
            <a:endParaRPr lang="zh-CN" altLang="en-US"/>
          </a:p>
        </p:txBody>
      </p:sp>
    </p:spTree>
    <p:extLst>
      <p:ext uri="{BB962C8B-B14F-4D97-AF65-F5344CB8AC3E}">
        <p14:creationId xmlns:p14="http://schemas.microsoft.com/office/powerpoint/2010/main" val="2074547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07140384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4914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E1E85E1E-D0AA-7D39-A566-9BECF9F3CFA9}"/>
              </a:ext>
            </a:extLst>
          </p:cNvPr>
          <p:cNvSpPr txBox="1"/>
          <p:nvPr userDrawn="1"/>
        </p:nvSpPr>
        <p:spPr>
          <a:xfrm>
            <a:off x="6584829" y="17802"/>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Tree>
    <p:extLst>
      <p:ext uri="{BB962C8B-B14F-4D97-AF65-F5344CB8AC3E}">
        <p14:creationId xmlns:p14="http://schemas.microsoft.com/office/powerpoint/2010/main" val="4649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527369"/>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2023年10月25日8时10分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62249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188FCB-D873-4E31-912C-2B3F895ACB1F}"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t>2023年10月25日8时10分</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6" name="页脚占位符 5"/>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7" name="灯片编号占位符 6"/>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extBox 11">
            <a:extLst>
              <a:ext uri="{FF2B5EF4-FFF2-40B4-BE49-F238E27FC236}">
                <a16:creationId xmlns:a16="http://schemas.microsoft.com/office/drawing/2014/main" id="{E3CB38E6-79E5-E295-70F8-8C79537CB596}"/>
              </a:ext>
            </a:extLst>
          </p:cNvPr>
          <p:cNvSpPr txBox="1"/>
          <p:nvPr userDrawn="1"/>
        </p:nvSpPr>
        <p:spPr>
          <a:xfrm>
            <a:off x="7236296" y="41930"/>
            <a:ext cx="18774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wavyDbl" strike="noStrike" kern="1200" cap="none" spc="0" normalizeH="0" baseline="0" noProof="0" dirty="0">
                <a:ln>
                  <a:noFill/>
                </a:ln>
                <a:solidFill>
                  <a:srgbClr val="727CA3">
                    <a:lumMod val="75000"/>
                  </a:srgbClr>
                </a:solidFill>
                <a:effectLst/>
                <a:uLnTx/>
                <a:uFill>
                  <a:solidFill>
                    <a:srgbClr val="7030A0"/>
                  </a:solidFill>
                </a:uFill>
                <a:latin typeface="Gill Sans MT"/>
                <a:ea typeface="华文新魏" panose="02010800040101010101" pitchFamily="2" charset="-122"/>
                <a:cs typeface="+mn-cs"/>
              </a:rPr>
              <a:t>第二章进程的描述与控制</a:t>
            </a:r>
          </a:p>
        </p:txBody>
      </p:sp>
    </p:spTree>
    <p:extLst>
      <p:ext uri="{BB962C8B-B14F-4D97-AF65-F5344CB8AC3E}">
        <p14:creationId xmlns:p14="http://schemas.microsoft.com/office/powerpoint/2010/main" val="2623569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8"/>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E949974-959B-4CCC-883B-F9363DA4EF7C}"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340365587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diagramLayout" Target="../diagrams/layout5.xml"/><Relationship Id="rId7" Type="http://schemas.openxmlformats.org/officeDocument/2006/relationships/image" Target="../media/image19.emf"/><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a:t>
            </a:r>
            <a:r>
              <a:rPr lang="zh-CN" altLang="en-US"/>
              <a:t>七</a:t>
            </a:r>
            <a:r>
              <a:rPr lang="zh-CN" altLang="en-US" b="1"/>
              <a:t>讲 </a:t>
            </a:r>
            <a:br>
              <a:rPr lang="en-US" altLang="zh-CN" b="1" dirty="0"/>
            </a:br>
            <a:endParaRPr lang="zh-CN" altLang="en-US" b="1" dirty="0">
              <a:solidFill>
                <a:srgbClr val="FF0000"/>
              </a:solidFill>
            </a:endParaRPr>
          </a:p>
        </p:txBody>
      </p:sp>
      <p:sp>
        <p:nvSpPr>
          <p:cNvPr id="3" name="副标题 2"/>
          <p:cNvSpPr>
            <a:spLocks noGrp="1"/>
          </p:cNvSpPr>
          <p:nvPr>
            <p:ph type="body" idx="1"/>
          </p:nvPr>
        </p:nvSpPr>
        <p:spPr/>
        <p:txBody>
          <a:bodyPr>
            <a:normAutofit/>
          </a:bodyPr>
          <a:lstStyle/>
          <a:p>
            <a:r>
              <a:rPr lang="zh-CN" altLang="en-US" dirty="0"/>
              <a:t>进程通信</a:t>
            </a:r>
            <a:r>
              <a:rPr lang="en-US" altLang="zh-CN" dirty="0"/>
              <a:t>\</a:t>
            </a:r>
            <a:r>
              <a:rPr lang="zh-CN" altLang="en-US" dirty="0"/>
              <a:t>线程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251521" y="692150"/>
            <a:ext cx="8640960" cy="5400675"/>
          </a:xfrm>
        </p:spPr>
        <p:txBody>
          <a:bodyPr>
            <a:normAutofit lnSpcReduction="10000"/>
          </a:bodyPr>
          <a:lstStyle/>
          <a:p>
            <a:r>
              <a:rPr lang="en-US" altLang="zh-CN" b="1" dirty="0">
                <a:latin typeface="Times New Roman" pitchFamily="18" charset="0"/>
                <a:cs typeface="Times New Roman" pitchFamily="18" charset="0"/>
              </a:rPr>
              <a:t>    4</a:t>
            </a:r>
            <a:r>
              <a:rPr lang="zh-CN" altLang="en-US" b="1" dirty="0">
                <a:latin typeface="Times New Roman" pitchFamily="18" charset="0"/>
                <a:cs typeface="Times New Roman" pitchFamily="18" charset="0"/>
              </a:rPr>
              <a:t>．客户机</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服务器系统通信</a:t>
            </a:r>
            <a:endParaRPr lang="en-US" altLang="zh-CN" b="1" dirty="0">
              <a:latin typeface="Times New Roman" pitchFamily="18" charset="0"/>
              <a:cs typeface="Times New Roman" pitchFamily="18" charset="0"/>
            </a:endParaRPr>
          </a:p>
          <a:p>
            <a:pPr>
              <a:lnSpc>
                <a:spcPct val="15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1) </a:t>
            </a:r>
            <a:r>
              <a:rPr lang="zh-CN" altLang="en-US" dirty="0">
                <a:latin typeface="Times New Roman" pitchFamily="18" charset="0"/>
                <a:cs typeface="Times New Roman" pitchFamily="18" charset="0"/>
              </a:rPr>
              <a:t>套接字</a:t>
            </a:r>
            <a:r>
              <a:rPr lang="en-US" altLang="zh-CN" dirty="0">
                <a:latin typeface="Times New Roman" pitchFamily="18" charset="0"/>
                <a:cs typeface="Times New Roman" pitchFamily="18" charset="0"/>
              </a:rPr>
              <a:t>(Socket)</a:t>
            </a:r>
            <a:br>
              <a:rPr lang="en-US" altLang="zh-CN" dirty="0">
                <a:latin typeface="Times New Roman" pitchFamily="18" charset="0"/>
                <a:cs typeface="Times New Roman" pitchFamily="18" charset="0"/>
              </a:rPr>
            </a:br>
            <a:r>
              <a:rPr lang="zh-CN" altLang="en-US" dirty="0">
                <a:latin typeface="Times New Roman" pitchFamily="18" charset="0"/>
                <a:cs typeface="Times New Roman" pitchFamily="18" charset="0"/>
              </a:rPr>
              <a:t>　　套接字起源于</a:t>
            </a:r>
            <a:r>
              <a:rPr lang="en-US" altLang="zh-CN" dirty="0">
                <a:latin typeface="Times New Roman" pitchFamily="18" charset="0"/>
                <a:cs typeface="Times New Roman" pitchFamily="18" charset="0"/>
              </a:rPr>
              <a:t>20</a:t>
            </a:r>
            <a:r>
              <a:rPr lang="zh-CN" altLang="en-US" dirty="0">
                <a:latin typeface="Times New Roman" pitchFamily="18" charset="0"/>
                <a:cs typeface="Times New Roman" pitchFamily="18" charset="0"/>
              </a:rPr>
              <a:t>世纪</a:t>
            </a:r>
            <a:r>
              <a:rPr lang="en-US" altLang="zh-CN" dirty="0">
                <a:latin typeface="Times New Roman" pitchFamily="18" charset="0"/>
                <a:cs typeface="Times New Roman" pitchFamily="18" charset="0"/>
              </a:rPr>
              <a:t>70</a:t>
            </a:r>
            <a:r>
              <a:rPr lang="zh-CN" altLang="en-US" dirty="0">
                <a:latin typeface="Times New Roman" pitchFamily="18" charset="0"/>
                <a:cs typeface="Times New Roman" pitchFamily="18" charset="0"/>
              </a:rPr>
              <a:t>年代加州大学伯克利分校版本的</a:t>
            </a:r>
            <a:r>
              <a:rPr lang="en-US" altLang="zh-CN" dirty="0">
                <a:latin typeface="Times New Roman" pitchFamily="18" charset="0"/>
                <a:cs typeface="Times New Roman" pitchFamily="18" charset="0"/>
              </a:rPr>
              <a:t>UNIX(</a:t>
            </a:r>
            <a:r>
              <a:rPr lang="zh-CN" altLang="en-US" dirty="0">
                <a:latin typeface="Times New Roman" pitchFamily="18" charset="0"/>
                <a:cs typeface="Times New Roman" pitchFamily="18" charset="0"/>
              </a:rPr>
              <a:t>即</a:t>
            </a:r>
            <a:r>
              <a:rPr lang="en-US" altLang="zh-CN" dirty="0">
                <a:latin typeface="Times New Roman" pitchFamily="18" charset="0"/>
                <a:cs typeface="Times New Roman" pitchFamily="18" charset="0"/>
              </a:rPr>
              <a:t>BSD Unix)</a:t>
            </a:r>
            <a:r>
              <a:rPr lang="zh-CN" altLang="en-US" dirty="0">
                <a:latin typeface="Times New Roman" pitchFamily="18" charset="0"/>
                <a:cs typeface="Times New Roman" pitchFamily="18" charset="0"/>
              </a:rPr>
              <a:t>，是</a:t>
            </a:r>
            <a:r>
              <a:rPr lang="en-US" altLang="zh-CN" dirty="0">
                <a:latin typeface="Times New Roman" pitchFamily="18" charset="0"/>
                <a:cs typeface="Times New Roman" pitchFamily="18" charset="0"/>
              </a:rPr>
              <a:t>UNIX </a:t>
            </a:r>
            <a:r>
              <a:rPr lang="zh-CN" altLang="en-US" dirty="0">
                <a:latin typeface="Times New Roman" pitchFamily="18" charset="0"/>
                <a:cs typeface="Times New Roman" pitchFamily="18" charset="0"/>
              </a:rPr>
              <a:t>操作系统下的网络通信接口。一开始，套接字被设计用在同一台主机上多个应用程序之间的通信</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即进程间的通信</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，主要是为了解决多对进程同时通信时端口和物理线路的多路复用问题。</a:t>
            </a:r>
            <a:endParaRPr lang="en-US" altLang="zh-CN" dirty="0">
              <a:latin typeface="Times New Roman" pitchFamily="18" charset="0"/>
              <a:cs typeface="Times New Roman" pitchFamily="18" charset="0"/>
            </a:endParaRPr>
          </a:p>
          <a:p>
            <a:pPr>
              <a:lnSpc>
                <a:spcPct val="150000"/>
              </a:lnSpc>
            </a:pPr>
            <a:r>
              <a:rPr lang="zh-CN" altLang="en-US" dirty="0">
                <a:latin typeface="Times New Roman" pitchFamily="18" charset="0"/>
                <a:cs typeface="Times New Roman" pitchFamily="18" charset="0"/>
              </a:rPr>
              <a:t>          套接字为通信的端点（端口）。</a:t>
            </a:r>
          </a:p>
        </p:txBody>
      </p:sp>
    </p:spTree>
    <p:extLst>
      <p:ext uri="{BB962C8B-B14F-4D97-AF65-F5344CB8AC3E}">
        <p14:creationId xmlns:p14="http://schemas.microsoft.com/office/powerpoint/2010/main" val="190988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9AC0E6E-5DAA-624F-18D0-328CCBA3E3B3}"/>
              </a:ext>
            </a:extLst>
          </p:cNvPr>
          <p:cNvSpPr>
            <a:spLocks noGrp="1"/>
          </p:cNvSpPr>
          <p:nvPr>
            <p:ph type="body" sz="quarter" idx="13"/>
          </p:nvPr>
        </p:nvSpPr>
        <p:spPr/>
        <p:txBody>
          <a:bodyPr/>
          <a:lstStyle/>
          <a:p>
            <a:endParaRPr lang="zh-CN" altLang="en-US"/>
          </a:p>
        </p:txBody>
      </p:sp>
      <p:pic>
        <p:nvPicPr>
          <p:cNvPr id="4" name="Picture 7">
            <a:extLst>
              <a:ext uri="{FF2B5EF4-FFF2-40B4-BE49-F238E27FC236}">
                <a16:creationId xmlns:a16="http://schemas.microsoft.com/office/drawing/2014/main" id="{BDDAC9E4-34A0-11A1-8815-B666E68B4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1166813"/>
            <a:ext cx="57943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053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852422-92FC-220D-5FB9-323AD1349D3F}"/>
              </a:ext>
            </a:extLst>
          </p:cNvPr>
          <p:cNvSpPr>
            <a:spLocks noGrp="1"/>
          </p:cNvSpPr>
          <p:nvPr>
            <p:ph type="body" sz="quarter" idx="13"/>
          </p:nvPr>
        </p:nvSpPr>
        <p:spPr/>
        <p:txBody>
          <a:bodyPr/>
          <a:lstStyle/>
          <a:p>
            <a:endParaRPr lang="zh-CN" altLang="en-US" dirty="0"/>
          </a:p>
        </p:txBody>
      </p:sp>
      <p:pic>
        <p:nvPicPr>
          <p:cNvPr id="4" name="图片 3">
            <a:extLst>
              <a:ext uri="{FF2B5EF4-FFF2-40B4-BE49-F238E27FC236}">
                <a16:creationId xmlns:a16="http://schemas.microsoft.com/office/drawing/2014/main" id="{6EBFD51F-0774-849F-F13C-6D18012E7EAB}"/>
              </a:ext>
            </a:extLst>
          </p:cNvPr>
          <p:cNvPicPr>
            <a:picLocks noChangeAspect="1"/>
          </p:cNvPicPr>
          <p:nvPr/>
        </p:nvPicPr>
        <p:blipFill>
          <a:blip r:embed="rId2"/>
          <a:stretch>
            <a:fillRect/>
          </a:stretch>
        </p:blipFill>
        <p:spPr>
          <a:xfrm>
            <a:off x="251520" y="589515"/>
            <a:ext cx="5335105" cy="5472137"/>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7F2939B2-3A20-C20D-B1AB-0C0CEFB7D61F}"/>
              </a:ext>
            </a:extLst>
          </p:cNvPr>
          <p:cNvPicPr>
            <a:picLocks noChangeAspect="1"/>
          </p:cNvPicPr>
          <p:nvPr/>
        </p:nvPicPr>
        <p:blipFill>
          <a:blip r:embed="rId3"/>
          <a:stretch>
            <a:fillRect/>
          </a:stretch>
        </p:blipFill>
        <p:spPr>
          <a:xfrm>
            <a:off x="5364088" y="589515"/>
            <a:ext cx="4191363" cy="4389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399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50000"/>
              </a:lnSpc>
            </a:pPr>
            <a:r>
              <a:rPr lang="zh-CN" altLang="en-US"/>
              <a:t>　</a:t>
            </a:r>
            <a:r>
              <a:rPr lang="en-US" altLang="zh-CN"/>
              <a:t>2) </a:t>
            </a:r>
            <a:r>
              <a:rPr lang="zh-CN" altLang="en-US"/>
              <a:t>远程过程调用</a:t>
            </a:r>
            <a:r>
              <a:rPr lang="en-US" altLang="zh-CN"/>
              <a:t>(</a:t>
            </a:r>
            <a:r>
              <a:rPr lang="zh-CN" altLang="en-US"/>
              <a:t>远程方法调用</a:t>
            </a:r>
            <a:r>
              <a:rPr lang="en-US" altLang="zh-CN"/>
              <a:t>)</a:t>
            </a:r>
            <a:br>
              <a:rPr lang="zh-CN" altLang="en-US"/>
            </a:br>
            <a:r>
              <a:rPr lang="zh-CN" altLang="en-US"/>
              <a:t>　　远程过程</a:t>
            </a:r>
            <a:r>
              <a:rPr lang="en-US" altLang="zh-CN"/>
              <a:t>(</a:t>
            </a:r>
            <a:r>
              <a:rPr lang="zh-CN" altLang="en-US"/>
              <a:t>函数</a:t>
            </a:r>
            <a:r>
              <a:rPr lang="en-US" altLang="zh-CN"/>
              <a:t>)</a:t>
            </a:r>
            <a:r>
              <a:rPr lang="zh-CN" altLang="en-US"/>
              <a:t>调用</a:t>
            </a:r>
            <a:r>
              <a:rPr lang="en-US" altLang="zh-CN"/>
              <a:t>RPC(Remote Procedure Call)</a:t>
            </a:r>
            <a:r>
              <a:rPr lang="zh-CN" altLang="en-US"/>
              <a:t>，是一个通信协议，用于通过网络连接的系统。该协议允许运行于一台主机</a:t>
            </a:r>
            <a:r>
              <a:rPr lang="en-US" altLang="zh-CN"/>
              <a:t>(</a:t>
            </a:r>
            <a:r>
              <a:rPr lang="zh-CN" altLang="en-US"/>
              <a:t>本地</a:t>
            </a:r>
            <a:r>
              <a:rPr lang="en-US" altLang="zh-CN"/>
              <a:t>)</a:t>
            </a:r>
            <a:r>
              <a:rPr lang="zh-CN" altLang="en-US"/>
              <a:t>系统上的进程调用另一台主机</a:t>
            </a:r>
            <a:r>
              <a:rPr lang="en-US" altLang="zh-CN"/>
              <a:t>(</a:t>
            </a:r>
            <a:r>
              <a:rPr lang="zh-CN" altLang="en-US"/>
              <a:t>远程</a:t>
            </a:r>
            <a:r>
              <a:rPr lang="en-US" altLang="zh-CN"/>
              <a:t>)</a:t>
            </a:r>
            <a:r>
              <a:rPr lang="zh-CN" altLang="en-US"/>
              <a:t>系统上的进程，而对程序员表现为常规的过程调用，无需额外地为此编程。如果涉及的软件采用面向对象编程，那么远程过程调用亦可称做远程方法调用。</a:t>
            </a:r>
          </a:p>
        </p:txBody>
      </p:sp>
    </p:spTree>
    <p:extLst>
      <p:ext uri="{BB962C8B-B14F-4D97-AF65-F5344CB8AC3E}">
        <p14:creationId xmlns:p14="http://schemas.microsoft.com/office/powerpoint/2010/main" val="369067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117BEA-F06C-8DDD-D1DE-9002CD86C967}"/>
              </a:ext>
            </a:extLst>
          </p:cNvPr>
          <p:cNvSpPr>
            <a:spLocks noGrp="1"/>
          </p:cNvSpPr>
          <p:nvPr>
            <p:ph type="body" sz="quarter" idx="13"/>
          </p:nvPr>
        </p:nvSpPr>
        <p:spPr/>
        <p:txBody>
          <a:bodyPr/>
          <a:lstStyle/>
          <a:p>
            <a:endParaRPr lang="zh-CN" altLang="en-US"/>
          </a:p>
        </p:txBody>
      </p:sp>
      <p:pic>
        <p:nvPicPr>
          <p:cNvPr id="3" name="Picture 6" descr="3">
            <a:extLst>
              <a:ext uri="{FF2B5EF4-FFF2-40B4-BE49-F238E27FC236}">
                <a16:creationId xmlns:a16="http://schemas.microsoft.com/office/drawing/2014/main" id="{BA3D5887-7785-508A-E9CB-1551CD589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06" y="404664"/>
            <a:ext cx="4965694"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71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a:t>2.7 </a:t>
            </a:r>
            <a:r>
              <a:rPr lang="zh-CN" altLang="en-US" dirty="0"/>
              <a:t>线程</a:t>
            </a:r>
          </a:p>
        </p:txBody>
      </p:sp>
      <p:sp>
        <p:nvSpPr>
          <p:cNvPr id="6" name="内容占位符 5"/>
          <p:cNvSpPr>
            <a:spLocks noGrp="1"/>
          </p:cNvSpPr>
          <p:nvPr>
            <p:ph sz="quarter" idx="1"/>
          </p:nvPr>
        </p:nvSpPr>
        <p:spPr>
          <a:xfrm>
            <a:off x="457200" y="1219200"/>
            <a:ext cx="8363272" cy="4937760"/>
          </a:xfrm>
        </p:spPr>
        <p:txBody>
          <a:bodyPr/>
          <a:lstStyle/>
          <a:p>
            <a:pPr algn="just">
              <a:lnSpc>
                <a:spcPct val="110000"/>
              </a:lnSpc>
              <a:spcBef>
                <a:spcPct val="50000"/>
              </a:spcBef>
              <a:buNone/>
            </a:pPr>
            <a:r>
              <a:rPr lang="en-US" altLang="zh-CN" sz="2800"/>
              <a:t>2.7.1</a:t>
            </a:r>
            <a:r>
              <a:rPr lang="zh-CN" altLang="en-US" sz="2800" dirty="0"/>
              <a:t>　线程的基本概念</a:t>
            </a:r>
          </a:p>
        </p:txBody>
      </p:sp>
      <p:pic>
        <p:nvPicPr>
          <p:cNvPr id="105473" name="Picture 1"/>
          <p:cNvPicPr>
            <a:picLocks noChangeAspect="1" noChangeArrowheads="1"/>
          </p:cNvPicPr>
          <p:nvPr/>
        </p:nvPicPr>
        <p:blipFill>
          <a:blip r:embed="rId2" cstate="print"/>
          <a:srcRect/>
          <a:stretch>
            <a:fillRect/>
          </a:stretch>
        </p:blipFill>
        <p:spPr bwMode="auto">
          <a:xfrm>
            <a:off x="590682" y="1916832"/>
            <a:ext cx="3971925" cy="3933825"/>
          </a:xfrm>
          <a:prstGeom prst="rect">
            <a:avLst/>
          </a:prstGeom>
          <a:noFill/>
          <a:ln w="9525">
            <a:noFill/>
            <a:miter lim="800000"/>
            <a:headEnd/>
            <a:tailEnd/>
          </a:ln>
        </p:spPr>
      </p:pic>
      <p:pic>
        <p:nvPicPr>
          <p:cNvPr id="7" name="图片 6">
            <a:extLst>
              <a:ext uri="{FF2B5EF4-FFF2-40B4-BE49-F238E27FC236}">
                <a16:creationId xmlns:a16="http://schemas.microsoft.com/office/drawing/2014/main" id="{3CDE5532-C7DA-439C-B550-348233D8E2D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562302" y="1937360"/>
            <a:ext cx="3887427" cy="38796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lstStyle/>
          <a:p>
            <a:endParaRPr lang="zh-CN" altLang="en-US" dirty="0"/>
          </a:p>
        </p:txBody>
      </p:sp>
      <p:pic>
        <p:nvPicPr>
          <p:cNvPr id="9" name="图片 8">
            <a:extLst>
              <a:ext uri="{FF2B5EF4-FFF2-40B4-BE49-F238E27FC236}">
                <a16:creationId xmlns:a16="http://schemas.microsoft.com/office/drawing/2014/main" id="{6B47023F-8E17-4EE3-A191-300295A34D9E}"/>
              </a:ext>
            </a:extLst>
          </p:cNvPr>
          <p:cNvPicPr>
            <a:picLocks noChangeAspect="1"/>
          </p:cNvPicPr>
          <p:nvPr/>
        </p:nvPicPr>
        <p:blipFill>
          <a:blip r:embed="rId2"/>
          <a:stretch>
            <a:fillRect/>
          </a:stretch>
        </p:blipFill>
        <p:spPr>
          <a:xfrm>
            <a:off x="1205677" y="518941"/>
            <a:ext cx="6355631" cy="56469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type="body" sz="quarter" idx="13"/>
          </p:nvPr>
        </p:nvSpPr>
        <p:spPr/>
        <p:txBody>
          <a:bodyPr>
            <a:normAutofit/>
          </a:bodyPr>
          <a:lstStyle/>
          <a:p>
            <a:pPr algn="just">
              <a:lnSpc>
                <a:spcPct val="110000"/>
              </a:lnSpc>
              <a:spcBef>
                <a:spcPct val="50000"/>
              </a:spcBef>
              <a:buNone/>
            </a:pPr>
            <a:r>
              <a:rPr lang="en-US" altLang="zh-CN" dirty="0"/>
              <a:t>1</a:t>
            </a:r>
            <a:r>
              <a:rPr lang="zh-CN" altLang="en-US" dirty="0"/>
              <a:t>．线程的引入</a:t>
            </a:r>
          </a:p>
          <a:p>
            <a:pPr marL="0" indent="274320">
              <a:lnSpc>
                <a:spcPct val="150000"/>
              </a:lnSpc>
              <a:spcBef>
                <a:spcPts val="0"/>
              </a:spcBef>
              <a:buNone/>
            </a:pPr>
            <a:r>
              <a:rPr lang="zh-CN" altLang="en-US" b="0" dirty="0"/>
              <a:t>  如果说，在操作系统中引入进程的目的，是为了使多个程序能并发执行，以提高资源利用率和系统吞吐量，那么，在操作系统中再引入线程，则是为了减少程序在并发执行时所付出的时空开销，使</a:t>
            </a:r>
            <a:r>
              <a:rPr lang="en-US" altLang="zh-CN" b="0" dirty="0"/>
              <a:t>OS</a:t>
            </a:r>
            <a:r>
              <a:rPr lang="zh-CN" altLang="en-US" b="0" dirty="0"/>
              <a:t>具有更好的并发性。</a:t>
            </a:r>
            <a:endParaRPr lang="en-US" altLang="zh-CN" b="0" dirty="0"/>
          </a:p>
          <a:p>
            <a:endParaRPr lang="zh-CN" altLang="en-US" dirty="0"/>
          </a:p>
        </p:txBody>
      </p:sp>
      <p:pic>
        <p:nvPicPr>
          <p:cNvPr id="2" name="Picture 1" descr="4_02.pdf">
            <a:extLst>
              <a:ext uri="{FF2B5EF4-FFF2-40B4-BE49-F238E27FC236}">
                <a16:creationId xmlns:a16="http://schemas.microsoft.com/office/drawing/2014/main" id="{739627BE-9F0D-5C60-797B-C679DDC5BA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49080"/>
            <a:ext cx="63976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0" y="548680"/>
            <a:ext cx="8568951" cy="5689178"/>
          </a:xfrm>
        </p:spPr>
        <p:txBody>
          <a:bodyPr>
            <a:noAutofit/>
          </a:bodyPr>
          <a:lstStyle/>
          <a:p>
            <a:pPr marL="0">
              <a:lnSpc>
                <a:spcPct val="150000"/>
              </a:lnSpc>
              <a:spcBef>
                <a:spcPts val="0"/>
              </a:spcBef>
            </a:pPr>
            <a:r>
              <a:rPr lang="en-US" altLang="zh-CN" dirty="0"/>
              <a:t>    </a:t>
            </a:r>
            <a:r>
              <a:rPr lang="zh-CN" altLang="en-US" dirty="0"/>
              <a:t>为使程序能并发执行，系统还必须进行以下的一系列操作。</a:t>
            </a:r>
            <a:endParaRPr lang="en-US" altLang="zh-CN" dirty="0"/>
          </a:p>
          <a:p>
            <a:pPr marL="0" algn="just">
              <a:lnSpc>
                <a:spcPct val="150000"/>
              </a:lnSpc>
              <a:spcBef>
                <a:spcPts val="0"/>
              </a:spcBef>
            </a:pPr>
            <a:r>
              <a:rPr lang="en-US" altLang="zh-CN" dirty="0"/>
              <a:t>1) </a:t>
            </a:r>
            <a:r>
              <a:rPr lang="zh-CN" altLang="en-US" dirty="0"/>
              <a:t>创建进程</a:t>
            </a:r>
          </a:p>
          <a:p>
            <a:pPr marL="0" algn="just">
              <a:lnSpc>
                <a:spcPct val="150000"/>
              </a:lnSpc>
              <a:spcBef>
                <a:spcPts val="0"/>
              </a:spcBef>
            </a:pPr>
            <a:r>
              <a:rPr lang="zh-CN" altLang="en-US" dirty="0"/>
              <a:t>　　系统在创建一个进程时，必须为它分配其所必需的、除处理机以外的所有资源，如内存空间、</a:t>
            </a:r>
            <a:r>
              <a:rPr lang="en-US" altLang="zh-CN" dirty="0"/>
              <a:t>I/O</a:t>
            </a:r>
            <a:r>
              <a:rPr lang="zh-CN" altLang="en-US" dirty="0"/>
              <a:t>设备，以及建立相应的</a:t>
            </a:r>
            <a:r>
              <a:rPr lang="en-US" altLang="zh-CN" dirty="0"/>
              <a:t>PCB</a:t>
            </a:r>
            <a:r>
              <a:rPr lang="zh-CN" altLang="en-US" dirty="0"/>
              <a:t>。</a:t>
            </a:r>
          </a:p>
          <a:p>
            <a:pPr marL="0" algn="just">
              <a:lnSpc>
                <a:spcPct val="150000"/>
              </a:lnSpc>
              <a:spcBef>
                <a:spcPts val="0"/>
              </a:spcBef>
            </a:pPr>
            <a:r>
              <a:rPr lang="en-US" altLang="zh-CN" dirty="0"/>
              <a:t>2) </a:t>
            </a:r>
            <a:r>
              <a:rPr lang="zh-CN" altLang="en-US" dirty="0"/>
              <a:t>撤消进程</a:t>
            </a:r>
          </a:p>
          <a:p>
            <a:pPr marL="0">
              <a:lnSpc>
                <a:spcPct val="150000"/>
              </a:lnSpc>
              <a:spcBef>
                <a:spcPts val="0"/>
              </a:spcBef>
            </a:pPr>
            <a:r>
              <a:rPr lang="zh-CN" altLang="en-US" dirty="0"/>
              <a:t>　　系统在撤消进程时，又必须先对其所占有的资源执行回收操作，然后再撤消</a:t>
            </a:r>
            <a:r>
              <a:rPr lang="en-US" altLang="zh-CN" dirty="0"/>
              <a:t>PCB</a:t>
            </a:r>
            <a:r>
              <a:rPr lang="zh-CN" altLang="en-US" dirty="0"/>
              <a:t>。 </a:t>
            </a:r>
          </a:p>
          <a:p>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nSpc>
                <a:spcPct val="150000"/>
              </a:lnSpc>
              <a:spcBef>
                <a:spcPts val="0"/>
              </a:spcBef>
            </a:pPr>
            <a:r>
              <a:rPr lang="en-US" altLang="zh-CN" dirty="0"/>
              <a:t>3) </a:t>
            </a:r>
            <a:r>
              <a:rPr lang="zh-CN" altLang="en-US" dirty="0"/>
              <a:t>进程切换</a:t>
            </a:r>
          </a:p>
          <a:p>
            <a:pPr marL="0">
              <a:lnSpc>
                <a:spcPct val="150000"/>
              </a:lnSpc>
              <a:spcBef>
                <a:spcPts val="0"/>
              </a:spcBef>
            </a:pPr>
            <a:r>
              <a:rPr lang="zh-CN" altLang="en-US" dirty="0"/>
              <a:t>　　对进程进行切换时，由于要保留当前进程的</a:t>
            </a:r>
            <a:r>
              <a:rPr lang="en-US" altLang="zh-CN" dirty="0"/>
              <a:t>CPU</a:t>
            </a:r>
            <a:r>
              <a:rPr lang="zh-CN" altLang="en-US" dirty="0"/>
              <a:t>环境和设置新选中进程的</a:t>
            </a:r>
            <a:r>
              <a:rPr lang="en-US" altLang="zh-CN" dirty="0"/>
              <a:t>CPU</a:t>
            </a:r>
            <a:r>
              <a:rPr lang="zh-CN" altLang="en-US" dirty="0"/>
              <a:t>环境，因而须花费不少的处理机时间</a:t>
            </a:r>
            <a:endParaRPr lang="en-US" altLang="zh-CN" dirty="0"/>
          </a:p>
          <a:p>
            <a:pPr marL="0">
              <a:lnSpc>
                <a:spcPct val="150000"/>
              </a:lnSpc>
              <a:spcBef>
                <a:spcPts val="0"/>
              </a:spcBef>
            </a:pPr>
            <a:endParaRPr lang="en-US" altLang="zh-CN" dirty="0"/>
          </a:p>
          <a:p>
            <a:pPr marL="0">
              <a:lnSpc>
                <a:spcPct val="150000"/>
              </a:lnSpc>
              <a:spcBef>
                <a:spcPts val="0"/>
              </a:spcBef>
            </a:pPr>
            <a:r>
              <a:rPr lang="en-US" altLang="zh-CN" dirty="0"/>
              <a:t>    </a:t>
            </a:r>
            <a:r>
              <a:rPr lang="zh-CN" altLang="en-US" dirty="0">
                <a:solidFill>
                  <a:srgbClr val="FF0000"/>
                </a:solidFill>
              </a:rPr>
              <a:t>能将进程的两个属性分开，由操作系统分开处理，亦即对于作为调度和分派的基本单位，不同时作为拥有资源的单位，以做到“轻装上阵”。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a:xfrm>
            <a:off x="467544" y="1412776"/>
            <a:ext cx="8229600" cy="4937760"/>
          </a:xfrm>
        </p:spPr>
        <p:txBody>
          <a:bodyPr/>
          <a:lstStyle/>
          <a:p>
            <a:r>
              <a:rPr lang="zh-CN" altLang="en-US" dirty="0"/>
              <a:t>进程通信</a:t>
            </a:r>
            <a:endParaRPr lang="en-US" altLang="zh-CN" dirty="0"/>
          </a:p>
          <a:p>
            <a:pPr lvl="1"/>
            <a:r>
              <a:rPr lang="zh-CN" altLang="en-US" dirty="0"/>
              <a:t>进程通信的</a:t>
            </a:r>
            <a:r>
              <a:rPr lang="zh-CN" altLang="en-US"/>
              <a:t>类型、</a:t>
            </a:r>
            <a:endParaRPr lang="en-US" altLang="zh-CN"/>
          </a:p>
          <a:p>
            <a:pPr lvl="1"/>
            <a:r>
              <a:rPr lang="zh-CN" altLang="en-US"/>
              <a:t>消息传递通信的实现方法</a:t>
            </a:r>
            <a:endParaRPr lang="en-US" altLang="zh-CN"/>
          </a:p>
          <a:p>
            <a:pPr lvl="1"/>
            <a:r>
              <a:rPr lang="zh-CN" altLang="en-US"/>
              <a:t>直接消息传递系统</a:t>
            </a:r>
            <a:endParaRPr lang="en-US" altLang="zh-CN"/>
          </a:p>
          <a:p>
            <a:r>
              <a:rPr lang="zh-CN" altLang="en-US"/>
              <a:t>线程</a:t>
            </a:r>
            <a:endParaRPr lang="en-US" altLang="zh-CN"/>
          </a:p>
          <a:p>
            <a:pPr lvl="1"/>
            <a:r>
              <a:rPr lang="zh-CN" altLang="en-US"/>
              <a:t>线程的概念</a:t>
            </a:r>
            <a:endParaRPr lang="en-US" altLang="zh-CN"/>
          </a:p>
          <a:p>
            <a:pPr lvl="1"/>
            <a:r>
              <a:rPr lang="zh-CN" altLang="en-US"/>
              <a:t>线程与进程的比较</a:t>
            </a:r>
            <a:endParaRPr lang="en-US" altLang="zh-CN" dirty="0"/>
          </a:p>
          <a:p>
            <a:pPr lvl="1"/>
            <a:r>
              <a:rPr lang="zh-CN" altLang="en-US" dirty="0"/>
              <a:t>线程的实现方式</a:t>
            </a:r>
            <a:endParaRPr lang="en-US" altLang="zh-CN" dirty="0"/>
          </a:p>
          <a:p>
            <a:pPr lvl="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4_01.pdf">
            <a:extLst>
              <a:ext uri="{FF2B5EF4-FFF2-40B4-BE49-F238E27FC236}">
                <a16:creationId xmlns:a16="http://schemas.microsoft.com/office/drawing/2014/main" id="{55421039-23B6-E539-20D2-4BE2F0D563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692696"/>
            <a:ext cx="6884988"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725554978"/>
              </p:ext>
            </p:extLst>
          </p:nvPr>
        </p:nvGraphicFramePr>
        <p:xfrm>
          <a:off x="395536" y="1484784"/>
          <a:ext cx="3960439" cy="403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4598437" y="1700808"/>
            <a:ext cx="3744416" cy="304698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solidFill>
                  <a:schemeClr val="tx1"/>
                </a:solidFill>
                <a:latin typeface="+mj-ea"/>
                <a:ea typeface="+mj-ea"/>
              </a:rPr>
              <a:t>在传统的操作系统中，作为拥有资源的基本单位和独立调度、分派的基本单位都是进程。</a:t>
            </a:r>
            <a:endParaRPr lang="en-US" altLang="zh-CN" sz="2400" dirty="0">
              <a:solidFill>
                <a:schemeClr val="tx1"/>
              </a:solidFill>
              <a:latin typeface="+mj-ea"/>
              <a:ea typeface="+mj-ea"/>
            </a:endParaRPr>
          </a:p>
          <a:p>
            <a:r>
              <a:rPr lang="zh-CN" altLang="en-US" sz="2400" dirty="0">
                <a:solidFill>
                  <a:schemeClr val="tx1"/>
                </a:solidFill>
                <a:latin typeface="+mj-ea"/>
                <a:ea typeface="+mj-ea"/>
              </a:rPr>
              <a:t>而在引入线程的操作系统中，则把线程作为调度和分派的基本单位，而进程作为资源拥有的基本单位。</a:t>
            </a:r>
            <a:endParaRPr lang="en-US" altLang="zh-CN" sz="2400" dirty="0">
              <a:solidFill>
                <a:schemeClr val="tx1"/>
              </a:solidFill>
              <a:latin typeface="+mj-ea"/>
              <a:ea typeface="+mj-ea"/>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111071521"/>
              </p:ext>
            </p:extLst>
          </p:nvPr>
        </p:nvGraphicFramePr>
        <p:xfrm>
          <a:off x="507773" y="1390618"/>
          <a:ext cx="3672407" cy="4176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4572000" y="1340768"/>
            <a:ext cx="4032448" cy="4524315"/>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a:defRPr sz="2400">
                <a:solidFill>
                  <a:schemeClr val="tx1"/>
                </a:solidFill>
                <a:latin typeface="+mj-ea"/>
                <a:ea typeface="+mj-ea"/>
              </a:defRPr>
            </a:lvl1pPr>
          </a:lstStyle>
          <a:p>
            <a:r>
              <a:rPr lang="zh-CN" altLang="en-US" dirty="0"/>
              <a:t>在引入线程的操作系统中，不仅进程之间可以并发执行，而且在一个进程中的多个线程之间亦可并发执行，使得操作系统具有更好的并发性，从而能更加有效地提高系统资源的利用率和系统的吞吐量。</a:t>
            </a:r>
            <a:endParaRPr lang="en-US" altLang="zh-CN" dirty="0"/>
          </a:p>
          <a:p>
            <a:r>
              <a:rPr lang="zh-CN" altLang="en-US" sz="2400" dirty="0">
                <a:solidFill>
                  <a:schemeClr val="tx1"/>
                </a:solidFill>
                <a:latin typeface="+mj-ea"/>
                <a:ea typeface="+mj-ea"/>
              </a:rPr>
              <a:t>如用户界面操作中引发复杂计算，多线程实现不会造成界面的卡顿。</a:t>
            </a:r>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4164202651"/>
              </p:ext>
            </p:extLst>
          </p:nvPr>
        </p:nvGraphicFramePr>
        <p:xfrm>
          <a:off x="605653" y="1556792"/>
          <a:ext cx="3816424" cy="403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4860032" y="1772816"/>
            <a:ext cx="3816424" cy="304698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a:defRPr sz="2400">
                <a:solidFill>
                  <a:schemeClr val="tx1"/>
                </a:solidFill>
                <a:latin typeface="+mj-ea"/>
                <a:ea typeface="+mj-ea"/>
              </a:defRPr>
            </a:lvl1pPr>
          </a:lstStyle>
          <a:p>
            <a:r>
              <a:rPr lang="zh-CN" altLang="en-US" dirty="0"/>
              <a:t>进程都可以拥有资源，是系统中拥有资源的一个基本单位。一般而言，线程自己不拥有系统资源</a:t>
            </a:r>
            <a:r>
              <a:rPr lang="en-US" altLang="zh-CN" dirty="0"/>
              <a:t>(</a:t>
            </a:r>
            <a:r>
              <a:rPr lang="zh-CN" altLang="en-US" dirty="0"/>
              <a:t>也有一点必不可少的资源</a:t>
            </a:r>
            <a:r>
              <a:rPr lang="en-US" altLang="zh-CN" dirty="0"/>
              <a:t>)</a:t>
            </a:r>
            <a:r>
              <a:rPr lang="zh-CN" altLang="en-US" dirty="0"/>
              <a:t>，但它可以访问其隶属进程的资源，已打开的文件、</a:t>
            </a:r>
            <a:r>
              <a:rPr lang="en-US" altLang="zh-CN" dirty="0"/>
              <a:t>I/O</a:t>
            </a:r>
            <a:r>
              <a:rPr lang="zh-CN" altLang="en-US" dirty="0"/>
              <a:t>设备等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06883772"/>
              </p:ext>
            </p:extLst>
          </p:nvPr>
        </p:nvGraphicFramePr>
        <p:xfrm>
          <a:off x="467544" y="1794937"/>
          <a:ext cx="3672407" cy="3672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4427984" y="1772816"/>
            <a:ext cx="4032448" cy="4154984"/>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a:defRPr sz="2400">
                <a:solidFill>
                  <a:schemeClr val="tx1"/>
                </a:solidFill>
                <a:latin typeface="+mj-ea"/>
                <a:ea typeface="+mj-ea"/>
              </a:defRPr>
            </a:lvl1pPr>
          </a:lstStyle>
          <a:p>
            <a:r>
              <a:rPr lang="zh-CN" altLang="en-US" dirty="0"/>
              <a:t>在创建或撤消进程时，操作系统所付出的开销明显大于线程创建或撤消时的开销。类似地，线程的切换则仅需保存和设置少量寄存器内容，不涉及存储器管理方面的操作，所以就切换代价而言，进程也是远高于线程的。</a:t>
            </a:r>
            <a:endParaRPr lang="en-US" altLang="zh-CN" dirty="0"/>
          </a:p>
          <a:p>
            <a:r>
              <a:rPr lang="en-US" altLang="zh-CN" dirty="0"/>
              <a:t>Solaris</a:t>
            </a:r>
            <a:r>
              <a:rPr lang="zh-CN" altLang="en-US" dirty="0"/>
              <a:t>中进程创建比线程创建慢</a:t>
            </a:r>
            <a:r>
              <a:rPr lang="en-US" altLang="zh-CN" dirty="0"/>
              <a:t>30</a:t>
            </a:r>
            <a:r>
              <a:rPr lang="zh-CN" altLang="en-US" dirty="0"/>
              <a:t>倍，进程切换比线程切换慢</a:t>
            </a:r>
            <a:r>
              <a:rPr lang="en-US" altLang="zh-CN" dirty="0"/>
              <a:t>5</a:t>
            </a:r>
            <a:r>
              <a:rPr lang="zh-CN" altLang="en-US" dirty="0"/>
              <a:t>倍。</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830955138"/>
              </p:ext>
            </p:extLst>
          </p:nvPr>
        </p:nvGraphicFramePr>
        <p:xfrm>
          <a:off x="230761" y="1268760"/>
          <a:ext cx="3636911" cy="4157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4355976" y="1640989"/>
            <a:ext cx="4248472" cy="3785652"/>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a:defRPr sz="2400">
                <a:solidFill>
                  <a:schemeClr val="tx1"/>
                </a:solidFill>
                <a:latin typeface="+mj-ea"/>
                <a:ea typeface="+mj-ea"/>
              </a:defRPr>
            </a:lvl1pPr>
          </a:lstStyle>
          <a:p>
            <a:r>
              <a:rPr lang="zh-CN" altLang="en-US" dirty="0"/>
              <a:t>进程只能运行在一个处理机上</a:t>
            </a:r>
            <a:r>
              <a:rPr lang="en-US" altLang="zh-CN" dirty="0"/>
              <a:t>,</a:t>
            </a:r>
            <a:r>
              <a:rPr lang="zh-CN" altLang="en-US" dirty="0"/>
              <a:t>同一进程中的线程可以运行在多个处理机上。</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Picture 1" descr="4_03.pdf">
            <a:extLst>
              <a:ext uri="{FF2B5EF4-FFF2-40B4-BE49-F238E27FC236}">
                <a16:creationId xmlns:a16="http://schemas.microsoft.com/office/drawing/2014/main" id="{E644CD96-5566-DDE7-6226-4A8F53A9C9A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7416" y="3789040"/>
            <a:ext cx="5256584" cy="65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4_04.pdf">
            <a:extLst>
              <a:ext uri="{FF2B5EF4-FFF2-40B4-BE49-F238E27FC236}">
                <a16:creationId xmlns:a16="http://schemas.microsoft.com/office/drawing/2014/main" id="{65E15C61-8056-666E-F8B5-A463BB92AD5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4790159"/>
            <a:ext cx="3456384" cy="136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79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527469595"/>
              </p:ext>
            </p:extLst>
          </p:nvPr>
        </p:nvGraphicFramePr>
        <p:xfrm>
          <a:off x="788533" y="1628800"/>
          <a:ext cx="3672407" cy="3600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4973212" y="1844824"/>
            <a:ext cx="3839988" cy="4524315"/>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a:defRPr sz="2400">
                <a:solidFill>
                  <a:schemeClr val="tx1"/>
                </a:solidFill>
                <a:latin typeface="+mj-ea"/>
                <a:ea typeface="+mj-ea"/>
              </a:defRPr>
            </a:lvl1pPr>
          </a:lstStyle>
          <a:p>
            <a:r>
              <a:rPr lang="zh-CN" altLang="en-US" dirty="0"/>
              <a:t>进程之间的独立性很高</a:t>
            </a:r>
            <a:r>
              <a:rPr lang="en-US" altLang="zh-CN" dirty="0"/>
              <a:t>.</a:t>
            </a:r>
            <a:r>
              <a:rPr lang="zh-CN" altLang="en-US" dirty="0"/>
              <a:t>而进程中的线程之间独立性相对较弱</a:t>
            </a:r>
            <a:r>
              <a:rPr lang="en-US" altLang="zh-CN" dirty="0"/>
              <a:t>,</a:t>
            </a:r>
            <a:r>
              <a:rPr lang="zh-CN" altLang="en-US" dirty="0"/>
              <a:t>线程之间要共享进程的资源</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0479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936930" y="728662"/>
            <a:ext cx="8207375" cy="5400675"/>
          </a:xfrm>
        </p:spPr>
        <p:txBody>
          <a:bodyPr/>
          <a:lstStyle/>
          <a:p>
            <a:r>
              <a:rPr lang="en-US" altLang="zh-CN" b="1" dirty="0"/>
              <a:t>3</a:t>
            </a:r>
            <a:r>
              <a:rPr lang="zh-CN" altLang="en-US" b="1" dirty="0"/>
              <a:t>．线程的属性</a:t>
            </a:r>
            <a:endParaRPr lang="en-US" altLang="zh-CN" b="1" dirty="0"/>
          </a:p>
          <a:p>
            <a:pPr marL="514350" indent="-514350">
              <a:buAutoNum type="arabicParenBoth"/>
            </a:pPr>
            <a:r>
              <a:rPr lang="zh-CN" altLang="en-US" dirty="0"/>
              <a:t>轻型实体。</a:t>
            </a:r>
            <a:endParaRPr lang="en-US" altLang="zh-CN" dirty="0"/>
          </a:p>
          <a:p>
            <a:pPr marL="514350" indent="-514350">
              <a:buAutoNum type="arabicParenBoth"/>
            </a:pPr>
            <a:r>
              <a:rPr lang="zh-CN" altLang="en-US" dirty="0"/>
              <a:t>独立调度和分派的基本单位</a:t>
            </a:r>
            <a:endParaRPr lang="en-US" altLang="zh-CN" dirty="0"/>
          </a:p>
          <a:p>
            <a:pPr marL="514350" indent="-514350">
              <a:buAutoNum type="arabicParenBoth"/>
            </a:pPr>
            <a:r>
              <a:rPr lang="zh-CN" altLang="en-US" dirty="0"/>
              <a:t>可并发执行。</a:t>
            </a:r>
            <a:endParaRPr lang="en-US" altLang="zh-CN" dirty="0"/>
          </a:p>
          <a:p>
            <a:pPr marL="514350" indent="-514350">
              <a:buAutoNum type="arabicParenBoth"/>
            </a:pPr>
            <a:r>
              <a:rPr lang="zh-CN" altLang="en-US" dirty="0"/>
              <a:t>共享进程资源。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b="1"/>
              <a:t>2.8</a:t>
            </a:r>
            <a:r>
              <a:rPr lang="zh-CN" altLang="en-US" b="1" dirty="0"/>
              <a:t>　线程的实现方式</a:t>
            </a:r>
            <a:endParaRPr lang="en-US" altLang="zh-CN" b="1" dirty="0"/>
          </a:p>
          <a:p>
            <a:pPr>
              <a:spcBef>
                <a:spcPts val="1800"/>
              </a:spcBef>
              <a:spcAft>
                <a:spcPts val="1800"/>
              </a:spcAft>
            </a:pPr>
            <a:r>
              <a:rPr lang="en-US" altLang="zh-CN" b="1" dirty="0"/>
              <a:t>1</a:t>
            </a:r>
            <a:r>
              <a:rPr lang="zh-CN" altLang="en-US" b="1" dirty="0"/>
              <a:t>．内核支持线程</a:t>
            </a:r>
            <a:endParaRPr lang="en-US" altLang="zh-CN" b="1" dirty="0"/>
          </a:p>
          <a:p>
            <a:pPr marL="0">
              <a:lnSpc>
                <a:spcPct val="150000"/>
              </a:lnSpc>
              <a:spcBef>
                <a:spcPts val="0"/>
              </a:spcBef>
            </a:pPr>
            <a:r>
              <a:rPr lang="en-US" altLang="zh-CN" dirty="0"/>
              <a:t>    </a:t>
            </a:r>
            <a:r>
              <a:rPr lang="zh-CN" altLang="en-US" dirty="0"/>
              <a:t>无论是用户进程中的线程，还是系统进程中的线程，他们的创建、撤消和切换等也是依靠内核，在内核空间实现的。此外，在内核空间还为每一个内核支持线程设置了一个线程控制块，内核是根据该控制块而感知某线程的存在，并对其加以控制。</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548680"/>
            <a:ext cx="8207375" cy="5400675"/>
          </a:xfrm>
        </p:spPr>
        <p:txBody>
          <a:bodyPr>
            <a:noAutofit/>
          </a:bodyPr>
          <a:lstStyle/>
          <a:p>
            <a:pPr marL="0">
              <a:lnSpc>
                <a:spcPct val="160000"/>
              </a:lnSpc>
              <a:spcBef>
                <a:spcPts val="0"/>
              </a:spcBef>
            </a:pPr>
            <a:r>
              <a:rPr lang="zh-CN" altLang="en-US" sz="2400" dirty="0"/>
              <a:t>这种线程实现方式主要有如下四个优点：</a:t>
            </a:r>
            <a:endParaRPr lang="en-US" altLang="zh-CN" sz="2400" dirty="0"/>
          </a:p>
          <a:p>
            <a:pPr marL="0" indent="-514350">
              <a:lnSpc>
                <a:spcPct val="160000"/>
              </a:lnSpc>
              <a:spcBef>
                <a:spcPts val="0"/>
              </a:spcBef>
            </a:pPr>
            <a:r>
              <a:rPr lang="en-US" altLang="zh-CN" sz="2400" dirty="0"/>
              <a:t>    (1)</a:t>
            </a:r>
            <a:r>
              <a:rPr lang="zh-CN" altLang="en-US" sz="2400" dirty="0"/>
              <a:t>在多处理器系统中，内核能够同时调度同一进程中多个线程并行执行；</a:t>
            </a:r>
            <a:endParaRPr lang="en-US" altLang="zh-CN" sz="2400" dirty="0"/>
          </a:p>
          <a:p>
            <a:pPr marL="0" algn="just">
              <a:lnSpc>
                <a:spcPct val="160000"/>
              </a:lnSpc>
              <a:spcBef>
                <a:spcPts val="0"/>
              </a:spcBef>
            </a:pPr>
            <a:r>
              <a:rPr lang="en-US" altLang="zh-CN" sz="2400" dirty="0"/>
              <a:t>    (2) </a:t>
            </a:r>
            <a:r>
              <a:rPr lang="zh-CN" altLang="en-US" sz="2400" dirty="0"/>
              <a:t>如果进程中的一个线程被阻塞了，内核可以调度该进程中的其它线程占有处理器运行，也可以运行其它进程中的线程；</a:t>
            </a:r>
          </a:p>
          <a:p>
            <a:pPr marL="0" algn="just">
              <a:lnSpc>
                <a:spcPct val="160000"/>
              </a:lnSpc>
              <a:spcBef>
                <a:spcPts val="0"/>
              </a:spcBef>
            </a:pPr>
            <a:r>
              <a:rPr lang="zh-CN" altLang="en-US" sz="2400" dirty="0"/>
              <a:t>　　</a:t>
            </a:r>
            <a:r>
              <a:rPr lang="en-US" altLang="zh-CN" sz="2400" dirty="0"/>
              <a:t>(3) </a:t>
            </a:r>
            <a:r>
              <a:rPr lang="zh-CN" altLang="en-US" sz="2400" dirty="0"/>
              <a:t>内核支持线程具有很小的数据结构和堆栈，线程的切换比较快，切换开销小；</a:t>
            </a:r>
          </a:p>
          <a:p>
            <a:pPr marL="0" algn="just">
              <a:lnSpc>
                <a:spcPct val="160000"/>
              </a:lnSpc>
              <a:spcBef>
                <a:spcPts val="0"/>
              </a:spcBef>
            </a:pPr>
            <a:r>
              <a:rPr lang="zh-CN" altLang="en-US" sz="2400" dirty="0"/>
              <a:t>　　</a:t>
            </a:r>
            <a:r>
              <a:rPr lang="en-US" altLang="zh-CN" sz="2400" dirty="0"/>
              <a:t>(4) </a:t>
            </a:r>
            <a:r>
              <a:rPr lang="zh-CN" altLang="en-US" sz="2400" dirty="0"/>
              <a:t>内核本身也可以采用多线程技术，可以提高系统的执行速度和效率。</a:t>
            </a:r>
          </a:p>
          <a:p>
            <a:pPr marL="514350" indent="-514350">
              <a:buAutoNum type="arabicParenBoth"/>
            </a:pP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a:t>2.5 </a:t>
            </a:r>
            <a:r>
              <a:rPr lang="zh-CN" altLang="en-US" dirty="0"/>
              <a:t>进程间通信</a:t>
            </a:r>
          </a:p>
        </p:txBody>
      </p:sp>
      <p:sp>
        <p:nvSpPr>
          <p:cNvPr id="6" name="内容占位符 5"/>
          <p:cNvSpPr>
            <a:spLocks noGrp="1"/>
          </p:cNvSpPr>
          <p:nvPr>
            <p:ph sz="quarter" idx="1"/>
          </p:nvPr>
        </p:nvSpPr>
        <p:spPr/>
        <p:txBody>
          <a:bodyPr/>
          <a:lstStyle/>
          <a:p>
            <a:r>
              <a:rPr lang="en-US" altLang="zh-CN"/>
              <a:t>2.6.1 </a:t>
            </a:r>
            <a:r>
              <a:rPr lang="zh-CN" altLang="en-US" dirty="0"/>
              <a:t>进程通信的类型</a:t>
            </a:r>
          </a:p>
        </p:txBody>
      </p:sp>
      <p:pic>
        <p:nvPicPr>
          <p:cNvPr id="32771" name="Picture 3"/>
          <p:cNvPicPr>
            <a:picLocks noChangeAspect="1" noChangeArrowheads="1"/>
          </p:cNvPicPr>
          <p:nvPr/>
        </p:nvPicPr>
        <p:blipFill>
          <a:blip r:embed="rId3" cstate="print"/>
          <a:srcRect/>
          <a:stretch>
            <a:fillRect/>
          </a:stretch>
        </p:blipFill>
        <p:spPr bwMode="auto">
          <a:xfrm>
            <a:off x="755576" y="2060847"/>
            <a:ext cx="6192688" cy="4133993"/>
          </a:xfrm>
          <a:prstGeom prst="rect">
            <a:avLst/>
          </a:prstGeom>
          <a:noFill/>
          <a:ln w="9525">
            <a:noFill/>
            <a:miter lim="800000"/>
            <a:headEnd/>
            <a:tailEnd/>
          </a:ln>
        </p:spPr>
      </p:pic>
      <p:pic>
        <p:nvPicPr>
          <p:cNvPr id="32770" name="Picture 2"/>
          <p:cNvPicPr>
            <a:picLocks noChangeAspect="1" noChangeArrowheads="1"/>
          </p:cNvPicPr>
          <p:nvPr/>
        </p:nvPicPr>
        <p:blipFill>
          <a:blip r:embed="rId4" cstate="print"/>
          <a:srcRect/>
          <a:stretch>
            <a:fillRect/>
          </a:stretch>
        </p:blipFill>
        <p:spPr bwMode="auto">
          <a:xfrm>
            <a:off x="4211960" y="1484784"/>
            <a:ext cx="4778989" cy="33123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0">
              <a:lnSpc>
                <a:spcPct val="150000"/>
              </a:lnSpc>
              <a:spcBef>
                <a:spcPts val="0"/>
              </a:spcBef>
            </a:pPr>
            <a:r>
              <a:rPr lang="zh-CN" altLang="en-US" dirty="0"/>
              <a:t>    内核支持线程的主要缺点是：对于用户的线程切换而言，其模式切换的开销较大，在同一个进程中，从一个线程切换到另一个线程时，需要从用户态转到内核态进行，这是因为用户进程的线程在用户态运行，而线程调度和管理是在内核实现的，系统开销较大。</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b="1" dirty="0"/>
              <a:t>2</a:t>
            </a:r>
            <a:r>
              <a:rPr lang="zh-CN" altLang="en-US" b="1" dirty="0"/>
              <a:t>．用户级线程</a:t>
            </a:r>
          </a:p>
          <a:p>
            <a:pPr marL="0">
              <a:lnSpc>
                <a:spcPct val="150000"/>
              </a:lnSpc>
              <a:spcBef>
                <a:spcPts val="0"/>
              </a:spcBef>
            </a:pPr>
            <a:r>
              <a:rPr lang="en-US" altLang="zh-CN" dirty="0"/>
              <a:t>	</a:t>
            </a:r>
            <a:r>
              <a:rPr lang="zh-CN" altLang="en-US" dirty="0"/>
              <a:t>用户级线程</a:t>
            </a:r>
            <a:r>
              <a:rPr lang="en-US" altLang="zh-CN" dirty="0"/>
              <a:t>ULT(User Level Threads)</a:t>
            </a:r>
            <a:r>
              <a:rPr lang="zh-CN" altLang="en-US" dirty="0"/>
              <a:t>仅存在于用户空间中。对于这种线程的创建、撤消、线程之间的同步与通信等功能，都无须利用系统调用来实现。对于用户级线程的切换，通常发生在一个应用进程的诸多线程之间，这时，也同样无须内核的支持。由于切换的规则远比进程调度和切换的规则简单，因而使线程的切换速度特别快。</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marL="0">
              <a:lnSpc>
                <a:spcPct val="150000"/>
              </a:lnSpc>
              <a:spcBef>
                <a:spcPts val="0"/>
              </a:spcBef>
            </a:pPr>
            <a:r>
              <a:rPr lang="zh-CN" altLang="en-US" sz="2400" dirty="0"/>
              <a:t>使用用户级线程方式有许多优点，主要表现在如下三个方面：</a:t>
            </a:r>
          </a:p>
          <a:p>
            <a:pPr marL="0">
              <a:lnSpc>
                <a:spcPct val="150000"/>
              </a:lnSpc>
              <a:spcBef>
                <a:spcPts val="0"/>
              </a:spcBef>
            </a:pPr>
            <a:r>
              <a:rPr lang="zh-CN" altLang="en-US" sz="2400" dirty="0"/>
              <a:t>　　</a:t>
            </a:r>
            <a:r>
              <a:rPr lang="en-US" altLang="zh-CN" sz="2400" dirty="0"/>
              <a:t>(1) </a:t>
            </a:r>
            <a:r>
              <a:rPr lang="zh-CN" altLang="en-US" sz="2400" dirty="0"/>
              <a:t>线程切换不需要转换到内核空间，对一个进程而言，其所有线程的管理数据结构均在该进程的用户空间中，管理线程切换的线程库也在用户地址空间运行。</a:t>
            </a:r>
          </a:p>
          <a:p>
            <a:pPr marL="0">
              <a:lnSpc>
                <a:spcPct val="150000"/>
              </a:lnSpc>
              <a:spcBef>
                <a:spcPts val="0"/>
              </a:spcBef>
            </a:pPr>
            <a:r>
              <a:rPr lang="zh-CN" altLang="en-US" sz="2400" dirty="0"/>
              <a:t>　　</a:t>
            </a:r>
            <a:r>
              <a:rPr lang="en-US" altLang="zh-CN" sz="2400" dirty="0"/>
              <a:t>(2) </a:t>
            </a:r>
            <a:r>
              <a:rPr lang="zh-CN" altLang="en-US" sz="2400" dirty="0"/>
              <a:t>调度算法可以是进程专用的。在不干扰操作系统调度的情况下，不同的进程可以根据自身需要，选择不同的调度算法对自己的线程进行管理和调度。</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vert="horz">
            <a:normAutofit/>
          </a:bodyPr>
          <a:lstStyle/>
          <a:p>
            <a:pPr marL="0">
              <a:lnSpc>
                <a:spcPct val="150000"/>
              </a:lnSpc>
              <a:spcBef>
                <a:spcPts val="0"/>
              </a:spcBef>
            </a:pPr>
            <a:r>
              <a:rPr lang="zh-CN" altLang="en-US" dirty="0"/>
              <a:t>　　</a:t>
            </a:r>
            <a:r>
              <a:rPr lang="en-US" altLang="zh-CN" dirty="0"/>
              <a:t>(3) </a:t>
            </a:r>
            <a:r>
              <a:rPr lang="zh-CN" altLang="en-US" dirty="0"/>
              <a:t>用户级线程的实现与操作系统平台无关，因为对于线程管理的代码是在用户程序内的，属于用户程序的一部分。因此，用户级线程甚至可以在不支持线程机制的操作系统平台上实现。 </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28"/>
          <p:cNvSpPr txBox="1">
            <a:spLocks noChangeArrowheads="1"/>
          </p:cNvSpPr>
          <p:nvPr/>
        </p:nvSpPr>
        <p:spPr bwMode="auto">
          <a:xfrm>
            <a:off x="539552" y="477423"/>
            <a:ext cx="8229600" cy="4025333"/>
          </a:xfrm>
          <a:prstGeom prst="rect">
            <a:avLst/>
          </a:prstGeom>
          <a:noFill/>
          <a:ln w="9525">
            <a:noFill/>
            <a:miter lim="800000"/>
            <a:headEnd/>
            <a:tailEnd/>
          </a:ln>
        </p:spPr>
        <p:txBody>
          <a:bodyPr>
            <a:spAutoFit/>
          </a:bodyPr>
          <a:lstStyle/>
          <a:p>
            <a:pPr algn="just">
              <a:lnSpc>
                <a:spcPct val="130000"/>
              </a:lnSpc>
              <a:spcBef>
                <a:spcPct val="50000"/>
              </a:spcBef>
            </a:pPr>
            <a:r>
              <a:rPr lang="zh-CN" altLang="en-US" sz="2800" b="1" dirty="0">
                <a:latin typeface="+mj-ea"/>
                <a:ea typeface="+mj-ea"/>
              </a:rPr>
              <a:t>　　用户级线程实现方式的主要缺点在于如下两个方面：</a:t>
            </a:r>
          </a:p>
          <a:p>
            <a:pPr algn="just">
              <a:lnSpc>
                <a:spcPct val="130000"/>
              </a:lnSpc>
            </a:pPr>
            <a:r>
              <a:rPr lang="zh-CN" altLang="en-US" sz="2400" b="1" dirty="0">
                <a:latin typeface="+mj-ea"/>
                <a:ea typeface="+mj-ea"/>
              </a:rPr>
              <a:t>　　</a:t>
            </a:r>
            <a:r>
              <a:rPr lang="en-US" altLang="zh-CN" sz="2400" b="1" dirty="0">
                <a:latin typeface="+mj-ea"/>
                <a:ea typeface="+mj-ea"/>
              </a:rPr>
              <a:t>(1) </a:t>
            </a:r>
            <a:r>
              <a:rPr lang="zh-CN" altLang="en-US" sz="2400" b="1" dirty="0">
                <a:latin typeface="+mj-ea"/>
                <a:ea typeface="+mj-ea"/>
              </a:rPr>
              <a:t>系统调用的阻塞问题。在基于进程机制的操作系统中，大多数系统调用将阻塞进程，因此，当线程执行一个系统调用时，不仅该线程被阻塞，而且进程内的所有线程都会被阻塞。</a:t>
            </a:r>
            <a:endParaRPr lang="en-US" altLang="zh-CN" sz="2400" b="1" dirty="0">
              <a:latin typeface="+mj-ea"/>
              <a:ea typeface="+mj-ea"/>
            </a:endParaRPr>
          </a:p>
          <a:p>
            <a:pPr algn="just">
              <a:lnSpc>
                <a:spcPct val="130000"/>
              </a:lnSpc>
            </a:pPr>
            <a:r>
              <a:rPr lang="zh-CN" altLang="en-US" sz="2400" b="1" dirty="0">
                <a:latin typeface="+mj-ea"/>
                <a:ea typeface="+mj-ea"/>
              </a:rPr>
              <a:t>　　</a:t>
            </a:r>
            <a:r>
              <a:rPr lang="en-US" altLang="zh-CN" sz="2400" b="1" dirty="0">
                <a:latin typeface="+mj-ea"/>
                <a:ea typeface="+mj-ea"/>
              </a:rPr>
              <a:t>(2) </a:t>
            </a:r>
            <a:r>
              <a:rPr lang="zh-CN" altLang="en-US" sz="2400" b="1" dirty="0">
                <a:latin typeface="+mj-ea"/>
                <a:ea typeface="+mj-ea"/>
              </a:rPr>
              <a:t>在单纯的用户级线程实现方式中，多线程应用不能利用多处理机进行多重处理的优点。</a:t>
            </a:r>
            <a:endParaRPr lang="en-US" altLang="zh-CN" sz="2400" b="1" dirty="0">
              <a:latin typeface="+mj-ea"/>
              <a:ea typeface="+mj-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DE9CFEE-95C3-C500-1678-EEDA34503F54}"/>
              </a:ext>
            </a:extLst>
          </p:cNvPr>
          <p:cNvSpPr>
            <a:spLocks noGrp="1"/>
          </p:cNvSpPr>
          <p:nvPr>
            <p:ph type="body" sz="quarter" idx="13"/>
          </p:nvPr>
        </p:nvSpPr>
        <p:spPr/>
        <p:txBody>
          <a:bodyPr/>
          <a:lstStyle/>
          <a:p>
            <a:pPr>
              <a:lnSpc>
                <a:spcPct val="150000"/>
              </a:lnSpc>
            </a:pPr>
            <a:r>
              <a:rPr lang="en-US" altLang="zh-CN" dirty="0"/>
              <a:t>3. </a:t>
            </a:r>
            <a:r>
              <a:rPr lang="zh-CN" altLang="en-US" dirty="0"/>
              <a:t>组合方式</a:t>
            </a:r>
            <a:br>
              <a:rPr lang="zh-CN" altLang="en-US" dirty="0"/>
            </a:br>
            <a:r>
              <a:rPr lang="zh-CN" altLang="en-US" dirty="0"/>
              <a:t>　　有些</a:t>
            </a:r>
            <a:r>
              <a:rPr lang="en-US" altLang="zh-CN" dirty="0"/>
              <a:t>OS</a:t>
            </a:r>
            <a:r>
              <a:rPr lang="zh-CN" altLang="en-US" dirty="0"/>
              <a:t>把用户级线程和内核支持线程两种方式进行组合，提供了组合方式</a:t>
            </a:r>
            <a:r>
              <a:rPr lang="en-US" altLang="zh-CN" dirty="0"/>
              <a:t>ULT/KST </a:t>
            </a:r>
            <a:r>
              <a:rPr lang="zh-CN" altLang="en-US" dirty="0"/>
              <a:t>线程。</a:t>
            </a:r>
          </a:p>
        </p:txBody>
      </p:sp>
      <p:pic>
        <p:nvPicPr>
          <p:cNvPr id="3" name="Picture 4">
            <a:extLst>
              <a:ext uri="{FF2B5EF4-FFF2-40B4-BE49-F238E27FC236}">
                <a16:creationId xmlns:a16="http://schemas.microsoft.com/office/drawing/2014/main" id="{D52778BE-7DAA-DD24-B468-EEB25DD00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3140968"/>
            <a:ext cx="7416800" cy="250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249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982FC-931D-3313-3067-FABE04808AE4}"/>
              </a:ext>
            </a:extLst>
          </p:cNvPr>
          <p:cNvSpPr>
            <a:spLocks noGrp="1"/>
          </p:cNvSpPr>
          <p:nvPr>
            <p:ph type="title"/>
          </p:nvPr>
        </p:nvSpPr>
        <p:spPr/>
        <p:txBody>
          <a:bodyPr>
            <a:normAutofit fontScale="90000"/>
          </a:bodyPr>
          <a:lstStyle/>
          <a:p>
            <a:pPr algn="ctr"/>
            <a:r>
              <a:rPr lang="en-US" altLang="zh-CN" dirty="0"/>
              <a:t>Linux</a:t>
            </a:r>
            <a:r>
              <a:rPr lang="zh-CN" altLang="en-US" dirty="0"/>
              <a:t>创建线程</a:t>
            </a:r>
          </a:p>
        </p:txBody>
      </p:sp>
      <p:sp>
        <p:nvSpPr>
          <p:cNvPr id="4" name="内容占位符 3">
            <a:extLst>
              <a:ext uri="{FF2B5EF4-FFF2-40B4-BE49-F238E27FC236}">
                <a16:creationId xmlns:a16="http://schemas.microsoft.com/office/drawing/2014/main" id="{CA398C7C-1AFF-5367-0565-0C6C58A20C91}"/>
              </a:ext>
            </a:extLst>
          </p:cNvPr>
          <p:cNvSpPr>
            <a:spLocks noGrp="1"/>
          </p:cNvSpPr>
          <p:nvPr>
            <p:ph sz="quarter" idx="1"/>
          </p:nvPr>
        </p:nvSpPr>
        <p:spPr/>
        <p:txBody>
          <a:bodyPr>
            <a:normAutofit/>
          </a:bodyPr>
          <a:lstStyle/>
          <a:p>
            <a:pPr marL="0" indent="0">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pthread.h</a:t>
            </a:r>
            <a:r>
              <a:rPr lang="en-US" altLang="zh-CN" sz="1800" dirty="0">
                <a:latin typeface="Consolas" panose="020B0609020204030204" pitchFamily="49" charset="0"/>
              </a:rPr>
              <a:t>&gt;</a:t>
            </a:r>
          </a:p>
          <a:p>
            <a:pPr marL="0" indent="0">
              <a:buNone/>
            </a:pPr>
            <a:endParaRPr lang="en-US" altLang="zh-CN" sz="1800" dirty="0">
              <a:latin typeface="Consolas" panose="020B0609020204030204" pitchFamily="49" charset="0"/>
            </a:endParaRPr>
          </a:p>
          <a:p>
            <a:pPr marL="0" indent="0">
              <a:buNone/>
            </a:pPr>
            <a:r>
              <a:rPr lang="en-US" altLang="zh-CN" sz="1800" dirty="0">
                <a:latin typeface="Consolas" panose="020B0609020204030204" pitchFamily="49" charset="0"/>
              </a:rPr>
              <a:t>Void * </a:t>
            </a:r>
            <a:r>
              <a:rPr lang="en-US" altLang="zh-CN" sz="1800" dirty="0" err="1">
                <a:latin typeface="Consolas" panose="020B0609020204030204" pitchFamily="49" charset="0"/>
              </a:rPr>
              <a:t>ThreadFunc</a:t>
            </a:r>
            <a:r>
              <a:rPr lang="en-US" altLang="zh-CN" sz="1800" dirty="0">
                <a:latin typeface="Consolas" panose="020B0609020204030204" pitchFamily="49" charset="0"/>
              </a:rPr>
              <a:t>(void * </a:t>
            </a:r>
            <a:r>
              <a:rPr lang="en-US" altLang="zh-CN" sz="1800" dirty="0" err="1">
                <a:latin typeface="Consolas" panose="020B0609020204030204" pitchFamily="49" charset="0"/>
              </a:rPr>
              <a:t>arg</a:t>
            </a:r>
            <a:r>
              <a:rPr lang="en-US" altLang="zh-CN" sz="1800" dirty="0">
                <a:latin typeface="Consolas" panose="020B0609020204030204" pitchFamily="49" charset="0"/>
              </a:rPr>
              <a:t>)</a:t>
            </a:r>
          </a:p>
          <a:p>
            <a:pPr marL="0" indent="0">
              <a:buNone/>
            </a:pPr>
            <a:r>
              <a:rPr lang="en-US" altLang="zh-CN" sz="1800" dirty="0">
                <a:latin typeface="Consolas" panose="020B0609020204030204" pitchFamily="49" charset="0"/>
              </a:rPr>
              <a:t>{</a:t>
            </a:r>
          </a:p>
          <a:p>
            <a:pPr marL="0" indent="0">
              <a:buNone/>
            </a:pPr>
            <a:r>
              <a:rPr lang="en-US" altLang="zh-CN" sz="1800" dirty="0">
                <a:latin typeface="Consolas" panose="020B0609020204030204" pitchFamily="49" charset="0"/>
              </a:rPr>
              <a:t>	</a:t>
            </a:r>
            <a:r>
              <a:rPr lang="en-US" altLang="zh-CN" sz="1800" dirty="0" err="1">
                <a:latin typeface="Consolas" panose="020B0609020204030204" pitchFamily="49" charset="0"/>
              </a:rPr>
              <a:t>printf</a:t>
            </a:r>
            <a:r>
              <a:rPr lang="en-US" altLang="zh-CN" sz="1800" dirty="0">
                <a:latin typeface="Consolas" panose="020B0609020204030204" pitchFamily="49" charset="0"/>
              </a:rPr>
              <a:t>(“I am a thread!”);</a:t>
            </a:r>
          </a:p>
          <a:p>
            <a:pPr marL="0" indent="0">
              <a:buNone/>
            </a:pPr>
            <a:r>
              <a:rPr lang="en-US" altLang="zh-CN" sz="1800" dirty="0">
                <a:latin typeface="Consolas" panose="020B0609020204030204" pitchFamily="49" charset="0"/>
              </a:rPr>
              <a:t>}</a:t>
            </a:r>
          </a:p>
          <a:p>
            <a:pPr marL="0" indent="0">
              <a:buNone/>
            </a:pPr>
            <a:r>
              <a:rPr lang="en-US" altLang="zh-CN" sz="1800" dirty="0">
                <a:latin typeface="Consolas" panose="020B0609020204030204" pitchFamily="49" charset="0"/>
              </a:rPr>
              <a:t>Int main(void)</a:t>
            </a:r>
          </a:p>
          <a:p>
            <a:pPr marL="0" indent="0">
              <a:buNone/>
            </a:pPr>
            <a:r>
              <a:rPr lang="en-US" altLang="zh-CN" sz="1800" dirty="0">
                <a:latin typeface="Consolas" panose="020B0609020204030204" pitchFamily="49" charset="0"/>
              </a:rPr>
              <a:t>{</a:t>
            </a:r>
          </a:p>
          <a:p>
            <a:pPr marL="0" indent="0">
              <a:buNone/>
            </a:pPr>
            <a:r>
              <a:rPr lang="en-US" altLang="zh-CN" sz="1800" dirty="0">
                <a:latin typeface="Consolas" panose="020B0609020204030204" pitchFamily="49" charset="0"/>
              </a:rPr>
              <a:t>	</a:t>
            </a:r>
            <a:r>
              <a:rPr lang="en-US" altLang="zh-CN" sz="1800" dirty="0" err="1">
                <a:latin typeface="Consolas" panose="020B0609020204030204" pitchFamily="49" charset="0"/>
              </a:rPr>
              <a:t>pthread_t</a:t>
            </a:r>
            <a:r>
              <a:rPr lang="en-US" altLang="zh-CN" sz="1800" dirty="0">
                <a:latin typeface="Consolas" panose="020B0609020204030204" pitchFamily="49" charset="0"/>
              </a:rPr>
              <a:t> </a:t>
            </a:r>
            <a:r>
              <a:rPr lang="en-US" altLang="zh-CN" sz="1800" dirty="0" err="1">
                <a:latin typeface="Consolas" panose="020B0609020204030204" pitchFamily="49" charset="0"/>
              </a:rPr>
              <a:t>tid</a:t>
            </a:r>
            <a:r>
              <a:rPr lang="en-US" altLang="zh-CN" sz="1800" dirty="0">
                <a:latin typeface="Consolas" panose="020B0609020204030204" pitchFamily="49" charset="0"/>
              </a:rPr>
              <a:t>;</a:t>
            </a:r>
          </a:p>
          <a:p>
            <a:pPr marL="0" indent="0">
              <a:buNone/>
            </a:pPr>
            <a:r>
              <a:rPr lang="en-US" altLang="zh-CN" sz="1800" dirty="0">
                <a:latin typeface="Consolas" panose="020B0609020204030204" pitchFamily="49" charset="0"/>
              </a:rPr>
              <a:t>       </a:t>
            </a:r>
            <a:r>
              <a:rPr lang="en-US" altLang="zh-CN" sz="1800" dirty="0" err="1">
                <a:latin typeface="Consolas" panose="020B0609020204030204" pitchFamily="49" charset="0"/>
              </a:rPr>
              <a:t>pthread_create</a:t>
            </a:r>
            <a:r>
              <a:rPr lang="en-US" altLang="zh-CN" sz="1800" dirty="0">
                <a:latin typeface="Consolas" panose="020B0609020204030204" pitchFamily="49" charset="0"/>
              </a:rPr>
              <a:t>(&amp;</a:t>
            </a:r>
            <a:r>
              <a:rPr lang="en-US" altLang="zh-CN" sz="1800" dirty="0" err="1">
                <a:latin typeface="Consolas" panose="020B0609020204030204" pitchFamily="49" charset="0"/>
              </a:rPr>
              <a:t>tid,NULL</a:t>
            </a:r>
            <a:r>
              <a:rPr lang="en-US" altLang="zh-CN" sz="1800" dirty="0">
                <a:latin typeface="Consolas" panose="020B0609020204030204" pitchFamily="49" charset="0"/>
              </a:rPr>
              <a:t>, </a:t>
            </a:r>
            <a:r>
              <a:rPr lang="en-US" altLang="zh-CN" sz="1800" dirty="0" err="1">
                <a:latin typeface="Consolas" panose="020B0609020204030204" pitchFamily="49" charset="0"/>
              </a:rPr>
              <a:t>ThreadFunc</a:t>
            </a:r>
            <a:r>
              <a:rPr lang="zh-CN" altLang="en-US" sz="1800" dirty="0">
                <a:latin typeface="Consolas" panose="020B0609020204030204" pitchFamily="49" charset="0"/>
              </a:rPr>
              <a:t>，</a:t>
            </a:r>
            <a:r>
              <a:rPr lang="en-US" altLang="zh-CN" sz="1800" dirty="0">
                <a:latin typeface="Consolas" panose="020B0609020204030204" pitchFamily="49" charset="0"/>
              </a:rPr>
              <a:t>NULL)</a:t>
            </a:r>
            <a:r>
              <a:rPr lang="zh-CN" altLang="en-US" sz="1800" dirty="0">
                <a:latin typeface="Consolas" panose="020B0609020204030204" pitchFamily="49" charset="0"/>
              </a:rPr>
              <a:t>；</a:t>
            </a:r>
            <a:endParaRPr lang="en-US" altLang="zh-CN" sz="1800" dirty="0">
              <a:latin typeface="Consolas" panose="020B0609020204030204" pitchFamily="49" charset="0"/>
            </a:endParaRPr>
          </a:p>
          <a:p>
            <a:pPr marL="0" indent="0">
              <a:buNone/>
            </a:pPr>
            <a:r>
              <a:rPr lang="en-US" altLang="zh-CN" sz="1800" dirty="0">
                <a:latin typeface="Consolas" panose="020B0609020204030204" pitchFamily="49" charset="0"/>
              </a:rPr>
              <a:t>}</a:t>
            </a:r>
            <a:endParaRPr lang="zh-CN" altLang="en-US" sz="1800" dirty="0">
              <a:latin typeface="Consolas" panose="020B0609020204030204" pitchFamily="49" charset="0"/>
            </a:endParaRPr>
          </a:p>
        </p:txBody>
      </p:sp>
    </p:spTree>
    <p:extLst>
      <p:ext uri="{BB962C8B-B14F-4D97-AF65-F5344CB8AC3E}">
        <p14:creationId xmlns:p14="http://schemas.microsoft.com/office/powerpoint/2010/main" val="370772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r>
              <a:rPr lang="en-US" altLang="zh-CN" b="1" dirty="0"/>
              <a:t>1</a:t>
            </a:r>
            <a:r>
              <a:rPr lang="zh-CN" altLang="en-US" b="1" dirty="0"/>
              <a:t>．共享存储器系统</a:t>
            </a:r>
            <a:endParaRPr lang="en-US" altLang="zh-CN" b="1" dirty="0"/>
          </a:p>
          <a:p>
            <a:r>
              <a:rPr lang="en-US" altLang="zh-CN" dirty="0"/>
              <a:t> (1) </a:t>
            </a:r>
            <a:r>
              <a:rPr lang="zh-CN" altLang="en-US" dirty="0"/>
              <a:t>基于共享数据结构的通信方式。</a:t>
            </a:r>
            <a:endParaRPr lang="en-US" altLang="zh-CN" dirty="0"/>
          </a:p>
          <a:p>
            <a:r>
              <a:rPr lang="en-US" altLang="zh-CN" dirty="0"/>
              <a:t> (2) </a:t>
            </a:r>
            <a:r>
              <a:rPr lang="zh-CN" altLang="en-US" dirty="0"/>
              <a:t>基于共享存储区的通信方式。</a:t>
            </a:r>
          </a:p>
        </p:txBody>
      </p:sp>
      <p:pic>
        <p:nvPicPr>
          <p:cNvPr id="33794" name="Picture 2" descr="http://www.chuanganwang.cn/wp-content/uploads/2013/03/google4.jpg"/>
          <p:cNvPicPr>
            <a:picLocks noChangeAspect="1" noChangeArrowheads="1"/>
          </p:cNvPicPr>
          <p:nvPr/>
        </p:nvPicPr>
        <p:blipFill>
          <a:blip r:embed="rId3" cstate="print"/>
          <a:srcRect/>
          <a:stretch>
            <a:fillRect/>
          </a:stretch>
        </p:blipFill>
        <p:spPr bwMode="auto">
          <a:xfrm>
            <a:off x="4211960" y="2852936"/>
            <a:ext cx="4686300" cy="3076575"/>
          </a:xfrm>
          <a:prstGeom prst="rect">
            <a:avLst/>
          </a:prstGeom>
          <a:noFill/>
        </p:spPr>
      </p:pic>
      <p:pic>
        <p:nvPicPr>
          <p:cNvPr id="33798" name="Picture 6" descr="http://211.67.81.35/jpkc/2008sxj/zhaosuping/kecheng/pic/2-6-1.GIF"/>
          <p:cNvPicPr>
            <a:picLocks noChangeAspect="1" noChangeArrowheads="1"/>
          </p:cNvPicPr>
          <p:nvPr/>
        </p:nvPicPr>
        <p:blipFill>
          <a:blip r:embed="rId4" cstate="print"/>
          <a:srcRect l="19664"/>
          <a:stretch>
            <a:fillRect/>
          </a:stretch>
        </p:blipFill>
        <p:spPr bwMode="auto">
          <a:xfrm>
            <a:off x="539552" y="2636912"/>
            <a:ext cx="2647578" cy="33147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4751759" cy="5400675"/>
          </a:xfrm>
        </p:spPr>
        <p:txBody>
          <a:bodyPr>
            <a:normAutofit lnSpcReduction="10000"/>
          </a:bodyPr>
          <a:lstStyle/>
          <a:p>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．消息传递系统</a:t>
            </a:r>
            <a:endParaRPr lang="en-US" altLang="zh-CN" b="1" dirty="0">
              <a:latin typeface="Times New Roman" pitchFamily="18" charset="0"/>
              <a:cs typeface="Times New Roman" pitchFamily="18" charset="0"/>
            </a:endParaRPr>
          </a:p>
          <a:p>
            <a:pPr>
              <a:lnSpc>
                <a:spcPct val="150000"/>
              </a:lnSpc>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消息传递系统</a:t>
            </a:r>
            <a:r>
              <a:rPr lang="en-US" altLang="zh-CN" dirty="0">
                <a:latin typeface="Times New Roman" pitchFamily="18" charset="0"/>
                <a:cs typeface="Times New Roman" pitchFamily="18" charset="0"/>
              </a:rPr>
              <a:t>(Message passing system)</a:t>
            </a:r>
            <a:r>
              <a:rPr lang="zh-CN" altLang="en-US" dirty="0">
                <a:latin typeface="Times New Roman" pitchFamily="18" charset="0"/>
                <a:cs typeface="Times New Roman" pitchFamily="18" charset="0"/>
              </a:rPr>
              <a:t>是当前应用最为广泛的一种进程间的通信机制。在该机制中，进程间的数据交换是以格式化的消息</a:t>
            </a:r>
            <a:r>
              <a:rPr lang="en-US" altLang="zh-CN" dirty="0">
                <a:latin typeface="Times New Roman" pitchFamily="18" charset="0"/>
                <a:cs typeface="Times New Roman" pitchFamily="18" charset="0"/>
              </a:rPr>
              <a:t>(message)</a:t>
            </a:r>
            <a:r>
              <a:rPr lang="zh-CN" altLang="en-US" dirty="0">
                <a:latin typeface="Times New Roman" pitchFamily="18" charset="0"/>
                <a:cs typeface="Times New Roman" pitchFamily="18" charset="0"/>
              </a:rPr>
              <a:t>为单位的；在计算机网络中，又把</a:t>
            </a:r>
            <a:r>
              <a:rPr lang="en-US" altLang="zh-CN" dirty="0">
                <a:latin typeface="Times New Roman" pitchFamily="18" charset="0"/>
                <a:cs typeface="Times New Roman" pitchFamily="18" charset="0"/>
              </a:rPr>
              <a:t>message</a:t>
            </a:r>
            <a:r>
              <a:rPr lang="zh-CN" altLang="en-US" dirty="0">
                <a:latin typeface="Times New Roman" pitchFamily="18" charset="0"/>
                <a:cs typeface="Times New Roman" pitchFamily="18" charset="0"/>
              </a:rPr>
              <a:t>称为报文。</a:t>
            </a:r>
          </a:p>
        </p:txBody>
      </p:sp>
      <p:pic>
        <p:nvPicPr>
          <p:cNvPr id="5" name="图片 4">
            <a:extLst>
              <a:ext uri="{FF2B5EF4-FFF2-40B4-BE49-F238E27FC236}">
                <a16:creationId xmlns:a16="http://schemas.microsoft.com/office/drawing/2014/main" id="{14EB59C5-A2CD-2FA5-84D9-6A42014D1D95}"/>
              </a:ext>
            </a:extLst>
          </p:cNvPr>
          <p:cNvPicPr>
            <a:picLocks noChangeAspect="1"/>
          </p:cNvPicPr>
          <p:nvPr/>
        </p:nvPicPr>
        <p:blipFill rotWithShape="1">
          <a:blip r:embed="rId3"/>
          <a:srcRect r="51635" b="5043"/>
          <a:stretch/>
        </p:blipFill>
        <p:spPr>
          <a:xfrm>
            <a:off x="5724128" y="1484785"/>
            <a:ext cx="2951559" cy="41044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p:txBody>
          <a:bodyPr/>
          <a:lstStyle/>
          <a:p>
            <a:r>
              <a:rPr lang="en-US" altLang="zh-CN" dirty="0"/>
              <a:t> Windows</a:t>
            </a:r>
            <a:r>
              <a:rPr lang="zh-CN" altLang="en-US" dirty="0"/>
              <a:t>窗口消息</a:t>
            </a:r>
          </a:p>
        </p:txBody>
      </p:sp>
      <p:pic>
        <p:nvPicPr>
          <p:cNvPr id="38917" name="Picture 5"/>
          <p:cNvPicPr>
            <a:picLocks noChangeAspect="1" noChangeArrowheads="1"/>
          </p:cNvPicPr>
          <p:nvPr/>
        </p:nvPicPr>
        <p:blipFill>
          <a:blip r:embed="rId3" cstate="print"/>
          <a:srcRect/>
          <a:stretch>
            <a:fillRect/>
          </a:stretch>
        </p:blipFill>
        <p:spPr bwMode="auto">
          <a:xfrm>
            <a:off x="683568" y="1340768"/>
            <a:ext cx="7776864" cy="496531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251521" y="692150"/>
            <a:ext cx="8640960" cy="5400675"/>
          </a:xfrm>
        </p:spPr>
        <p:txBody>
          <a:bodyPr/>
          <a:lstStyle/>
          <a:p>
            <a:r>
              <a:rPr lang="en-US" altLang="zh-CN" b="1" dirty="0">
                <a:latin typeface="Times New Roman" pitchFamily="18" charset="0"/>
                <a:cs typeface="Times New Roman" pitchFamily="18" charset="0"/>
              </a:rPr>
              <a:t>    3</a:t>
            </a:r>
            <a:r>
              <a:rPr lang="zh-CN" altLang="en-US" b="1" dirty="0">
                <a:latin typeface="Times New Roman" pitchFamily="18" charset="0"/>
                <a:cs typeface="Times New Roman" pitchFamily="18" charset="0"/>
              </a:rPr>
              <a:t>．管道通信</a:t>
            </a:r>
            <a:endParaRPr lang="en-US" altLang="zh-CN" b="1" dirty="0">
              <a:latin typeface="Times New Roman" pitchFamily="18" charset="0"/>
              <a:cs typeface="Times New Roman" pitchFamily="18" charset="0"/>
            </a:endParaRPr>
          </a:p>
          <a:p>
            <a:pPr>
              <a:lnSpc>
                <a:spcPct val="150000"/>
              </a:lnSpc>
            </a:pPr>
            <a:r>
              <a:rPr lang="zh-CN" altLang="en-US" dirty="0">
                <a:latin typeface="Times New Roman" pitchFamily="18" charset="0"/>
                <a:cs typeface="Times New Roman" pitchFamily="18" charset="0"/>
              </a:rPr>
              <a:t>           所谓“管道”，是指用于连接一个读进程和一个写进程以实现它们之间通信的一个共享文件，又名</a:t>
            </a:r>
            <a:r>
              <a:rPr lang="en-US" altLang="zh-CN" dirty="0">
                <a:latin typeface="Times New Roman" pitchFamily="18" charset="0"/>
                <a:cs typeface="Times New Roman" pitchFamily="18" charset="0"/>
              </a:rPr>
              <a:t>pipe</a:t>
            </a:r>
            <a:r>
              <a:rPr lang="zh-CN" altLang="en-US" dirty="0">
                <a:latin typeface="Times New Roman" pitchFamily="18" charset="0"/>
                <a:cs typeface="Times New Roman" pitchFamily="18" charset="0"/>
              </a:rPr>
              <a:t>文件。向管道</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共享文件</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提供输入的发送进程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即写进程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，以字符流形式将大量的数据送入管道；而接受管道输出的接收进程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即读进程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，则从管道中接收</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读</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数据。</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a:xfrm>
            <a:off x="467544" y="692696"/>
            <a:ext cx="8229600" cy="1440160"/>
          </a:xfrm>
        </p:spPr>
        <p:txBody>
          <a:bodyPr>
            <a:normAutofit/>
          </a:bodyPr>
          <a:lstStyle/>
          <a:p>
            <a:pPr marL="457200" indent="-457200">
              <a:buFont typeface="Wingdings" panose="05000000000000000000" pitchFamily="2" charset="2"/>
              <a:buChar char="Ø"/>
            </a:pPr>
            <a:r>
              <a:rPr lang="zh-CN" altLang="en-US" dirty="0"/>
              <a:t>普通管道：通常用于父子进程的单向通信，通信结束管道就不再存在，要实现双向通信需要两个普通管道。（</a:t>
            </a:r>
            <a:r>
              <a:rPr lang="en-US" altLang="zh-CN" dirty="0"/>
              <a:t>windows</a:t>
            </a:r>
            <a:r>
              <a:rPr lang="zh-CN" altLang="en-US" dirty="0"/>
              <a:t>中称为匿名管道）</a:t>
            </a:r>
          </a:p>
        </p:txBody>
      </p:sp>
      <p:pic>
        <p:nvPicPr>
          <p:cNvPr id="4" name="Picture 4">
            <a:extLst>
              <a:ext uri="{FF2B5EF4-FFF2-40B4-BE49-F238E27FC236}">
                <a16:creationId xmlns:a16="http://schemas.microsoft.com/office/drawing/2014/main" id="{5A0BA619-59C7-2B0C-B2CC-041DA53F32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348880"/>
            <a:ext cx="5591175"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占位符 6">
            <a:extLst>
              <a:ext uri="{FF2B5EF4-FFF2-40B4-BE49-F238E27FC236}">
                <a16:creationId xmlns:a16="http://schemas.microsoft.com/office/drawing/2014/main" id="{3C7A26E1-0781-8CE6-9B4B-5482339BF944}"/>
              </a:ext>
            </a:extLst>
          </p:cNvPr>
          <p:cNvSpPr txBox="1">
            <a:spLocks/>
          </p:cNvSpPr>
          <p:nvPr/>
        </p:nvSpPr>
        <p:spPr>
          <a:xfrm>
            <a:off x="469170" y="4365104"/>
            <a:ext cx="8229600" cy="1656184"/>
          </a:xfrm>
          <a:prstGeom prst="rect">
            <a:avLst/>
          </a:prstGeom>
        </p:spPr>
        <p:txBody>
          <a:bodyPr vert="horz" anchor="ctr" anchorCtr="0">
            <a:normAutofit lnSpcReduction="10000"/>
          </a:bodyPr>
          <a:lstStyle>
            <a:lvl1pPr marL="0" indent="0" algn="l" rtl="0" eaLnBrk="1" latinLnBrk="0" hangingPunct="1">
              <a:spcBef>
                <a:spcPts val="600"/>
              </a:spcBef>
              <a:buClr>
                <a:schemeClr val="accent1"/>
              </a:buClr>
              <a:buSzPct val="76000"/>
              <a:buFontTx/>
              <a:buNone/>
              <a:defRPr kumimoji="0" sz="28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12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0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9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9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Wingdings" panose="05000000000000000000" pitchFamily="2" charset="2"/>
              <a:buChar char="Ø"/>
            </a:pPr>
            <a:r>
              <a:rPr lang="zh-CN" altLang="en-US" dirty="0"/>
              <a:t>命名管道：不限于父子进程，通信结束管道仍然存在。</a:t>
            </a:r>
            <a:r>
              <a:rPr lang="en-US" altLang="zh-CN" dirty="0"/>
              <a:t>UNIX</a:t>
            </a:r>
            <a:r>
              <a:rPr lang="zh-CN" altLang="en-US" dirty="0"/>
              <a:t>采用</a:t>
            </a:r>
            <a:r>
              <a:rPr lang="en-US" altLang="zh-CN" dirty="0"/>
              <a:t>FIFO</a:t>
            </a:r>
            <a:r>
              <a:rPr lang="zh-CN" altLang="en-US" dirty="0"/>
              <a:t>方式操作命名管道，要要实现双向通信需要两个</a:t>
            </a:r>
            <a:r>
              <a:rPr lang="en-US" altLang="zh-CN" dirty="0"/>
              <a:t>FIFO</a:t>
            </a:r>
            <a:r>
              <a:rPr lang="zh-CN" altLang="en-US" dirty="0"/>
              <a:t>管道。</a:t>
            </a:r>
            <a:r>
              <a:rPr lang="en-US" altLang="zh-CN" dirty="0"/>
              <a:t> WINDOWS</a:t>
            </a:r>
            <a:r>
              <a:rPr lang="zh-CN" altLang="en-US" dirty="0"/>
              <a:t>中命名管道可以全双工通信。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251521" y="692150"/>
            <a:ext cx="8640960" cy="5400675"/>
          </a:xfrm>
        </p:spPr>
        <p:txBody>
          <a:bodyPr>
            <a:normAutofit lnSpcReduction="10000"/>
          </a:bodyPr>
          <a:lstStyle/>
          <a:p>
            <a:pPr>
              <a:lnSpc>
                <a:spcPct val="150000"/>
              </a:lnSpc>
            </a:pPr>
            <a:r>
              <a:rPr lang="en-US" altLang="zh-CN"/>
              <a:t>		</a:t>
            </a:r>
            <a:r>
              <a:rPr lang="zh-CN" altLang="en-US"/>
              <a:t>为了协调双方的通信，管道机制必须提供以下三方面的协调能力：① 互斥，即当一个进程正在对</a:t>
            </a:r>
            <a:r>
              <a:rPr lang="en-US" altLang="zh-CN"/>
              <a:t>pipe</a:t>
            </a:r>
            <a:r>
              <a:rPr lang="zh-CN" altLang="en-US"/>
              <a:t>执行读</a:t>
            </a:r>
            <a:r>
              <a:rPr lang="en-US" altLang="zh-CN"/>
              <a:t>/</a:t>
            </a:r>
            <a:r>
              <a:rPr lang="zh-CN" altLang="en-US"/>
              <a:t>写操作时，其它</a:t>
            </a:r>
            <a:r>
              <a:rPr lang="en-US" altLang="zh-CN"/>
              <a:t>(</a:t>
            </a:r>
            <a:r>
              <a:rPr lang="zh-CN" altLang="en-US"/>
              <a:t>另一</a:t>
            </a:r>
            <a:r>
              <a:rPr lang="en-US" altLang="zh-CN"/>
              <a:t>)</a:t>
            </a:r>
            <a:r>
              <a:rPr lang="zh-CN" altLang="en-US"/>
              <a:t>进程必须等待。② 同步，指当写</a:t>
            </a:r>
            <a:r>
              <a:rPr lang="en-US" altLang="zh-CN"/>
              <a:t>(</a:t>
            </a:r>
            <a:r>
              <a:rPr lang="zh-CN" altLang="en-US"/>
              <a:t>输入</a:t>
            </a:r>
            <a:r>
              <a:rPr lang="en-US" altLang="zh-CN"/>
              <a:t>)</a:t>
            </a:r>
            <a:r>
              <a:rPr lang="zh-CN" altLang="en-US"/>
              <a:t>进程把一定数量</a:t>
            </a:r>
            <a:r>
              <a:rPr lang="en-US" altLang="zh-CN"/>
              <a:t>(</a:t>
            </a:r>
            <a:r>
              <a:rPr lang="zh-CN" altLang="en-US"/>
              <a:t>如</a:t>
            </a:r>
            <a:r>
              <a:rPr lang="en-US" altLang="zh-CN"/>
              <a:t>4 KB)</a:t>
            </a:r>
            <a:r>
              <a:rPr lang="zh-CN" altLang="en-US"/>
              <a:t>的数据写入</a:t>
            </a:r>
            <a:r>
              <a:rPr lang="en-US" altLang="zh-CN"/>
              <a:t>pipe</a:t>
            </a:r>
            <a:r>
              <a:rPr lang="zh-CN" altLang="en-US"/>
              <a:t>，便去睡眠等待，直到读</a:t>
            </a:r>
            <a:r>
              <a:rPr lang="en-US" altLang="zh-CN"/>
              <a:t>(</a:t>
            </a:r>
            <a:r>
              <a:rPr lang="zh-CN" altLang="en-US"/>
              <a:t>输出</a:t>
            </a:r>
            <a:r>
              <a:rPr lang="en-US" altLang="zh-CN"/>
              <a:t>)</a:t>
            </a:r>
            <a:r>
              <a:rPr lang="zh-CN" altLang="en-US"/>
              <a:t>进程取走数据后再把它唤醒。当读进程读一空</a:t>
            </a:r>
            <a:r>
              <a:rPr lang="en-US" altLang="zh-CN"/>
              <a:t>pipe</a:t>
            </a:r>
            <a:r>
              <a:rPr lang="zh-CN" altLang="en-US"/>
              <a:t>时，也应睡眠等待，直至写进程将数据写入管道后才将之唤醒。③ 确定对方是否存在，只有确定了对方已存在时才能进行通信。</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29504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10723</TotalTime>
  <Words>2428</Words>
  <Application>Microsoft Office PowerPoint</Application>
  <PresentationFormat>全屏显示(4:3)</PresentationFormat>
  <Paragraphs>158</Paragraphs>
  <Slides>36</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MS PGothic</vt:lpstr>
      <vt:lpstr>宋体</vt:lpstr>
      <vt:lpstr>Arial</vt:lpstr>
      <vt:lpstr>Bookman Old Style</vt:lpstr>
      <vt:lpstr>Calibri</vt:lpstr>
      <vt:lpstr>Consolas</vt:lpstr>
      <vt:lpstr>Gill Sans MT</vt:lpstr>
      <vt:lpstr>Helvetica</vt:lpstr>
      <vt:lpstr>Times New Roman</vt:lpstr>
      <vt:lpstr>Wingdings</vt:lpstr>
      <vt:lpstr>Wingdings 3</vt:lpstr>
      <vt:lpstr>1_质朴</vt:lpstr>
      <vt:lpstr>第七讲  </vt:lpstr>
      <vt:lpstr>本次课程主要内容</vt:lpstr>
      <vt:lpstr>2.5 进程间通信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 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Linux创建线程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180</cp:revision>
  <dcterms:created xsi:type="dcterms:W3CDTF">2013-09-15T00:45:06Z</dcterms:created>
  <dcterms:modified xsi:type="dcterms:W3CDTF">2023-10-26T01:11:35Z</dcterms:modified>
</cp:coreProperties>
</file>