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3811" autoAdjust="0"/>
  </p:normalViewPr>
  <p:slideViewPr>
    <p:cSldViewPr>
      <p:cViewPr varScale="1">
        <p:scale>
          <a:sx n="103" d="100"/>
          <a:sy n="103" d="100"/>
        </p:scale>
        <p:origin x="-1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FB76E-E304-4631-988C-8A93D1DE979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A8E476-38B6-4D8D-9C88-66AF5692C78E}">
      <dgm:prSet phldrT="[Text]"/>
      <dgm:spPr/>
      <dgm:t>
        <a:bodyPr/>
        <a:lstStyle/>
        <a:p>
          <a:r>
            <a:rPr lang="en-US" altLang="zh-CN" dirty="0" smtClean="0"/>
            <a:t>Configure Server</a:t>
          </a:r>
          <a:endParaRPr lang="zh-CN" altLang="en-US" dirty="0"/>
        </a:p>
      </dgm:t>
    </dgm:pt>
    <dgm:pt modelId="{B1746B9E-2E29-4677-9DFD-F51D61DA95EC}" type="parTrans" cxnId="{C0DCBAF4-17FA-4942-A7E8-06A82983227F}">
      <dgm:prSet/>
      <dgm:spPr/>
      <dgm:t>
        <a:bodyPr/>
        <a:lstStyle/>
        <a:p>
          <a:endParaRPr lang="zh-CN" altLang="en-US"/>
        </a:p>
      </dgm:t>
    </dgm:pt>
    <dgm:pt modelId="{2C40B3EC-1B0E-4965-8570-6416C5B69444}" type="sibTrans" cxnId="{C0DCBAF4-17FA-4942-A7E8-06A82983227F}">
      <dgm:prSet/>
      <dgm:spPr/>
      <dgm:t>
        <a:bodyPr/>
        <a:lstStyle/>
        <a:p>
          <a:endParaRPr lang="zh-CN" altLang="en-US"/>
        </a:p>
      </dgm:t>
    </dgm:pt>
    <dgm:pt modelId="{09699523-980D-4256-AC16-F212867AD7D9}">
      <dgm:prSet phldrT="[Text]" custT="1"/>
      <dgm:spPr/>
      <dgm:t>
        <a:bodyPr/>
        <a:lstStyle/>
        <a:p>
          <a:r>
            <a:rPr lang="en-US" altLang="zh-CN" sz="1000" dirty="0" smtClean="0"/>
            <a:t>Server Name*</a:t>
          </a:r>
          <a:endParaRPr lang="zh-CN" altLang="en-US" sz="1000" dirty="0"/>
        </a:p>
      </dgm:t>
    </dgm:pt>
    <dgm:pt modelId="{E2D56618-3869-4270-B8D8-28F81DC111CB}" type="parTrans" cxnId="{B4777976-1737-4C0D-8C52-026968EAD9FE}">
      <dgm:prSet/>
      <dgm:spPr/>
      <dgm:t>
        <a:bodyPr/>
        <a:lstStyle/>
        <a:p>
          <a:endParaRPr lang="zh-CN" altLang="en-US"/>
        </a:p>
      </dgm:t>
    </dgm:pt>
    <dgm:pt modelId="{0A01F380-DE07-463C-854D-0B19AE5D03DD}" type="sibTrans" cxnId="{B4777976-1737-4C0D-8C52-026968EAD9FE}">
      <dgm:prSet/>
      <dgm:spPr/>
      <dgm:t>
        <a:bodyPr/>
        <a:lstStyle/>
        <a:p>
          <a:endParaRPr lang="zh-CN" altLang="en-US"/>
        </a:p>
      </dgm:t>
    </dgm:pt>
    <dgm:pt modelId="{43F46F69-8F12-4224-A20B-BF4D67D043F9}">
      <dgm:prSet phldrT="[Text]"/>
      <dgm:spPr/>
      <dgm:t>
        <a:bodyPr/>
        <a:lstStyle/>
        <a:p>
          <a:r>
            <a:rPr lang="en-US" altLang="zh-CN" dirty="0" smtClean="0"/>
            <a:t>Publish Server structure</a:t>
          </a:r>
          <a:endParaRPr lang="zh-CN" altLang="en-US" dirty="0"/>
        </a:p>
      </dgm:t>
    </dgm:pt>
    <dgm:pt modelId="{6E69BE3E-5241-405F-A734-9653296D024C}" type="parTrans" cxnId="{FA7D1F27-6D3B-4972-B43E-3580EDE73E39}">
      <dgm:prSet/>
      <dgm:spPr/>
      <dgm:t>
        <a:bodyPr/>
        <a:lstStyle/>
        <a:p>
          <a:endParaRPr lang="zh-CN" altLang="en-US"/>
        </a:p>
      </dgm:t>
    </dgm:pt>
    <dgm:pt modelId="{716DBE34-F01B-4F5C-ACB2-5423EF735386}" type="sibTrans" cxnId="{FA7D1F27-6D3B-4972-B43E-3580EDE73E39}">
      <dgm:prSet/>
      <dgm:spPr/>
      <dgm:t>
        <a:bodyPr/>
        <a:lstStyle/>
        <a:p>
          <a:endParaRPr lang="zh-CN" altLang="en-US"/>
        </a:p>
      </dgm:t>
    </dgm:pt>
    <dgm:pt modelId="{37437F3F-F328-479D-9502-5E152154EAE2}">
      <dgm:prSet phldrT="[Text]" custT="1"/>
      <dgm:spPr/>
      <dgm:t>
        <a:bodyPr/>
        <a:lstStyle/>
        <a:p>
          <a:r>
            <a:rPr lang="en-US" altLang="zh-CN" sz="1050" dirty="0" smtClean="0"/>
            <a:t>Folders</a:t>
          </a:r>
          <a:endParaRPr lang="zh-CN" altLang="en-US" sz="1050" dirty="0"/>
        </a:p>
      </dgm:t>
    </dgm:pt>
    <dgm:pt modelId="{F7C3488B-E7B7-4A2E-883D-BCFEB4DEACAE}" type="parTrans" cxnId="{673174EE-A858-4BD9-A434-83581B1D5BF4}">
      <dgm:prSet/>
      <dgm:spPr/>
      <dgm:t>
        <a:bodyPr/>
        <a:lstStyle/>
        <a:p>
          <a:endParaRPr lang="zh-CN" altLang="en-US"/>
        </a:p>
      </dgm:t>
    </dgm:pt>
    <dgm:pt modelId="{EFABDC1A-8F32-4BD7-98BB-AC5412CCD634}" type="sibTrans" cxnId="{673174EE-A858-4BD9-A434-83581B1D5BF4}">
      <dgm:prSet/>
      <dgm:spPr/>
      <dgm:t>
        <a:bodyPr/>
        <a:lstStyle/>
        <a:p>
          <a:endParaRPr lang="zh-CN" altLang="en-US"/>
        </a:p>
      </dgm:t>
    </dgm:pt>
    <dgm:pt modelId="{AD37C62B-87B2-4AEA-9A16-67ACD0248062}">
      <dgm:prSet phldrT="[Text]"/>
      <dgm:spPr/>
      <dgm:t>
        <a:bodyPr/>
        <a:lstStyle/>
        <a:p>
          <a:r>
            <a:rPr lang="en-US" altLang="zh-CN" dirty="0" smtClean="0"/>
            <a:t>Initialization</a:t>
          </a:r>
          <a:endParaRPr lang="zh-CN" altLang="en-US" dirty="0"/>
        </a:p>
      </dgm:t>
    </dgm:pt>
    <dgm:pt modelId="{36591C1C-0D4E-4D78-B569-83600C066B85}" type="parTrans" cxnId="{F6AE09E4-304C-4367-B90E-5844C49AF63C}">
      <dgm:prSet/>
      <dgm:spPr/>
      <dgm:t>
        <a:bodyPr/>
        <a:lstStyle/>
        <a:p>
          <a:endParaRPr lang="zh-CN" altLang="en-US"/>
        </a:p>
      </dgm:t>
    </dgm:pt>
    <dgm:pt modelId="{5B9B6813-4FD0-44C4-BCC2-54DBAA22E94C}" type="sibTrans" cxnId="{F6AE09E4-304C-4367-B90E-5844C49AF63C}">
      <dgm:prSet/>
      <dgm:spPr/>
      <dgm:t>
        <a:bodyPr/>
        <a:lstStyle/>
        <a:p>
          <a:endParaRPr lang="zh-CN" altLang="en-US"/>
        </a:p>
      </dgm:t>
    </dgm:pt>
    <dgm:pt modelId="{1219F8B9-2AA0-4C65-991B-45934EBEC1A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Start Server</a:t>
          </a:r>
          <a:endParaRPr lang="zh-CN" altLang="en-US" dirty="0"/>
        </a:p>
      </dgm:t>
    </dgm:pt>
    <dgm:pt modelId="{DF8073FD-3925-4866-9AEA-57FD7903A399}" type="parTrans" cxnId="{127CC5D6-82DB-4EBE-9AD3-C944A1640E8A}">
      <dgm:prSet/>
      <dgm:spPr/>
      <dgm:t>
        <a:bodyPr/>
        <a:lstStyle/>
        <a:p>
          <a:endParaRPr lang="zh-CN" altLang="en-US"/>
        </a:p>
      </dgm:t>
    </dgm:pt>
    <dgm:pt modelId="{AAD41595-7884-499A-95AB-5EDC4277FA75}" type="sibTrans" cxnId="{127CC5D6-82DB-4EBE-9AD3-C944A1640E8A}">
      <dgm:prSet/>
      <dgm:spPr/>
      <dgm:t>
        <a:bodyPr/>
        <a:lstStyle/>
        <a:p>
          <a:endParaRPr lang="zh-CN" altLang="en-US"/>
        </a:p>
      </dgm:t>
    </dgm:pt>
    <dgm:pt modelId="{A82F08A6-AA35-484B-B3A2-7F867504ADF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Running…</a:t>
          </a:r>
          <a:endParaRPr lang="zh-CN" altLang="en-US" dirty="0"/>
        </a:p>
      </dgm:t>
    </dgm:pt>
    <dgm:pt modelId="{00F57D13-AEB3-4339-9335-ABC77E6DBF5B}" type="parTrans" cxnId="{66F2E36B-232B-46EF-9A7B-11C98730923C}">
      <dgm:prSet/>
      <dgm:spPr/>
      <dgm:t>
        <a:bodyPr/>
        <a:lstStyle/>
        <a:p>
          <a:endParaRPr lang="zh-CN" altLang="en-US"/>
        </a:p>
      </dgm:t>
    </dgm:pt>
    <dgm:pt modelId="{86AB8E27-A909-4750-BE98-774E82D5D810}" type="sibTrans" cxnId="{66F2E36B-232B-46EF-9A7B-11C98730923C}">
      <dgm:prSet/>
      <dgm:spPr/>
      <dgm:t>
        <a:bodyPr/>
        <a:lstStyle/>
        <a:p>
          <a:endParaRPr lang="zh-CN" altLang="en-US"/>
        </a:p>
      </dgm:t>
    </dgm:pt>
    <dgm:pt modelId="{B349FE6A-FD7E-4707-839D-C72E80B844C1}">
      <dgm:prSet phldrT="[Text]" custT="1"/>
      <dgm:spPr/>
      <dgm:t>
        <a:bodyPr/>
        <a:lstStyle/>
        <a:p>
          <a:r>
            <a:rPr lang="en-US" altLang="zh-CN" sz="1050" dirty="0" smtClean="0"/>
            <a:t>Items</a:t>
          </a:r>
          <a:endParaRPr lang="zh-CN" altLang="en-US" sz="1050" dirty="0"/>
        </a:p>
      </dgm:t>
    </dgm:pt>
    <dgm:pt modelId="{FDDA84F5-6721-447D-A999-B63A4CEF0C5F}" type="parTrans" cxnId="{7DF6E5CF-665F-46F9-9401-537D0A463EE7}">
      <dgm:prSet/>
      <dgm:spPr/>
      <dgm:t>
        <a:bodyPr/>
        <a:lstStyle/>
        <a:p>
          <a:endParaRPr lang="zh-CN" altLang="en-US"/>
        </a:p>
      </dgm:t>
    </dgm:pt>
    <dgm:pt modelId="{B0E25834-D948-4F47-9B9C-33F2F33EC4D8}" type="sibTrans" cxnId="{7DF6E5CF-665F-46F9-9401-537D0A463EE7}">
      <dgm:prSet/>
      <dgm:spPr/>
      <dgm:t>
        <a:bodyPr/>
        <a:lstStyle/>
        <a:p>
          <a:endParaRPr lang="zh-CN" altLang="en-US"/>
        </a:p>
      </dgm:t>
    </dgm:pt>
    <dgm:pt modelId="{717F6847-1E1B-4B46-9CD4-D6A0B4BBFE44}">
      <dgm:prSet phldrT="[Text]" custT="1"/>
      <dgm:spPr/>
      <dgm:t>
        <a:bodyPr/>
        <a:lstStyle/>
        <a:p>
          <a:r>
            <a:rPr lang="en-US" altLang="zh-CN" sz="1050" dirty="0" smtClean="0"/>
            <a:t>Properties</a:t>
          </a:r>
          <a:endParaRPr lang="zh-CN" altLang="en-US" sz="1050" dirty="0"/>
        </a:p>
      </dgm:t>
    </dgm:pt>
    <dgm:pt modelId="{2829F919-3248-4B21-B172-652091116227}" type="parTrans" cxnId="{BFC53006-3592-478C-BB8B-CBD1CE5ADA68}">
      <dgm:prSet/>
      <dgm:spPr/>
      <dgm:t>
        <a:bodyPr/>
        <a:lstStyle/>
        <a:p>
          <a:endParaRPr lang="zh-CN" altLang="en-US"/>
        </a:p>
      </dgm:t>
    </dgm:pt>
    <dgm:pt modelId="{718D10EE-C72E-4E39-AC97-E60AF87797B1}" type="sibTrans" cxnId="{BFC53006-3592-478C-BB8B-CBD1CE5ADA68}">
      <dgm:prSet/>
      <dgm:spPr/>
      <dgm:t>
        <a:bodyPr/>
        <a:lstStyle/>
        <a:p>
          <a:endParaRPr lang="zh-CN" altLang="en-US"/>
        </a:p>
      </dgm:t>
    </dgm:pt>
    <dgm:pt modelId="{2E5C9467-07BE-412A-9DA7-4C1A672E5CDE}">
      <dgm:prSet phldrT="[Text]" custT="1"/>
      <dgm:spPr/>
      <dgm:t>
        <a:bodyPr/>
        <a:lstStyle/>
        <a:p>
          <a:r>
            <a:rPr lang="en-US" altLang="zh-CN" sz="1000" dirty="0" smtClean="0"/>
            <a:t>Port</a:t>
          </a:r>
          <a:endParaRPr lang="zh-CN" altLang="en-US" sz="1000" dirty="0"/>
        </a:p>
      </dgm:t>
    </dgm:pt>
    <dgm:pt modelId="{EBEDC5BD-D3F2-4C55-8DE8-DD929FDE6351}" type="parTrans" cxnId="{4A0B59EF-3580-43BA-8DBA-86962AC40A58}">
      <dgm:prSet/>
      <dgm:spPr/>
      <dgm:t>
        <a:bodyPr/>
        <a:lstStyle/>
        <a:p>
          <a:endParaRPr lang="zh-CN" altLang="en-US"/>
        </a:p>
      </dgm:t>
    </dgm:pt>
    <dgm:pt modelId="{68CB8B7C-8CE6-4A54-A82D-F6DC9B56196F}" type="sibTrans" cxnId="{4A0B59EF-3580-43BA-8DBA-86962AC40A58}">
      <dgm:prSet/>
      <dgm:spPr/>
      <dgm:t>
        <a:bodyPr/>
        <a:lstStyle/>
        <a:p>
          <a:endParaRPr lang="zh-CN" altLang="en-US"/>
        </a:p>
      </dgm:t>
    </dgm:pt>
    <dgm:pt modelId="{DEB1CCC7-6A37-478B-ABDD-D1A02AF3CAFA}">
      <dgm:prSet phldrT="[Text]" custT="1"/>
      <dgm:spPr/>
      <dgm:t>
        <a:bodyPr/>
        <a:lstStyle/>
        <a:p>
          <a:r>
            <a:rPr lang="en-US" altLang="zh-CN" sz="1000" dirty="0" smtClean="0"/>
            <a:t>Trusted Clients</a:t>
          </a:r>
          <a:endParaRPr lang="zh-CN" altLang="en-US" sz="1000" dirty="0"/>
        </a:p>
      </dgm:t>
    </dgm:pt>
    <dgm:pt modelId="{E383C3E3-54E3-4748-8635-CB5E263DB6B0}" type="parTrans" cxnId="{C1024613-0475-41EE-BF96-5CD35D1BA151}">
      <dgm:prSet/>
      <dgm:spPr/>
      <dgm:t>
        <a:bodyPr/>
        <a:lstStyle/>
        <a:p>
          <a:endParaRPr lang="zh-CN" altLang="en-US"/>
        </a:p>
      </dgm:t>
    </dgm:pt>
    <dgm:pt modelId="{4CF228CC-8BDD-479E-AA59-5913963F8EC3}" type="sibTrans" cxnId="{C1024613-0475-41EE-BF96-5CD35D1BA151}">
      <dgm:prSet/>
      <dgm:spPr/>
      <dgm:t>
        <a:bodyPr/>
        <a:lstStyle/>
        <a:p>
          <a:endParaRPr lang="zh-CN" altLang="en-US"/>
        </a:p>
      </dgm:t>
    </dgm:pt>
    <dgm:pt modelId="{92EDF3EA-6418-4A2E-AC65-A705DEFCB81D}">
      <dgm:prSet phldrT="[Text]"/>
      <dgm:spPr/>
      <dgm:t>
        <a:bodyPr/>
        <a:lstStyle/>
        <a:p>
          <a:r>
            <a:rPr lang="en-US" altLang="zh-CN" dirty="0" smtClean="0"/>
            <a:t>Publish the initial value of data points</a:t>
          </a:r>
          <a:endParaRPr lang="zh-CN" altLang="en-US" dirty="0"/>
        </a:p>
      </dgm:t>
    </dgm:pt>
    <dgm:pt modelId="{6C4DB052-13BB-426D-853F-19E6A35787CD}" type="parTrans" cxnId="{D3B99AC5-0311-45C3-BAB9-A044CCA4D923}">
      <dgm:prSet/>
      <dgm:spPr/>
      <dgm:t>
        <a:bodyPr/>
        <a:lstStyle/>
        <a:p>
          <a:endParaRPr lang="zh-CN" altLang="en-US"/>
        </a:p>
      </dgm:t>
    </dgm:pt>
    <dgm:pt modelId="{F6C4F0F3-1615-462F-A465-74D3831A66D8}" type="sibTrans" cxnId="{D3B99AC5-0311-45C3-BAB9-A044CCA4D923}">
      <dgm:prSet/>
      <dgm:spPr/>
      <dgm:t>
        <a:bodyPr/>
        <a:lstStyle/>
        <a:p>
          <a:endParaRPr lang="zh-CN" altLang="en-US"/>
        </a:p>
      </dgm:t>
    </dgm:pt>
    <dgm:pt modelId="{760E230C-F3BA-45B0-B87F-F0C8672878BD}">
      <dgm:prSet phldrT="[Text]" custT="1"/>
      <dgm:spPr/>
      <dgm:t>
        <a:bodyPr/>
        <a:lstStyle/>
        <a:p>
          <a:r>
            <a:rPr lang="en-US" altLang="zh-CN" sz="1000" dirty="0" smtClean="0"/>
            <a:t>Certification</a:t>
          </a:r>
          <a:endParaRPr lang="zh-CN" altLang="en-US" sz="1000" dirty="0"/>
        </a:p>
      </dgm:t>
    </dgm:pt>
    <dgm:pt modelId="{92B3143E-B130-4BF7-A09B-30E03FD08861}" type="parTrans" cxnId="{37C873BE-597B-4262-AF73-34C353E91D00}">
      <dgm:prSet/>
      <dgm:spPr/>
      <dgm:t>
        <a:bodyPr/>
        <a:lstStyle/>
        <a:p>
          <a:endParaRPr lang="zh-CN" altLang="en-US"/>
        </a:p>
      </dgm:t>
    </dgm:pt>
    <dgm:pt modelId="{CE2C310B-C62A-4214-A418-D57E5D6062CD}" type="sibTrans" cxnId="{37C873BE-597B-4262-AF73-34C353E91D00}">
      <dgm:prSet/>
      <dgm:spPr/>
      <dgm:t>
        <a:bodyPr/>
        <a:lstStyle/>
        <a:p>
          <a:endParaRPr lang="zh-CN" altLang="en-US"/>
        </a:p>
      </dgm:t>
    </dgm:pt>
    <dgm:pt modelId="{7747B12F-3587-431F-844D-047B9ADC39BC}" type="pres">
      <dgm:prSet presAssocID="{A28FB76E-E304-4631-988C-8A93D1DE979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C4131A-6413-453F-9076-0C9C12C68507}" type="pres">
      <dgm:prSet presAssocID="{0AA8E476-38B6-4D8D-9C88-66AF5692C78E}" presName="composite" presStyleCnt="0"/>
      <dgm:spPr/>
    </dgm:pt>
    <dgm:pt modelId="{E800D192-B39C-4465-9FCA-19E8E04A122C}" type="pres">
      <dgm:prSet presAssocID="{0AA8E476-38B6-4D8D-9C88-66AF5692C78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41BAE-867B-49F8-AEAF-4C74B24D5927}" type="pres">
      <dgm:prSet presAssocID="{0AA8E476-38B6-4D8D-9C88-66AF5692C78E}" presName="parSh" presStyleLbl="node1" presStyleIdx="0" presStyleCnt="5"/>
      <dgm:spPr/>
      <dgm:t>
        <a:bodyPr/>
        <a:lstStyle/>
        <a:p>
          <a:endParaRPr lang="zh-CN" altLang="en-US"/>
        </a:p>
      </dgm:t>
    </dgm:pt>
    <dgm:pt modelId="{46C04A3F-ED44-44CA-A8C6-DA95789AFA55}" type="pres">
      <dgm:prSet presAssocID="{0AA8E476-38B6-4D8D-9C88-66AF5692C78E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0F916-977A-412C-8BA8-B2BEB5402D1C}" type="pres">
      <dgm:prSet presAssocID="{2C40B3EC-1B0E-4965-8570-6416C5B69444}" presName="sibTrans" presStyleLbl="sibTrans2D1" presStyleIdx="0" presStyleCnt="4" custLinFactNeighborX="-39725"/>
      <dgm:spPr/>
      <dgm:t>
        <a:bodyPr/>
        <a:lstStyle/>
        <a:p>
          <a:endParaRPr lang="zh-CN" altLang="en-US"/>
        </a:p>
      </dgm:t>
    </dgm:pt>
    <dgm:pt modelId="{C8D11BD2-16E7-4DAF-9F92-7FF9D76C450C}" type="pres">
      <dgm:prSet presAssocID="{2C40B3EC-1B0E-4965-8570-6416C5B69444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807BA968-A487-45DF-9B8E-231051BFC418}" type="pres">
      <dgm:prSet presAssocID="{43F46F69-8F12-4224-A20B-BF4D67D043F9}" presName="composite" presStyleCnt="0"/>
      <dgm:spPr/>
    </dgm:pt>
    <dgm:pt modelId="{0A3F0D64-81E7-4440-A747-5CF6362FB34C}" type="pres">
      <dgm:prSet presAssocID="{43F46F69-8F12-4224-A20B-BF4D67D043F9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6E970B-275F-4690-B51D-AD93AE3836F8}" type="pres">
      <dgm:prSet presAssocID="{43F46F69-8F12-4224-A20B-BF4D67D043F9}" presName="parSh" presStyleLbl="node1" presStyleIdx="1" presStyleCnt="5"/>
      <dgm:spPr/>
      <dgm:t>
        <a:bodyPr/>
        <a:lstStyle/>
        <a:p>
          <a:endParaRPr lang="zh-CN" altLang="en-US"/>
        </a:p>
      </dgm:t>
    </dgm:pt>
    <dgm:pt modelId="{B94CEDD9-94F1-475D-8DDB-A11C3F5F9E6B}" type="pres">
      <dgm:prSet presAssocID="{43F46F69-8F12-4224-A20B-BF4D67D043F9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94004F-7651-4B22-8AC5-C8DD8419CB28}" type="pres">
      <dgm:prSet presAssocID="{716DBE34-F01B-4F5C-ACB2-5423EF735386}" presName="sibTrans" presStyleLbl="sibTrans2D1" presStyleIdx="1" presStyleCnt="4" custScaleX="61524" custLinFactNeighborX="-28387" custLinFactNeighborY="2502"/>
      <dgm:spPr/>
      <dgm:t>
        <a:bodyPr/>
        <a:lstStyle/>
        <a:p>
          <a:endParaRPr lang="zh-CN" altLang="en-US"/>
        </a:p>
      </dgm:t>
    </dgm:pt>
    <dgm:pt modelId="{C396BC29-CCFF-4EE2-B68D-C0E29378D1F6}" type="pres">
      <dgm:prSet presAssocID="{716DBE34-F01B-4F5C-ACB2-5423EF735386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F607CB95-D6C5-44D6-94A7-886AE25187D8}" type="pres">
      <dgm:prSet presAssocID="{AD37C62B-87B2-4AEA-9A16-67ACD0248062}" presName="composite" presStyleCnt="0"/>
      <dgm:spPr/>
    </dgm:pt>
    <dgm:pt modelId="{79FE786E-77FD-4CAA-B0BA-BFAA0FC6EFD2}" type="pres">
      <dgm:prSet presAssocID="{AD37C62B-87B2-4AEA-9A16-67ACD0248062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BE25-8F0C-4B84-95C2-50ABCC323F3A}" type="pres">
      <dgm:prSet presAssocID="{AD37C62B-87B2-4AEA-9A16-67ACD0248062}" presName="parSh" presStyleLbl="node1" presStyleIdx="2" presStyleCnt="5" custLinFactNeighborX="-11783"/>
      <dgm:spPr/>
      <dgm:t>
        <a:bodyPr/>
        <a:lstStyle/>
        <a:p>
          <a:endParaRPr lang="zh-CN" altLang="en-US"/>
        </a:p>
      </dgm:t>
    </dgm:pt>
    <dgm:pt modelId="{07E96431-4D5E-41AC-AA92-71783EBE3492}" type="pres">
      <dgm:prSet presAssocID="{AD37C62B-87B2-4AEA-9A16-67ACD0248062}" presName="desTx" presStyleLbl="fgAcc1" presStyleIdx="2" presStyleCnt="5" custLinFactNeighborX="-1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CF447F-5D4C-427A-B063-EC1665DE8A1F}" type="pres">
      <dgm:prSet presAssocID="{5B9B6813-4FD0-44C4-BCC2-54DBAA22E94C}" presName="sibTrans" presStyleLbl="sibTrans2D1" presStyleIdx="2" presStyleCnt="4" custScaleX="57040" custLinFactNeighborX="61703"/>
      <dgm:spPr/>
      <dgm:t>
        <a:bodyPr/>
        <a:lstStyle/>
        <a:p>
          <a:endParaRPr lang="zh-CN" altLang="en-US"/>
        </a:p>
      </dgm:t>
    </dgm:pt>
    <dgm:pt modelId="{B5709D05-8D66-46E8-8672-953D028A644D}" type="pres">
      <dgm:prSet presAssocID="{5B9B6813-4FD0-44C4-BCC2-54DBAA22E94C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6948B4A4-10AB-4D55-BF83-566F8C4AB9C7}" type="pres">
      <dgm:prSet presAssocID="{1219F8B9-2AA0-4C65-991B-45934EBEC1AC}" presName="composite" presStyleCnt="0"/>
      <dgm:spPr/>
    </dgm:pt>
    <dgm:pt modelId="{8854C78A-161E-40B8-BC7C-6D98BDB7640F}" type="pres">
      <dgm:prSet presAssocID="{1219F8B9-2AA0-4C65-991B-45934EBEC1A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92B81-7FBA-4CA4-9217-09892C74530F}" type="pres">
      <dgm:prSet presAssocID="{1219F8B9-2AA0-4C65-991B-45934EBEC1AC}" presName="parSh" presStyleLbl="node1" presStyleIdx="3" presStyleCnt="5" custLinFactNeighborX="18877"/>
      <dgm:spPr/>
      <dgm:t>
        <a:bodyPr/>
        <a:lstStyle/>
        <a:p>
          <a:endParaRPr lang="zh-CN" altLang="en-US"/>
        </a:p>
      </dgm:t>
    </dgm:pt>
    <dgm:pt modelId="{4546A8B9-D85A-4BC9-A758-9DAE4C9A91C0}" type="pres">
      <dgm:prSet presAssocID="{1219F8B9-2AA0-4C65-991B-45934EBEC1AC}" presName="desTx" presStyleLbl="fgAcc1" presStyleIdx="3" presStyleCnt="5" custLinFactNeighborX="13904">
        <dgm:presLayoutVars>
          <dgm:bulletEnabled val="1"/>
        </dgm:presLayoutVars>
      </dgm:prSet>
      <dgm:spPr>
        <a:noFill/>
        <a:ln>
          <a:noFill/>
        </a:ln>
      </dgm:spPr>
    </dgm:pt>
    <dgm:pt modelId="{6B1CDDF7-805A-4F11-9932-092798F491E2}" type="pres">
      <dgm:prSet presAssocID="{AAD41595-7884-499A-95AB-5EDC4277FA75}" presName="sibTrans" presStyleLbl="sibTrans2D1" presStyleIdx="3" presStyleCnt="4" custLinFactNeighborX="16743"/>
      <dgm:spPr/>
      <dgm:t>
        <a:bodyPr/>
        <a:lstStyle/>
        <a:p>
          <a:endParaRPr lang="zh-CN" altLang="en-US"/>
        </a:p>
      </dgm:t>
    </dgm:pt>
    <dgm:pt modelId="{86264EF5-57C8-4867-9410-F4638900E442}" type="pres">
      <dgm:prSet presAssocID="{AAD41595-7884-499A-95AB-5EDC4277FA75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47679922-561B-4FB4-9912-00C5625DC3F6}" type="pres">
      <dgm:prSet presAssocID="{A82F08A6-AA35-484B-B3A2-7F867504ADF6}" presName="composite" presStyleCnt="0"/>
      <dgm:spPr/>
    </dgm:pt>
    <dgm:pt modelId="{04051C23-7157-479B-A9D7-1FAF08C07D1F}" type="pres">
      <dgm:prSet presAssocID="{A82F08A6-AA35-484B-B3A2-7F867504ADF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478FBB-18DA-4D80-AE77-7727A0C53770}" type="pres">
      <dgm:prSet presAssocID="{A82F08A6-AA35-484B-B3A2-7F867504ADF6}" presName="parSh" presStyleLbl="node1" presStyleIdx="4" presStyleCnt="5"/>
      <dgm:spPr/>
      <dgm:t>
        <a:bodyPr/>
        <a:lstStyle/>
        <a:p>
          <a:endParaRPr lang="zh-CN" altLang="en-US"/>
        </a:p>
      </dgm:t>
    </dgm:pt>
    <dgm:pt modelId="{A75A4F64-A392-4B41-9C2E-FD374F498EA7}" type="pres">
      <dgm:prSet presAssocID="{A82F08A6-AA35-484B-B3A2-7F867504ADF6}" presName="desTx" presStyleLbl="fgAcc1" presStyleIdx="4" presStyleCnt="5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C1024613-0475-41EE-BF96-5CD35D1BA151}" srcId="{0AA8E476-38B6-4D8D-9C88-66AF5692C78E}" destId="{DEB1CCC7-6A37-478B-ABDD-D1A02AF3CAFA}" srcOrd="3" destOrd="0" parTransId="{E383C3E3-54E3-4748-8635-CB5E263DB6B0}" sibTransId="{4CF228CC-8BDD-479E-AA59-5913963F8EC3}"/>
    <dgm:cxn modelId="{F57AE0A7-BEF8-48DB-9859-170FD6938844}" type="presOf" srcId="{43F46F69-8F12-4224-A20B-BF4D67D043F9}" destId="{C56E970B-275F-4690-B51D-AD93AE3836F8}" srcOrd="1" destOrd="0" presId="urn:microsoft.com/office/officeart/2005/8/layout/process3"/>
    <dgm:cxn modelId="{5990158C-695A-4DB4-9DEB-DC8B3D016EC3}" type="presOf" srcId="{1219F8B9-2AA0-4C65-991B-45934EBEC1AC}" destId="{8854C78A-161E-40B8-BC7C-6D98BDB7640F}" srcOrd="0" destOrd="0" presId="urn:microsoft.com/office/officeart/2005/8/layout/process3"/>
    <dgm:cxn modelId="{C859070B-33B6-4AE8-A023-6BC7E76074E5}" type="presOf" srcId="{716DBE34-F01B-4F5C-ACB2-5423EF735386}" destId="{DA94004F-7651-4B22-8AC5-C8DD8419CB28}" srcOrd="0" destOrd="0" presId="urn:microsoft.com/office/officeart/2005/8/layout/process3"/>
    <dgm:cxn modelId="{20A87598-2CEE-4D0C-AF71-0AACA13E2487}" type="presOf" srcId="{09699523-980D-4256-AC16-F212867AD7D9}" destId="{46C04A3F-ED44-44CA-A8C6-DA95789AFA55}" srcOrd="0" destOrd="0" presId="urn:microsoft.com/office/officeart/2005/8/layout/process3"/>
    <dgm:cxn modelId="{C0DCBAF4-17FA-4942-A7E8-06A82983227F}" srcId="{A28FB76E-E304-4631-988C-8A93D1DE979F}" destId="{0AA8E476-38B6-4D8D-9C88-66AF5692C78E}" srcOrd="0" destOrd="0" parTransId="{B1746B9E-2E29-4677-9DFD-F51D61DA95EC}" sibTransId="{2C40B3EC-1B0E-4965-8570-6416C5B69444}"/>
    <dgm:cxn modelId="{8245963D-2719-4BB1-BE0C-F02AC4F57C7F}" type="presOf" srcId="{716DBE34-F01B-4F5C-ACB2-5423EF735386}" destId="{C396BC29-CCFF-4EE2-B68D-C0E29378D1F6}" srcOrd="1" destOrd="0" presId="urn:microsoft.com/office/officeart/2005/8/layout/process3"/>
    <dgm:cxn modelId="{FE1940C6-6BDD-4F05-BDCA-6FB8BB1B7E78}" type="presOf" srcId="{2C40B3EC-1B0E-4965-8570-6416C5B69444}" destId="{C8D11BD2-16E7-4DAF-9F92-7FF9D76C450C}" srcOrd="1" destOrd="0" presId="urn:microsoft.com/office/officeart/2005/8/layout/process3"/>
    <dgm:cxn modelId="{25D29878-3603-45E5-938E-E2245BB110D7}" type="presOf" srcId="{A28FB76E-E304-4631-988C-8A93D1DE979F}" destId="{7747B12F-3587-431F-844D-047B9ADC39BC}" srcOrd="0" destOrd="0" presId="urn:microsoft.com/office/officeart/2005/8/layout/process3"/>
    <dgm:cxn modelId="{56D6A53F-E197-4598-ADE8-8E222BFBC163}" type="presOf" srcId="{AAD41595-7884-499A-95AB-5EDC4277FA75}" destId="{6B1CDDF7-805A-4F11-9932-092798F491E2}" srcOrd="0" destOrd="0" presId="urn:microsoft.com/office/officeart/2005/8/layout/process3"/>
    <dgm:cxn modelId="{661F5695-90D3-41EF-8543-544B101B6B89}" type="presOf" srcId="{DEB1CCC7-6A37-478B-ABDD-D1A02AF3CAFA}" destId="{46C04A3F-ED44-44CA-A8C6-DA95789AFA55}" srcOrd="0" destOrd="3" presId="urn:microsoft.com/office/officeart/2005/8/layout/process3"/>
    <dgm:cxn modelId="{C81A17B4-580C-4E05-A976-3C8789CC2089}" type="presOf" srcId="{1219F8B9-2AA0-4C65-991B-45934EBEC1AC}" destId="{57192B81-7FBA-4CA4-9217-09892C74530F}" srcOrd="1" destOrd="0" presId="urn:microsoft.com/office/officeart/2005/8/layout/process3"/>
    <dgm:cxn modelId="{88BBBAF2-DC7C-4182-855D-1E56A46FDAED}" type="presOf" srcId="{0AA8E476-38B6-4D8D-9C88-66AF5692C78E}" destId="{C1041BAE-867B-49F8-AEAF-4C74B24D5927}" srcOrd="1" destOrd="0" presId="urn:microsoft.com/office/officeart/2005/8/layout/process3"/>
    <dgm:cxn modelId="{37C873BE-597B-4262-AF73-34C353E91D00}" srcId="{0AA8E476-38B6-4D8D-9C88-66AF5692C78E}" destId="{760E230C-F3BA-45B0-B87F-F0C8672878BD}" srcOrd="2" destOrd="0" parTransId="{92B3143E-B130-4BF7-A09B-30E03FD08861}" sibTransId="{CE2C310B-C62A-4214-A418-D57E5D6062CD}"/>
    <dgm:cxn modelId="{B496DB08-7AC7-4750-85ED-3E9F74D569FA}" type="presOf" srcId="{717F6847-1E1B-4B46-9CD4-D6A0B4BBFE44}" destId="{B94CEDD9-94F1-475D-8DDB-A11C3F5F9E6B}" srcOrd="0" destOrd="2" presId="urn:microsoft.com/office/officeart/2005/8/layout/process3"/>
    <dgm:cxn modelId="{91E536D0-11F2-4261-9439-D04346368FB0}" type="presOf" srcId="{760E230C-F3BA-45B0-B87F-F0C8672878BD}" destId="{46C04A3F-ED44-44CA-A8C6-DA95789AFA55}" srcOrd="0" destOrd="2" presId="urn:microsoft.com/office/officeart/2005/8/layout/process3"/>
    <dgm:cxn modelId="{84F29D0F-487B-4648-8FB9-5780FCF0D9BC}" type="presOf" srcId="{92EDF3EA-6418-4A2E-AC65-A705DEFCB81D}" destId="{07E96431-4D5E-41AC-AA92-71783EBE3492}" srcOrd="0" destOrd="0" presId="urn:microsoft.com/office/officeart/2005/8/layout/process3"/>
    <dgm:cxn modelId="{111ABEE6-0609-469F-9B78-E051A19452B2}" type="presOf" srcId="{2C40B3EC-1B0E-4965-8570-6416C5B69444}" destId="{4510F916-977A-412C-8BA8-B2BEB5402D1C}" srcOrd="0" destOrd="0" presId="urn:microsoft.com/office/officeart/2005/8/layout/process3"/>
    <dgm:cxn modelId="{B4777976-1737-4C0D-8C52-026968EAD9FE}" srcId="{0AA8E476-38B6-4D8D-9C88-66AF5692C78E}" destId="{09699523-980D-4256-AC16-F212867AD7D9}" srcOrd="0" destOrd="0" parTransId="{E2D56618-3869-4270-B8D8-28F81DC111CB}" sibTransId="{0A01F380-DE07-463C-854D-0B19AE5D03DD}"/>
    <dgm:cxn modelId="{4A875BDF-6EC0-4A55-B7F8-34F994B30F10}" type="presOf" srcId="{AD37C62B-87B2-4AEA-9A16-67ACD0248062}" destId="{79FE786E-77FD-4CAA-B0BA-BFAA0FC6EFD2}" srcOrd="0" destOrd="0" presId="urn:microsoft.com/office/officeart/2005/8/layout/process3"/>
    <dgm:cxn modelId="{1E5DF0A8-4F4B-41B3-9333-D77C2A97C495}" type="presOf" srcId="{5B9B6813-4FD0-44C4-BCC2-54DBAA22E94C}" destId="{B5709D05-8D66-46E8-8672-953D028A644D}" srcOrd="1" destOrd="0" presId="urn:microsoft.com/office/officeart/2005/8/layout/process3"/>
    <dgm:cxn modelId="{D3B99AC5-0311-45C3-BAB9-A044CCA4D923}" srcId="{AD37C62B-87B2-4AEA-9A16-67ACD0248062}" destId="{92EDF3EA-6418-4A2E-AC65-A705DEFCB81D}" srcOrd="0" destOrd="0" parTransId="{6C4DB052-13BB-426D-853F-19E6A35787CD}" sibTransId="{F6C4F0F3-1615-462F-A465-74D3831A66D8}"/>
    <dgm:cxn modelId="{127CC5D6-82DB-4EBE-9AD3-C944A1640E8A}" srcId="{A28FB76E-E304-4631-988C-8A93D1DE979F}" destId="{1219F8B9-2AA0-4C65-991B-45934EBEC1AC}" srcOrd="3" destOrd="0" parTransId="{DF8073FD-3925-4866-9AEA-57FD7903A399}" sibTransId="{AAD41595-7884-499A-95AB-5EDC4277FA75}"/>
    <dgm:cxn modelId="{D141774A-4441-40B7-9657-516CFF1A82BA}" type="presOf" srcId="{37437F3F-F328-479D-9502-5E152154EAE2}" destId="{B94CEDD9-94F1-475D-8DDB-A11C3F5F9E6B}" srcOrd="0" destOrd="0" presId="urn:microsoft.com/office/officeart/2005/8/layout/process3"/>
    <dgm:cxn modelId="{F6AE09E4-304C-4367-B90E-5844C49AF63C}" srcId="{A28FB76E-E304-4631-988C-8A93D1DE979F}" destId="{AD37C62B-87B2-4AEA-9A16-67ACD0248062}" srcOrd="2" destOrd="0" parTransId="{36591C1C-0D4E-4D78-B569-83600C066B85}" sibTransId="{5B9B6813-4FD0-44C4-BCC2-54DBAA22E94C}"/>
    <dgm:cxn modelId="{673174EE-A858-4BD9-A434-83581B1D5BF4}" srcId="{43F46F69-8F12-4224-A20B-BF4D67D043F9}" destId="{37437F3F-F328-479D-9502-5E152154EAE2}" srcOrd="0" destOrd="0" parTransId="{F7C3488B-E7B7-4A2E-883D-BCFEB4DEACAE}" sibTransId="{EFABDC1A-8F32-4BD7-98BB-AC5412CCD634}"/>
    <dgm:cxn modelId="{4A0B59EF-3580-43BA-8DBA-86962AC40A58}" srcId="{0AA8E476-38B6-4D8D-9C88-66AF5692C78E}" destId="{2E5C9467-07BE-412A-9DA7-4C1A672E5CDE}" srcOrd="1" destOrd="0" parTransId="{EBEDC5BD-D3F2-4C55-8DE8-DD929FDE6351}" sibTransId="{68CB8B7C-8CE6-4A54-A82D-F6DC9B56196F}"/>
    <dgm:cxn modelId="{8A0739BA-DE69-4AD6-84FD-1B5094C10816}" type="presOf" srcId="{AAD41595-7884-499A-95AB-5EDC4277FA75}" destId="{86264EF5-57C8-4867-9410-F4638900E442}" srcOrd="1" destOrd="0" presId="urn:microsoft.com/office/officeart/2005/8/layout/process3"/>
    <dgm:cxn modelId="{D9EC82BC-672C-49D5-B564-DC9319BD84D4}" type="presOf" srcId="{AD37C62B-87B2-4AEA-9A16-67ACD0248062}" destId="{B636BE25-8F0C-4B84-95C2-50ABCC323F3A}" srcOrd="1" destOrd="0" presId="urn:microsoft.com/office/officeart/2005/8/layout/process3"/>
    <dgm:cxn modelId="{4534D779-DC2C-48F6-B0A4-D35DDDCB0CB9}" type="presOf" srcId="{A82F08A6-AA35-484B-B3A2-7F867504ADF6}" destId="{E5478FBB-18DA-4D80-AE77-7727A0C53770}" srcOrd="1" destOrd="0" presId="urn:microsoft.com/office/officeart/2005/8/layout/process3"/>
    <dgm:cxn modelId="{7DF6E5CF-665F-46F9-9401-537D0A463EE7}" srcId="{43F46F69-8F12-4224-A20B-BF4D67D043F9}" destId="{B349FE6A-FD7E-4707-839D-C72E80B844C1}" srcOrd="1" destOrd="0" parTransId="{FDDA84F5-6721-447D-A999-B63A4CEF0C5F}" sibTransId="{B0E25834-D948-4F47-9B9C-33F2F33EC4D8}"/>
    <dgm:cxn modelId="{AAB4576B-5FB2-4D30-8A84-262B0554DF05}" type="presOf" srcId="{5B9B6813-4FD0-44C4-BCC2-54DBAA22E94C}" destId="{B4CF447F-5D4C-427A-B063-EC1665DE8A1F}" srcOrd="0" destOrd="0" presId="urn:microsoft.com/office/officeart/2005/8/layout/process3"/>
    <dgm:cxn modelId="{EB98C835-E5F5-4A80-BB71-7987B8EE1C1B}" type="presOf" srcId="{2E5C9467-07BE-412A-9DA7-4C1A672E5CDE}" destId="{46C04A3F-ED44-44CA-A8C6-DA95789AFA55}" srcOrd="0" destOrd="1" presId="urn:microsoft.com/office/officeart/2005/8/layout/process3"/>
    <dgm:cxn modelId="{66F2E36B-232B-46EF-9A7B-11C98730923C}" srcId="{A28FB76E-E304-4631-988C-8A93D1DE979F}" destId="{A82F08A6-AA35-484B-B3A2-7F867504ADF6}" srcOrd="4" destOrd="0" parTransId="{00F57D13-AEB3-4339-9335-ABC77E6DBF5B}" sibTransId="{86AB8E27-A909-4750-BE98-774E82D5D810}"/>
    <dgm:cxn modelId="{BA77592B-674D-43A5-B222-3127BA7205E5}" type="presOf" srcId="{A82F08A6-AA35-484B-B3A2-7F867504ADF6}" destId="{04051C23-7157-479B-A9D7-1FAF08C07D1F}" srcOrd="0" destOrd="0" presId="urn:microsoft.com/office/officeart/2005/8/layout/process3"/>
    <dgm:cxn modelId="{FA7D1F27-6D3B-4972-B43E-3580EDE73E39}" srcId="{A28FB76E-E304-4631-988C-8A93D1DE979F}" destId="{43F46F69-8F12-4224-A20B-BF4D67D043F9}" srcOrd="1" destOrd="0" parTransId="{6E69BE3E-5241-405F-A734-9653296D024C}" sibTransId="{716DBE34-F01B-4F5C-ACB2-5423EF735386}"/>
    <dgm:cxn modelId="{5D5572C6-1773-4891-9B5D-6780764BC629}" type="presOf" srcId="{0AA8E476-38B6-4D8D-9C88-66AF5692C78E}" destId="{E800D192-B39C-4465-9FCA-19E8E04A122C}" srcOrd="0" destOrd="0" presId="urn:microsoft.com/office/officeart/2005/8/layout/process3"/>
    <dgm:cxn modelId="{2F69B3BD-3E92-4E8B-BAA8-914CADF1A5FF}" type="presOf" srcId="{43F46F69-8F12-4224-A20B-BF4D67D043F9}" destId="{0A3F0D64-81E7-4440-A747-5CF6362FB34C}" srcOrd="0" destOrd="0" presId="urn:microsoft.com/office/officeart/2005/8/layout/process3"/>
    <dgm:cxn modelId="{ACC45079-C6D4-4B9B-92A9-99773222F24D}" type="presOf" srcId="{B349FE6A-FD7E-4707-839D-C72E80B844C1}" destId="{B94CEDD9-94F1-475D-8DDB-A11C3F5F9E6B}" srcOrd="0" destOrd="1" presId="urn:microsoft.com/office/officeart/2005/8/layout/process3"/>
    <dgm:cxn modelId="{BFC53006-3592-478C-BB8B-CBD1CE5ADA68}" srcId="{43F46F69-8F12-4224-A20B-BF4D67D043F9}" destId="{717F6847-1E1B-4B46-9CD4-D6A0B4BBFE44}" srcOrd="2" destOrd="0" parTransId="{2829F919-3248-4B21-B172-652091116227}" sibTransId="{718D10EE-C72E-4E39-AC97-E60AF87797B1}"/>
    <dgm:cxn modelId="{19C4DEC2-F757-4DBB-AF19-E067358EF44B}" type="presParOf" srcId="{7747B12F-3587-431F-844D-047B9ADC39BC}" destId="{5CC4131A-6413-453F-9076-0C9C12C68507}" srcOrd="0" destOrd="0" presId="urn:microsoft.com/office/officeart/2005/8/layout/process3"/>
    <dgm:cxn modelId="{BCE82D0E-1B74-474E-BECE-9C40236285AA}" type="presParOf" srcId="{5CC4131A-6413-453F-9076-0C9C12C68507}" destId="{E800D192-B39C-4465-9FCA-19E8E04A122C}" srcOrd="0" destOrd="0" presId="urn:microsoft.com/office/officeart/2005/8/layout/process3"/>
    <dgm:cxn modelId="{9D38AC6E-D78A-4A74-A875-8BEB851A190C}" type="presParOf" srcId="{5CC4131A-6413-453F-9076-0C9C12C68507}" destId="{C1041BAE-867B-49F8-AEAF-4C74B24D5927}" srcOrd="1" destOrd="0" presId="urn:microsoft.com/office/officeart/2005/8/layout/process3"/>
    <dgm:cxn modelId="{7EBE121A-4B37-48BE-9E50-CAE3E562613B}" type="presParOf" srcId="{5CC4131A-6413-453F-9076-0C9C12C68507}" destId="{46C04A3F-ED44-44CA-A8C6-DA95789AFA55}" srcOrd="2" destOrd="0" presId="urn:microsoft.com/office/officeart/2005/8/layout/process3"/>
    <dgm:cxn modelId="{4AC6F49D-50DA-4663-AB96-9F7B5F8F298F}" type="presParOf" srcId="{7747B12F-3587-431F-844D-047B9ADC39BC}" destId="{4510F916-977A-412C-8BA8-B2BEB5402D1C}" srcOrd="1" destOrd="0" presId="urn:microsoft.com/office/officeart/2005/8/layout/process3"/>
    <dgm:cxn modelId="{4A5E3539-B042-43FA-900D-DA16318468B0}" type="presParOf" srcId="{4510F916-977A-412C-8BA8-B2BEB5402D1C}" destId="{C8D11BD2-16E7-4DAF-9F92-7FF9D76C450C}" srcOrd="0" destOrd="0" presId="urn:microsoft.com/office/officeart/2005/8/layout/process3"/>
    <dgm:cxn modelId="{05DDEB38-6BE4-4C64-9267-12CB8C7CE7A3}" type="presParOf" srcId="{7747B12F-3587-431F-844D-047B9ADC39BC}" destId="{807BA968-A487-45DF-9B8E-231051BFC418}" srcOrd="2" destOrd="0" presId="urn:microsoft.com/office/officeart/2005/8/layout/process3"/>
    <dgm:cxn modelId="{3901B290-0FA6-4977-B20F-3222AABDA508}" type="presParOf" srcId="{807BA968-A487-45DF-9B8E-231051BFC418}" destId="{0A3F0D64-81E7-4440-A747-5CF6362FB34C}" srcOrd="0" destOrd="0" presId="urn:microsoft.com/office/officeart/2005/8/layout/process3"/>
    <dgm:cxn modelId="{746C3D97-2A82-46BF-8810-7451930C9A0A}" type="presParOf" srcId="{807BA968-A487-45DF-9B8E-231051BFC418}" destId="{C56E970B-275F-4690-B51D-AD93AE3836F8}" srcOrd="1" destOrd="0" presId="urn:microsoft.com/office/officeart/2005/8/layout/process3"/>
    <dgm:cxn modelId="{9520BD22-F41A-4874-A106-3A4A46C26DCA}" type="presParOf" srcId="{807BA968-A487-45DF-9B8E-231051BFC418}" destId="{B94CEDD9-94F1-475D-8DDB-A11C3F5F9E6B}" srcOrd="2" destOrd="0" presId="urn:microsoft.com/office/officeart/2005/8/layout/process3"/>
    <dgm:cxn modelId="{17417066-9A13-43F4-946D-6E44E75FDDF2}" type="presParOf" srcId="{7747B12F-3587-431F-844D-047B9ADC39BC}" destId="{DA94004F-7651-4B22-8AC5-C8DD8419CB28}" srcOrd="3" destOrd="0" presId="urn:microsoft.com/office/officeart/2005/8/layout/process3"/>
    <dgm:cxn modelId="{9899AA05-4EFD-4778-BD4C-EFA036601E94}" type="presParOf" srcId="{DA94004F-7651-4B22-8AC5-C8DD8419CB28}" destId="{C396BC29-CCFF-4EE2-B68D-C0E29378D1F6}" srcOrd="0" destOrd="0" presId="urn:microsoft.com/office/officeart/2005/8/layout/process3"/>
    <dgm:cxn modelId="{9F76E805-5952-4604-8AEE-992851C42ACB}" type="presParOf" srcId="{7747B12F-3587-431F-844D-047B9ADC39BC}" destId="{F607CB95-D6C5-44D6-94A7-886AE25187D8}" srcOrd="4" destOrd="0" presId="urn:microsoft.com/office/officeart/2005/8/layout/process3"/>
    <dgm:cxn modelId="{157D0E22-3C6E-442A-B06B-46EE01426DD0}" type="presParOf" srcId="{F607CB95-D6C5-44D6-94A7-886AE25187D8}" destId="{79FE786E-77FD-4CAA-B0BA-BFAA0FC6EFD2}" srcOrd="0" destOrd="0" presId="urn:microsoft.com/office/officeart/2005/8/layout/process3"/>
    <dgm:cxn modelId="{4FBBC3C0-259D-4AFE-A596-9ADE1BA27945}" type="presParOf" srcId="{F607CB95-D6C5-44D6-94A7-886AE25187D8}" destId="{B636BE25-8F0C-4B84-95C2-50ABCC323F3A}" srcOrd="1" destOrd="0" presId="urn:microsoft.com/office/officeart/2005/8/layout/process3"/>
    <dgm:cxn modelId="{95ABA3B2-38B2-4CD6-84D4-E91E50D04765}" type="presParOf" srcId="{F607CB95-D6C5-44D6-94A7-886AE25187D8}" destId="{07E96431-4D5E-41AC-AA92-71783EBE3492}" srcOrd="2" destOrd="0" presId="urn:microsoft.com/office/officeart/2005/8/layout/process3"/>
    <dgm:cxn modelId="{8DC71623-AC35-4102-898D-023A82F604DD}" type="presParOf" srcId="{7747B12F-3587-431F-844D-047B9ADC39BC}" destId="{B4CF447F-5D4C-427A-B063-EC1665DE8A1F}" srcOrd="5" destOrd="0" presId="urn:microsoft.com/office/officeart/2005/8/layout/process3"/>
    <dgm:cxn modelId="{C5C9F0CD-68BA-4B8B-AA70-D862F59C92C4}" type="presParOf" srcId="{B4CF447F-5D4C-427A-B063-EC1665DE8A1F}" destId="{B5709D05-8D66-46E8-8672-953D028A644D}" srcOrd="0" destOrd="0" presId="urn:microsoft.com/office/officeart/2005/8/layout/process3"/>
    <dgm:cxn modelId="{D6A36C92-2401-4D89-9976-EC5F45489BDD}" type="presParOf" srcId="{7747B12F-3587-431F-844D-047B9ADC39BC}" destId="{6948B4A4-10AB-4D55-BF83-566F8C4AB9C7}" srcOrd="6" destOrd="0" presId="urn:microsoft.com/office/officeart/2005/8/layout/process3"/>
    <dgm:cxn modelId="{337BFD75-FBBF-4A83-97B8-7B843D7F3A60}" type="presParOf" srcId="{6948B4A4-10AB-4D55-BF83-566F8C4AB9C7}" destId="{8854C78A-161E-40B8-BC7C-6D98BDB7640F}" srcOrd="0" destOrd="0" presId="urn:microsoft.com/office/officeart/2005/8/layout/process3"/>
    <dgm:cxn modelId="{E2CA6C9B-9BFB-4D49-9B94-5F9E11D5E57D}" type="presParOf" srcId="{6948B4A4-10AB-4D55-BF83-566F8C4AB9C7}" destId="{57192B81-7FBA-4CA4-9217-09892C74530F}" srcOrd="1" destOrd="0" presId="urn:microsoft.com/office/officeart/2005/8/layout/process3"/>
    <dgm:cxn modelId="{4D297A09-8290-4B88-92E6-B7D6EBD7D18C}" type="presParOf" srcId="{6948B4A4-10AB-4D55-BF83-566F8C4AB9C7}" destId="{4546A8B9-D85A-4BC9-A758-9DAE4C9A91C0}" srcOrd="2" destOrd="0" presId="urn:microsoft.com/office/officeart/2005/8/layout/process3"/>
    <dgm:cxn modelId="{6025E04A-D1D2-4A26-B52B-A147BC1F3F2E}" type="presParOf" srcId="{7747B12F-3587-431F-844D-047B9ADC39BC}" destId="{6B1CDDF7-805A-4F11-9932-092798F491E2}" srcOrd="7" destOrd="0" presId="urn:microsoft.com/office/officeart/2005/8/layout/process3"/>
    <dgm:cxn modelId="{73678AAB-06DA-4F21-AABC-E43C4B5CAADA}" type="presParOf" srcId="{6B1CDDF7-805A-4F11-9932-092798F491E2}" destId="{86264EF5-57C8-4867-9410-F4638900E442}" srcOrd="0" destOrd="0" presId="urn:microsoft.com/office/officeart/2005/8/layout/process3"/>
    <dgm:cxn modelId="{43477425-9F2F-48F5-B34D-FCCA94FA02D7}" type="presParOf" srcId="{7747B12F-3587-431F-844D-047B9ADC39BC}" destId="{47679922-561B-4FB4-9912-00C5625DC3F6}" srcOrd="8" destOrd="0" presId="urn:microsoft.com/office/officeart/2005/8/layout/process3"/>
    <dgm:cxn modelId="{0DD3AC07-2B17-4863-BA7E-B347682B75FD}" type="presParOf" srcId="{47679922-561B-4FB4-9912-00C5625DC3F6}" destId="{04051C23-7157-479B-A9D7-1FAF08C07D1F}" srcOrd="0" destOrd="0" presId="urn:microsoft.com/office/officeart/2005/8/layout/process3"/>
    <dgm:cxn modelId="{A3E6A4AF-A400-4863-AFB7-07F5115892DE}" type="presParOf" srcId="{47679922-561B-4FB4-9912-00C5625DC3F6}" destId="{E5478FBB-18DA-4D80-AE77-7727A0C53770}" srcOrd="1" destOrd="0" presId="urn:microsoft.com/office/officeart/2005/8/layout/process3"/>
    <dgm:cxn modelId="{F8D8DDF2-5E60-44E8-96B3-64AC282B5D54}" type="presParOf" srcId="{47679922-561B-4FB4-9912-00C5625DC3F6}" destId="{A75A4F64-A392-4B41-9C2E-FD374F498EA7}" srcOrd="2" destOrd="0" presId="urn:microsoft.com/office/officeart/2005/8/layout/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FB76E-E304-4631-988C-8A93D1DE979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A8E476-38B6-4D8D-9C88-66AF5692C78E}">
      <dgm:prSet phldrT="[Text]"/>
      <dgm:spPr/>
      <dgm:t>
        <a:bodyPr/>
        <a:lstStyle/>
        <a:p>
          <a:r>
            <a:rPr lang="en-US" altLang="zh-CN" dirty="0" smtClean="0"/>
            <a:t>Load Configuration File</a:t>
          </a:r>
          <a:endParaRPr lang="zh-CN" altLang="en-US" dirty="0"/>
        </a:p>
      </dgm:t>
    </dgm:pt>
    <dgm:pt modelId="{B1746B9E-2E29-4677-9DFD-F51D61DA95EC}" type="parTrans" cxnId="{C0DCBAF4-17FA-4942-A7E8-06A82983227F}">
      <dgm:prSet/>
      <dgm:spPr/>
      <dgm:t>
        <a:bodyPr/>
        <a:lstStyle/>
        <a:p>
          <a:endParaRPr lang="zh-CN" altLang="en-US"/>
        </a:p>
      </dgm:t>
    </dgm:pt>
    <dgm:pt modelId="{2C40B3EC-1B0E-4965-8570-6416C5B69444}" type="sibTrans" cxnId="{C0DCBAF4-17FA-4942-A7E8-06A82983227F}">
      <dgm:prSet/>
      <dgm:spPr/>
      <dgm:t>
        <a:bodyPr/>
        <a:lstStyle/>
        <a:p>
          <a:endParaRPr lang="zh-CN" altLang="en-US"/>
        </a:p>
      </dgm:t>
    </dgm:pt>
    <dgm:pt modelId="{09699523-980D-4256-AC16-F212867AD7D9}">
      <dgm:prSet phldrT="[Text]" custT="1"/>
      <dgm:spPr/>
      <dgm:t>
        <a:bodyPr/>
        <a:lstStyle/>
        <a:p>
          <a:r>
            <a:rPr lang="en-US" altLang="zh-CN" sz="900" dirty="0" smtClean="0"/>
            <a:t>Server Name</a:t>
          </a:r>
          <a:endParaRPr lang="zh-CN" altLang="en-US" sz="900" dirty="0"/>
        </a:p>
      </dgm:t>
    </dgm:pt>
    <dgm:pt modelId="{E2D56618-3869-4270-B8D8-28F81DC111CB}" type="parTrans" cxnId="{B4777976-1737-4C0D-8C52-026968EAD9FE}">
      <dgm:prSet/>
      <dgm:spPr/>
      <dgm:t>
        <a:bodyPr/>
        <a:lstStyle/>
        <a:p>
          <a:endParaRPr lang="zh-CN" altLang="en-US"/>
        </a:p>
      </dgm:t>
    </dgm:pt>
    <dgm:pt modelId="{0A01F380-DE07-463C-854D-0B19AE5D03DD}" type="sibTrans" cxnId="{B4777976-1737-4C0D-8C52-026968EAD9FE}">
      <dgm:prSet/>
      <dgm:spPr/>
      <dgm:t>
        <a:bodyPr/>
        <a:lstStyle/>
        <a:p>
          <a:endParaRPr lang="zh-CN" altLang="en-US"/>
        </a:p>
      </dgm:t>
    </dgm:pt>
    <dgm:pt modelId="{AD37C62B-87B2-4AEA-9A16-67ACD0248062}">
      <dgm:prSet phldrT="[Text]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36591C1C-0D4E-4D78-B569-83600C066B85}" type="parTrans" cxnId="{F6AE09E4-304C-4367-B90E-5844C49AF63C}">
      <dgm:prSet/>
      <dgm:spPr/>
      <dgm:t>
        <a:bodyPr/>
        <a:lstStyle/>
        <a:p>
          <a:endParaRPr lang="zh-CN" altLang="en-US"/>
        </a:p>
      </dgm:t>
    </dgm:pt>
    <dgm:pt modelId="{5B9B6813-4FD0-44C4-BCC2-54DBAA22E94C}" type="sibTrans" cxnId="{F6AE09E4-304C-4367-B90E-5844C49AF63C}">
      <dgm:prSet/>
      <dgm:spPr/>
      <dgm:t>
        <a:bodyPr/>
        <a:lstStyle/>
        <a:p>
          <a:endParaRPr lang="zh-CN" altLang="en-US"/>
        </a:p>
      </dgm:t>
    </dgm:pt>
    <dgm:pt modelId="{1219F8B9-2AA0-4C65-991B-45934EBEC1A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Start Server</a:t>
          </a:r>
          <a:endParaRPr lang="zh-CN" altLang="en-US" dirty="0"/>
        </a:p>
      </dgm:t>
    </dgm:pt>
    <dgm:pt modelId="{DF8073FD-3925-4866-9AEA-57FD7903A399}" type="parTrans" cxnId="{127CC5D6-82DB-4EBE-9AD3-C944A1640E8A}">
      <dgm:prSet/>
      <dgm:spPr/>
      <dgm:t>
        <a:bodyPr/>
        <a:lstStyle/>
        <a:p>
          <a:endParaRPr lang="zh-CN" altLang="en-US"/>
        </a:p>
      </dgm:t>
    </dgm:pt>
    <dgm:pt modelId="{AAD41595-7884-499A-95AB-5EDC4277FA75}" type="sibTrans" cxnId="{127CC5D6-82DB-4EBE-9AD3-C944A1640E8A}">
      <dgm:prSet/>
      <dgm:spPr/>
      <dgm:t>
        <a:bodyPr/>
        <a:lstStyle/>
        <a:p>
          <a:endParaRPr lang="zh-CN" altLang="en-US"/>
        </a:p>
      </dgm:t>
    </dgm:pt>
    <dgm:pt modelId="{A82F08A6-AA35-484B-B3A2-7F867504ADF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Running…</a:t>
          </a:r>
          <a:endParaRPr lang="zh-CN" altLang="en-US" dirty="0"/>
        </a:p>
      </dgm:t>
    </dgm:pt>
    <dgm:pt modelId="{00F57D13-AEB3-4339-9335-ABC77E6DBF5B}" type="parTrans" cxnId="{66F2E36B-232B-46EF-9A7B-11C98730923C}">
      <dgm:prSet/>
      <dgm:spPr/>
      <dgm:t>
        <a:bodyPr/>
        <a:lstStyle/>
        <a:p>
          <a:endParaRPr lang="zh-CN" altLang="en-US"/>
        </a:p>
      </dgm:t>
    </dgm:pt>
    <dgm:pt modelId="{86AB8E27-A909-4750-BE98-774E82D5D810}" type="sibTrans" cxnId="{66F2E36B-232B-46EF-9A7B-11C98730923C}">
      <dgm:prSet/>
      <dgm:spPr/>
      <dgm:t>
        <a:bodyPr/>
        <a:lstStyle/>
        <a:p>
          <a:endParaRPr lang="zh-CN" altLang="en-US"/>
        </a:p>
      </dgm:t>
    </dgm:pt>
    <dgm:pt modelId="{2E5C9467-07BE-412A-9DA7-4C1A672E5CDE}">
      <dgm:prSet phldrT="[Text]" custT="1"/>
      <dgm:spPr/>
      <dgm:t>
        <a:bodyPr/>
        <a:lstStyle/>
        <a:p>
          <a:r>
            <a:rPr lang="en-US" altLang="zh-CN" sz="900" dirty="0" smtClean="0"/>
            <a:t>Port</a:t>
          </a:r>
          <a:endParaRPr lang="zh-CN" altLang="en-US" sz="900" dirty="0"/>
        </a:p>
      </dgm:t>
    </dgm:pt>
    <dgm:pt modelId="{EBEDC5BD-D3F2-4C55-8DE8-DD929FDE6351}" type="parTrans" cxnId="{4A0B59EF-3580-43BA-8DBA-86962AC40A58}">
      <dgm:prSet/>
      <dgm:spPr/>
      <dgm:t>
        <a:bodyPr/>
        <a:lstStyle/>
        <a:p>
          <a:endParaRPr lang="zh-CN" altLang="en-US"/>
        </a:p>
      </dgm:t>
    </dgm:pt>
    <dgm:pt modelId="{68CB8B7C-8CE6-4A54-A82D-F6DC9B56196F}" type="sibTrans" cxnId="{4A0B59EF-3580-43BA-8DBA-86962AC40A58}">
      <dgm:prSet/>
      <dgm:spPr/>
      <dgm:t>
        <a:bodyPr/>
        <a:lstStyle/>
        <a:p>
          <a:endParaRPr lang="zh-CN" altLang="en-US"/>
        </a:p>
      </dgm:t>
    </dgm:pt>
    <dgm:pt modelId="{DEB1CCC7-6A37-478B-ABDD-D1A02AF3CAFA}">
      <dgm:prSet phldrT="[Text]" custT="1"/>
      <dgm:spPr/>
      <dgm:t>
        <a:bodyPr/>
        <a:lstStyle/>
        <a:p>
          <a:r>
            <a:rPr lang="en-US" altLang="zh-CN" sz="900" dirty="0" smtClean="0"/>
            <a:t>Trusted Clients</a:t>
          </a:r>
          <a:endParaRPr lang="zh-CN" altLang="en-US" sz="900" dirty="0"/>
        </a:p>
      </dgm:t>
    </dgm:pt>
    <dgm:pt modelId="{E383C3E3-54E3-4748-8635-CB5E263DB6B0}" type="parTrans" cxnId="{C1024613-0475-41EE-BF96-5CD35D1BA151}">
      <dgm:prSet/>
      <dgm:spPr/>
      <dgm:t>
        <a:bodyPr/>
        <a:lstStyle/>
        <a:p>
          <a:endParaRPr lang="zh-CN" altLang="en-US"/>
        </a:p>
      </dgm:t>
    </dgm:pt>
    <dgm:pt modelId="{4CF228CC-8BDD-479E-AA59-5913963F8EC3}" type="sibTrans" cxnId="{C1024613-0475-41EE-BF96-5CD35D1BA151}">
      <dgm:prSet/>
      <dgm:spPr/>
      <dgm:t>
        <a:bodyPr/>
        <a:lstStyle/>
        <a:p>
          <a:endParaRPr lang="zh-CN" altLang="en-US"/>
        </a:p>
      </dgm:t>
    </dgm:pt>
    <dgm:pt modelId="{37437F3F-F328-479D-9502-5E152154EAE2}">
      <dgm:prSet phldrT="[Text]" custT="1"/>
      <dgm:spPr/>
      <dgm:t>
        <a:bodyPr/>
        <a:lstStyle/>
        <a:p>
          <a:r>
            <a:rPr lang="en-US" altLang="zh-CN" sz="1050" dirty="0" smtClean="0"/>
            <a:t>Create Server Automatically</a:t>
          </a:r>
          <a:endParaRPr lang="zh-CN" altLang="en-US" sz="1050" dirty="0"/>
        </a:p>
      </dgm:t>
    </dgm:pt>
    <dgm:pt modelId="{EFABDC1A-8F32-4BD7-98BB-AC5412CCD634}" type="sibTrans" cxnId="{673174EE-A858-4BD9-A434-83581B1D5BF4}">
      <dgm:prSet/>
      <dgm:spPr>
        <a:noFill/>
      </dgm:spPr>
      <dgm:t>
        <a:bodyPr/>
        <a:lstStyle/>
        <a:p>
          <a:endParaRPr lang="zh-CN" altLang="en-US"/>
        </a:p>
      </dgm:t>
    </dgm:pt>
    <dgm:pt modelId="{F7C3488B-E7B7-4A2E-883D-BCFEB4DEACAE}" type="parTrans" cxnId="{673174EE-A858-4BD9-A434-83581B1D5BF4}">
      <dgm:prSet/>
      <dgm:spPr/>
      <dgm:t>
        <a:bodyPr/>
        <a:lstStyle/>
        <a:p>
          <a:endParaRPr lang="zh-CN" altLang="en-US"/>
        </a:p>
      </dgm:t>
    </dgm:pt>
    <dgm:pt modelId="{E6A1B48E-E3E4-4651-8BCC-80A1FBB01995}">
      <dgm:prSet phldrT="[Text]" custT="1"/>
      <dgm:spPr/>
      <dgm:t>
        <a:bodyPr/>
        <a:lstStyle/>
        <a:p>
          <a:r>
            <a:rPr lang="en-US" altLang="zh-CN" sz="1000" dirty="0" smtClean="0"/>
            <a:t>Configure Server</a:t>
          </a:r>
          <a:endParaRPr lang="zh-CN" altLang="en-US" sz="1000" dirty="0"/>
        </a:p>
      </dgm:t>
    </dgm:pt>
    <dgm:pt modelId="{536B349C-95EE-444A-9B06-B9ED29DFDCA9}" type="parTrans" cxnId="{8AEFC88F-D92D-4B01-B711-81DCEA183663}">
      <dgm:prSet/>
      <dgm:spPr/>
      <dgm:t>
        <a:bodyPr/>
        <a:lstStyle/>
        <a:p>
          <a:endParaRPr lang="zh-CN" altLang="en-US"/>
        </a:p>
      </dgm:t>
    </dgm:pt>
    <dgm:pt modelId="{492D152B-CF22-420F-BC24-B84B4A4AF742}" type="sibTrans" cxnId="{8AEFC88F-D92D-4B01-B711-81DCEA183663}">
      <dgm:prSet/>
      <dgm:spPr/>
      <dgm:t>
        <a:bodyPr/>
        <a:lstStyle/>
        <a:p>
          <a:endParaRPr lang="zh-CN" altLang="en-US"/>
        </a:p>
      </dgm:t>
    </dgm:pt>
    <dgm:pt modelId="{9B4412A9-97F6-4619-8AB8-CB638991E73C}">
      <dgm:prSet phldrT="[Text]" custT="1"/>
      <dgm:spPr/>
      <dgm:t>
        <a:bodyPr/>
        <a:lstStyle/>
        <a:p>
          <a:r>
            <a:rPr lang="en-US" altLang="zh-CN" sz="1000" dirty="0" smtClean="0"/>
            <a:t>Publish Server structure</a:t>
          </a:r>
          <a:endParaRPr lang="zh-CN" altLang="en-US" sz="1000" dirty="0"/>
        </a:p>
      </dgm:t>
    </dgm:pt>
    <dgm:pt modelId="{565748CC-9EB2-4BE2-A21F-038DD5A8A4DA}" type="parTrans" cxnId="{8A5ABCAE-2C3D-497C-87BA-F41E937314DA}">
      <dgm:prSet/>
      <dgm:spPr/>
      <dgm:t>
        <a:bodyPr/>
        <a:lstStyle/>
        <a:p>
          <a:endParaRPr lang="zh-CN" altLang="en-US"/>
        </a:p>
      </dgm:t>
    </dgm:pt>
    <dgm:pt modelId="{07FEC6E3-491A-4D93-A41E-F0A93F6CFE7A}" type="sibTrans" cxnId="{8A5ABCAE-2C3D-497C-87BA-F41E937314DA}">
      <dgm:prSet/>
      <dgm:spPr/>
      <dgm:t>
        <a:bodyPr/>
        <a:lstStyle/>
        <a:p>
          <a:endParaRPr lang="zh-CN" altLang="en-US"/>
        </a:p>
      </dgm:t>
    </dgm:pt>
    <dgm:pt modelId="{2AE645B0-1F42-4416-BC14-37005219D200}">
      <dgm:prSet phldrT="[Text]" custT="1"/>
      <dgm:spPr/>
      <dgm:t>
        <a:bodyPr/>
        <a:lstStyle/>
        <a:p>
          <a:r>
            <a:rPr lang="en-US" altLang="zh-CN" sz="1000" dirty="0" smtClean="0"/>
            <a:t>Initialization</a:t>
          </a:r>
          <a:endParaRPr lang="zh-CN" altLang="en-US" sz="1000" dirty="0"/>
        </a:p>
      </dgm:t>
    </dgm:pt>
    <dgm:pt modelId="{B2EA07F7-4201-40DF-A1CB-61B77B3A2065}" type="parTrans" cxnId="{167DFD92-B8CF-445D-B4D0-B6F0A1C59B03}">
      <dgm:prSet/>
      <dgm:spPr/>
      <dgm:t>
        <a:bodyPr/>
        <a:lstStyle/>
        <a:p>
          <a:endParaRPr lang="zh-CN" altLang="en-US"/>
        </a:p>
      </dgm:t>
    </dgm:pt>
    <dgm:pt modelId="{38DD6A3D-AC93-4AFC-AA50-90A20F33597D}" type="sibTrans" cxnId="{167DFD92-B8CF-445D-B4D0-B6F0A1C59B03}">
      <dgm:prSet/>
      <dgm:spPr/>
      <dgm:t>
        <a:bodyPr/>
        <a:lstStyle/>
        <a:p>
          <a:endParaRPr lang="zh-CN" altLang="en-US"/>
        </a:p>
      </dgm:t>
    </dgm:pt>
    <dgm:pt modelId="{64126CA2-61E3-402C-AC6B-EA57E205F545}">
      <dgm:prSet phldrT="[Text]" custT="1"/>
      <dgm:spPr/>
      <dgm:t>
        <a:bodyPr/>
        <a:lstStyle/>
        <a:p>
          <a:r>
            <a:rPr lang="en-US" altLang="zh-CN" sz="900" dirty="0" smtClean="0"/>
            <a:t>Server Structure</a:t>
          </a:r>
          <a:endParaRPr lang="zh-CN" altLang="en-US" sz="900" dirty="0"/>
        </a:p>
      </dgm:t>
    </dgm:pt>
    <dgm:pt modelId="{8E7FA1B3-A6E6-4292-9B6F-A327E01B6355}" type="parTrans" cxnId="{9E258200-04C4-4932-98E6-A371C9F1DE6E}">
      <dgm:prSet/>
      <dgm:spPr/>
      <dgm:t>
        <a:bodyPr/>
        <a:lstStyle/>
        <a:p>
          <a:endParaRPr lang="zh-CN" altLang="en-US"/>
        </a:p>
      </dgm:t>
    </dgm:pt>
    <dgm:pt modelId="{6F2E02D9-47CC-4E5D-9FDE-642D4D19DAC4}" type="sibTrans" cxnId="{9E258200-04C4-4932-98E6-A371C9F1DE6E}">
      <dgm:prSet/>
      <dgm:spPr/>
      <dgm:t>
        <a:bodyPr/>
        <a:lstStyle/>
        <a:p>
          <a:endParaRPr lang="zh-CN" altLang="en-US"/>
        </a:p>
      </dgm:t>
    </dgm:pt>
    <dgm:pt modelId="{539AD408-44D3-410D-8126-C7A36437F99E}">
      <dgm:prSet phldrT="[Text]" custT="1"/>
      <dgm:spPr/>
      <dgm:t>
        <a:bodyPr/>
        <a:lstStyle/>
        <a:p>
          <a:r>
            <a:rPr lang="en-US" altLang="zh-CN" sz="900" dirty="0" smtClean="0"/>
            <a:t>Initial Value</a:t>
          </a:r>
          <a:endParaRPr lang="zh-CN" altLang="en-US" sz="900" dirty="0"/>
        </a:p>
      </dgm:t>
    </dgm:pt>
    <dgm:pt modelId="{11930DDF-9398-4A72-A0EC-51E19C3AD285}" type="parTrans" cxnId="{84F8E9DD-FBFD-4A48-BA63-45E7E5DE8814}">
      <dgm:prSet/>
      <dgm:spPr/>
      <dgm:t>
        <a:bodyPr/>
        <a:lstStyle/>
        <a:p>
          <a:endParaRPr lang="zh-CN" altLang="en-US"/>
        </a:p>
      </dgm:t>
    </dgm:pt>
    <dgm:pt modelId="{7FBC08B0-AE44-4B2C-B8F0-9E617F7660EF}" type="sibTrans" cxnId="{84F8E9DD-FBFD-4A48-BA63-45E7E5DE8814}">
      <dgm:prSet/>
      <dgm:spPr/>
      <dgm:t>
        <a:bodyPr/>
        <a:lstStyle/>
        <a:p>
          <a:endParaRPr lang="zh-CN" altLang="en-US"/>
        </a:p>
      </dgm:t>
    </dgm:pt>
    <dgm:pt modelId="{73D36E11-586C-4B01-99A3-A408F47C94AD}">
      <dgm:prSet phldrT="[Text]" custT="1"/>
      <dgm:spPr/>
      <dgm:t>
        <a:bodyPr/>
        <a:lstStyle/>
        <a:p>
          <a:r>
            <a:rPr lang="en-US" altLang="zh-CN" sz="900" dirty="0" smtClean="0"/>
            <a:t>Certification</a:t>
          </a:r>
          <a:endParaRPr lang="zh-CN" altLang="en-US" sz="900" dirty="0"/>
        </a:p>
      </dgm:t>
    </dgm:pt>
    <dgm:pt modelId="{D4C40B46-0278-4B5F-A0B3-B41427888190}" type="parTrans" cxnId="{731845E2-4727-49D6-8CEB-831C39A91BE2}">
      <dgm:prSet/>
      <dgm:spPr/>
      <dgm:t>
        <a:bodyPr/>
        <a:lstStyle/>
        <a:p>
          <a:endParaRPr lang="zh-CN" altLang="en-US"/>
        </a:p>
      </dgm:t>
    </dgm:pt>
    <dgm:pt modelId="{2EABF0F1-26D2-4D5A-A491-43460D9F9A21}" type="sibTrans" cxnId="{731845E2-4727-49D6-8CEB-831C39A91BE2}">
      <dgm:prSet/>
      <dgm:spPr/>
      <dgm:t>
        <a:bodyPr/>
        <a:lstStyle/>
        <a:p>
          <a:endParaRPr lang="zh-CN" altLang="en-US"/>
        </a:p>
      </dgm:t>
    </dgm:pt>
    <dgm:pt modelId="{7747B12F-3587-431F-844D-047B9ADC39BC}" type="pres">
      <dgm:prSet presAssocID="{A28FB76E-E304-4631-988C-8A93D1DE979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C4131A-6413-453F-9076-0C9C12C68507}" type="pres">
      <dgm:prSet presAssocID="{0AA8E476-38B6-4D8D-9C88-66AF5692C78E}" presName="composite" presStyleCnt="0"/>
      <dgm:spPr/>
    </dgm:pt>
    <dgm:pt modelId="{E800D192-B39C-4465-9FCA-19E8E04A122C}" type="pres">
      <dgm:prSet presAssocID="{0AA8E476-38B6-4D8D-9C88-66AF5692C78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041BAE-867B-49F8-AEAF-4C74B24D5927}" type="pres">
      <dgm:prSet presAssocID="{0AA8E476-38B6-4D8D-9C88-66AF5692C78E}" presName="parSh" presStyleLbl="node1" presStyleIdx="0" presStyleCnt="5" custLinFactX="28953" custLinFactNeighborX="100000"/>
      <dgm:spPr/>
      <dgm:t>
        <a:bodyPr/>
        <a:lstStyle/>
        <a:p>
          <a:endParaRPr lang="zh-CN" altLang="en-US"/>
        </a:p>
      </dgm:t>
    </dgm:pt>
    <dgm:pt modelId="{46C04A3F-ED44-44CA-A8C6-DA95789AFA55}" type="pres">
      <dgm:prSet presAssocID="{0AA8E476-38B6-4D8D-9C88-66AF5692C78E}" presName="desTx" presStyleLbl="fgAcc1" presStyleIdx="0" presStyleCnt="5" custLinFactNeighborX="22258" custLinFactNeighborY="305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0F916-977A-412C-8BA8-B2BEB5402D1C}" type="pres">
      <dgm:prSet presAssocID="{2C40B3EC-1B0E-4965-8570-6416C5B69444}" presName="sibTrans" presStyleLbl="sibTrans2D1" presStyleIdx="0" presStyleCnt="4" custLinFactNeighborX="10063"/>
      <dgm:spPr/>
      <dgm:t>
        <a:bodyPr/>
        <a:lstStyle/>
        <a:p>
          <a:endParaRPr lang="zh-CN" altLang="en-US"/>
        </a:p>
      </dgm:t>
    </dgm:pt>
    <dgm:pt modelId="{C8D11BD2-16E7-4DAF-9F92-7FF9D76C450C}" type="pres">
      <dgm:prSet presAssocID="{2C40B3EC-1B0E-4965-8570-6416C5B69444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12392A2F-7308-442E-A4C0-CC446565312E}" type="pres">
      <dgm:prSet presAssocID="{37437F3F-F328-479D-9502-5E152154EAE2}" presName="composite" presStyleCnt="0"/>
      <dgm:spPr/>
    </dgm:pt>
    <dgm:pt modelId="{3B7001CD-2913-4E4D-ABF6-B741EA04A315}" type="pres">
      <dgm:prSet presAssocID="{37437F3F-F328-479D-9502-5E152154EA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3BE55-7986-4FD5-BE91-664CDBA56DB5}" type="pres">
      <dgm:prSet presAssocID="{37437F3F-F328-479D-9502-5E152154EAE2}" presName="parSh" presStyleLbl="node1" presStyleIdx="1" presStyleCnt="5" custScaleX="110000" custLinFactX="18449" custLinFactNeighborX="100000"/>
      <dgm:spPr/>
      <dgm:t>
        <a:bodyPr/>
        <a:lstStyle/>
        <a:p>
          <a:endParaRPr lang="zh-CN" altLang="en-US"/>
        </a:p>
      </dgm:t>
    </dgm:pt>
    <dgm:pt modelId="{D5A3601D-F202-4B15-ADD0-1D240C50D9A3}" type="pres">
      <dgm:prSet presAssocID="{37437F3F-F328-479D-9502-5E152154EAE2}" presName="desTx" presStyleLbl="fgAcc1" presStyleIdx="1" presStyleCnt="5" custScaleX="110000" custLinFactX="38370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6AE47-54C1-4BF3-BB5F-322570A40174}" type="pres">
      <dgm:prSet presAssocID="{EFABDC1A-8F32-4BD7-98BB-AC5412CCD63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B67D34C-E66D-4869-B442-686C75DC9C61}" type="pres">
      <dgm:prSet presAssocID="{EFABDC1A-8F32-4BD7-98BB-AC5412CCD634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F607CB95-D6C5-44D6-94A7-886AE25187D8}" type="pres">
      <dgm:prSet presAssocID="{AD37C62B-87B2-4AEA-9A16-67ACD0248062}" presName="composite" presStyleCnt="0"/>
      <dgm:spPr/>
    </dgm:pt>
    <dgm:pt modelId="{79FE786E-77FD-4CAA-B0BA-BFAA0FC6EFD2}" type="pres">
      <dgm:prSet presAssocID="{AD37C62B-87B2-4AEA-9A16-67ACD0248062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6BE25-8F0C-4B84-95C2-50ABCC323F3A}" type="pres">
      <dgm:prSet presAssocID="{AD37C62B-87B2-4AEA-9A16-67ACD0248062}" presName="parSh" presStyleLbl="node1" presStyleIdx="2" presStyleCnt="5" custLinFactNeighborX="19813"/>
      <dgm:spPr/>
      <dgm:t>
        <a:bodyPr/>
        <a:lstStyle/>
        <a:p>
          <a:endParaRPr lang="zh-CN" altLang="en-US"/>
        </a:p>
      </dgm:t>
    </dgm:pt>
    <dgm:pt modelId="{07E96431-4D5E-41AC-AA92-71783EBE3492}" type="pres">
      <dgm:prSet presAssocID="{AD37C62B-87B2-4AEA-9A16-67ACD0248062}" presName="desTx" presStyleLbl="fgAcc1" presStyleIdx="2" presStyleCnt="5" custLinFactNeighborX="15764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B4CF447F-5D4C-427A-B063-EC1665DE8A1F}" type="pres">
      <dgm:prSet presAssocID="{5B9B6813-4FD0-44C4-BCC2-54DBAA22E94C}" presName="sibTrans" presStyleLbl="sibTrans2D1" presStyleIdx="2" presStyleCnt="4" custLinFactNeighborX="28439"/>
      <dgm:spPr/>
      <dgm:t>
        <a:bodyPr/>
        <a:lstStyle/>
        <a:p>
          <a:endParaRPr lang="zh-CN" altLang="en-US"/>
        </a:p>
      </dgm:t>
    </dgm:pt>
    <dgm:pt modelId="{B5709D05-8D66-46E8-8672-953D028A644D}" type="pres">
      <dgm:prSet presAssocID="{5B9B6813-4FD0-44C4-BCC2-54DBAA22E94C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6948B4A4-10AB-4D55-BF83-566F8C4AB9C7}" type="pres">
      <dgm:prSet presAssocID="{1219F8B9-2AA0-4C65-991B-45934EBEC1AC}" presName="composite" presStyleCnt="0"/>
      <dgm:spPr/>
    </dgm:pt>
    <dgm:pt modelId="{8854C78A-161E-40B8-BC7C-6D98BDB7640F}" type="pres">
      <dgm:prSet presAssocID="{1219F8B9-2AA0-4C65-991B-45934EBEC1A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192B81-7FBA-4CA4-9217-09892C74530F}" type="pres">
      <dgm:prSet presAssocID="{1219F8B9-2AA0-4C65-991B-45934EBEC1AC}" presName="parSh" presStyleLbl="node1" presStyleIdx="3" presStyleCnt="5" custLinFactNeighborX="16626"/>
      <dgm:spPr/>
      <dgm:t>
        <a:bodyPr/>
        <a:lstStyle/>
        <a:p>
          <a:endParaRPr lang="zh-CN" altLang="en-US"/>
        </a:p>
      </dgm:t>
    </dgm:pt>
    <dgm:pt modelId="{4546A8B9-D85A-4BC9-A758-9DAE4C9A91C0}" type="pres">
      <dgm:prSet presAssocID="{1219F8B9-2AA0-4C65-991B-45934EBEC1AC}" presName="desTx" presStyleLbl="fgAcc1" presStyleIdx="3" presStyleCnt="5" custLinFactNeighborX="13904">
        <dgm:presLayoutVars>
          <dgm:bulletEnabled val="1"/>
        </dgm:presLayoutVars>
      </dgm:prSet>
      <dgm:spPr>
        <a:noFill/>
        <a:ln>
          <a:noFill/>
        </a:ln>
      </dgm:spPr>
    </dgm:pt>
    <dgm:pt modelId="{6B1CDDF7-805A-4F11-9932-092798F491E2}" type="pres">
      <dgm:prSet presAssocID="{AAD41595-7884-499A-95AB-5EDC4277FA75}" presName="sibTrans" presStyleLbl="sibTrans2D1" presStyleIdx="3" presStyleCnt="4" custLinFactNeighborX="14237"/>
      <dgm:spPr/>
      <dgm:t>
        <a:bodyPr/>
        <a:lstStyle/>
        <a:p>
          <a:endParaRPr lang="zh-CN" altLang="en-US"/>
        </a:p>
      </dgm:t>
    </dgm:pt>
    <dgm:pt modelId="{86264EF5-57C8-4867-9410-F4638900E442}" type="pres">
      <dgm:prSet presAssocID="{AAD41595-7884-499A-95AB-5EDC4277FA75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47679922-561B-4FB4-9912-00C5625DC3F6}" type="pres">
      <dgm:prSet presAssocID="{A82F08A6-AA35-484B-B3A2-7F867504ADF6}" presName="composite" presStyleCnt="0"/>
      <dgm:spPr/>
    </dgm:pt>
    <dgm:pt modelId="{04051C23-7157-479B-A9D7-1FAF08C07D1F}" type="pres">
      <dgm:prSet presAssocID="{A82F08A6-AA35-484B-B3A2-7F867504ADF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478FBB-18DA-4D80-AE77-7727A0C53770}" type="pres">
      <dgm:prSet presAssocID="{A82F08A6-AA35-484B-B3A2-7F867504ADF6}" presName="parSh" presStyleLbl="node1" presStyleIdx="4" presStyleCnt="5"/>
      <dgm:spPr/>
      <dgm:t>
        <a:bodyPr/>
        <a:lstStyle/>
        <a:p>
          <a:endParaRPr lang="zh-CN" altLang="en-US"/>
        </a:p>
      </dgm:t>
    </dgm:pt>
    <dgm:pt modelId="{A75A4F64-A392-4B41-9C2E-FD374F498EA7}" type="pres">
      <dgm:prSet presAssocID="{A82F08A6-AA35-484B-B3A2-7F867504ADF6}" presName="desTx" presStyleLbl="fgAcc1" presStyleIdx="4" presStyleCnt="5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167DFD92-B8CF-445D-B4D0-B6F0A1C59B03}" srcId="{37437F3F-F328-479D-9502-5E152154EAE2}" destId="{2AE645B0-1F42-4416-BC14-37005219D200}" srcOrd="2" destOrd="0" parTransId="{B2EA07F7-4201-40DF-A1CB-61B77B3A2065}" sibTransId="{38DD6A3D-AC93-4AFC-AA50-90A20F33597D}"/>
    <dgm:cxn modelId="{C1024613-0475-41EE-BF96-5CD35D1BA151}" srcId="{0AA8E476-38B6-4D8D-9C88-66AF5692C78E}" destId="{DEB1CCC7-6A37-478B-ABDD-D1A02AF3CAFA}" srcOrd="3" destOrd="0" parTransId="{E383C3E3-54E3-4748-8635-CB5E263DB6B0}" sibTransId="{4CF228CC-8BDD-479E-AA59-5913963F8EC3}"/>
    <dgm:cxn modelId="{FC1FD317-99E7-4A14-BA9C-0BC07CE91BE4}" type="presOf" srcId="{5B9B6813-4FD0-44C4-BCC2-54DBAA22E94C}" destId="{B5709D05-8D66-46E8-8672-953D028A644D}" srcOrd="1" destOrd="0" presId="urn:microsoft.com/office/officeart/2005/8/layout/process3"/>
    <dgm:cxn modelId="{728E34E3-617C-4A6A-B031-318FC0BE045D}" type="presOf" srcId="{73D36E11-586C-4B01-99A3-A408F47C94AD}" destId="{46C04A3F-ED44-44CA-A8C6-DA95789AFA55}" srcOrd="0" destOrd="2" presId="urn:microsoft.com/office/officeart/2005/8/layout/process3"/>
    <dgm:cxn modelId="{49336E77-7094-4C30-BC7D-D479590A7018}" type="presOf" srcId="{2C40B3EC-1B0E-4965-8570-6416C5B69444}" destId="{C8D11BD2-16E7-4DAF-9F92-7FF9D76C450C}" srcOrd="1" destOrd="0" presId="urn:microsoft.com/office/officeart/2005/8/layout/process3"/>
    <dgm:cxn modelId="{66A13625-98FC-4B80-9CD4-A2D95F1DFE8A}" type="presOf" srcId="{539AD408-44D3-410D-8126-C7A36437F99E}" destId="{46C04A3F-ED44-44CA-A8C6-DA95789AFA55}" srcOrd="0" destOrd="5" presId="urn:microsoft.com/office/officeart/2005/8/layout/process3"/>
    <dgm:cxn modelId="{C0DCBAF4-17FA-4942-A7E8-06A82983227F}" srcId="{A28FB76E-E304-4631-988C-8A93D1DE979F}" destId="{0AA8E476-38B6-4D8D-9C88-66AF5692C78E}" srcOrd="0" destOrd="0" parTransId="{B1746B9E-2E29-4677-9DFD-F51D61DA95EC}" sibTransId="{2C40B3EC-1B0E-4965-8570-6416C5B69444}"/>
    <dgm:cxn modelId="{8A5ABCAE-2C3D-497C-87BA-F41E937314DA}" srcId="{37437F3F-F328-479D-9502-5E152154EAE2}" destId="{9B4412A9-97F6-4619-8AB8-CB638991E73C}" srcOrd="1" destOrd="0" parTransId="{565748CC-9EB2-4BE2-A21F-038DD5A8A4DA}" sibTransId="{07FEC6E3-491A-4D93-A41E-F0A93F6CFE7A}"/>
    <dgm:cxn modelId="{AB1E883E-37B6-4D5A-A6D5-0E032FE9A6D4}" type="presOf" srcId="{A28FB76E-E304-4631-988C-8A93D1DE979F}" destId="{7747B12F-3587-431F-844D-047B9ADC39BC}" srcOrd="0" destOrd="0" presId="urn:microsoft.com/office/officeart/2005/8/layout/process3"/>
    <dgm:cxn modelId="{D5D44E79-858A-4CFE-B61F-FE85ACA6CD76}" type="presOf" srcId="{9B4412A9-97F6-4619-8AB8-CB638991E73C}" destId="{D5A3601D-F202-4B15-ADD0-1D240C50D9A3}" srcOrd="0" destOrd="1" presId="urn:microsoft.com/office/officeart/2005/8/layout/process3"/>
    <dgm:cxn modelId="{25DCE488-B4D2-4F01-B47E-810FCDB53298}" type="presOf" srcId="{5B9B6813-4FD0-44C4-BCC2-54DBAA22E94C}" destId="{B4CF447F-5D4C-427A-B063-EC1665DE8A1F}" srcOrd="0" destOrd="0" presId="urn:microsoft.com/office/officeart/2005/8/layout/process3"/>
    <dgm:cxn modelId="{F41FF8B3-3897-492F-86C0-01996C9BE607}" type="presOf" srcId="{AD37C62B-87B2-4AEA-9A16-67ACD0248062}" destId="{B636BE25-8F0C-4B84-95C2-50ABCC323F3A}" srcOrd="1" destOrd="0" presId="urn:microsoft.com/office/officeart/2005/8/layout/process3"/>
    <dgm:cxn modelId="{0B44D33F-B421-4ABD-8EF4-C30674E4BE89}" type="presOf" srcId="{A82F08A6-AA35-484B-B3A2-7F867504ADF6}" destId="{E5478FBB-18DA-4D80-AE77-7727A0C53770}" srcOrd="1" destOrd="0" presId="urn:microsoft.com/office/officeart/2005/8/layout/process3"/>
    <dgm:cxn modelId="{9E258200-04C4-4932-98E6-A371C9F1DE6E}" srcId="{0AA8E476-38B6-4D8D-9C88-66AF5692C78E}" destId="{64126CA2-61E3-402C-AC6B-EA57E205F545}" srcOrd="4" destOrd="0" parTransId="{8E7FA1B3-A6E6-4292-9B6F-A327E01B6355}" sibTransId="{6F2E02D9-47CC-4E5D-9FDE-642D4D19DAC4}"/>
    <dgm:cxn modelId="{C56CDAB7-D86D-4C4D-B088-551271DF9D04}" type="presOf" srcId="{0AA8E476-38B6-4D8D-9C88-66AF5692C78E}" destId="{C1041BAE-867B-49F8-AEAF-4C74B24D5927}" srcOrd="1" destOrd="0" presId="urn:microsoft.com/office/officeart/2005/8/layout/process3"/>
    <dgm:cxn modelId="{FAF9EB1B-5C0C-4F33-9810-BA50F6C4F5D7}" type="presOf" srcId="{37437F3F-F328-479D-9502-5E152154EAE2}" destId="{3B7001CD-2913-4E4D-ABF6-B741EA04A315}" srcOrd="0" destOrd="0" presId="urn:microsoft.com/office/officeart/2005/8/layout/process3"/>
    <dgm:cxn modelId="{68B6CA7D-01B5-4683-81F9-9872E159EBF9}" type="presOf" srcId="{A82F08A6-AA35-484B-B3A2-7F867504ADF6}" destId="{04051C23-7157-479B-A9D7-1FAF08C07D1F}" srcOrd="0" destOrd="0" presId="urn:microsoft.com/office/officeart/2005/8/layout/process3"/>
    <dgm:cxn modelId="{34937C57-9F47-4463-8A54-11ED95DFC916}" type="presOf" srcId="{2C40B3EC-1B0E-4965-8570-6416C5B69444}" destId="{4510F916-977A-412C-8BA8-B2BEB5402D1C}" srcOrd="0" destOrd="0" presId="urn:microsoft.com/office/officeart/2005/8/layout/process3"/>
    <dgm:cxn modelId="{0CCB54D8-08E6-4341-AED4-A32C0AFAD0B6}" type="presOf" srcId="{37437F3F-F328-479D-9502-5E152154EAE2}" destId="{3E43BE55-7986-4FD5-BE91-664CDBA56DB5}" srcOrd="1" destOrd="0" presId="urn:microsoft.com/office/officeart/2005/8/layout/process3"/>
    <dgm:cxn modelId="{B4777976-1737-4C0D-8C52-026968EAD9FE}" srcId="{0AA8E476-38B6-4D8D-9C88-66AF5692C78E}" destId="{09699523-980D-4256-AC16-F212867AD7D9}" srcOrd="0" destOrd="0" parTransId="{E2D56618-3869-4270-B8D8-28F81DC111CB}" sibTransId="{0A01F380-DE07-463C-854D-0B19AE5D03DD}"/>
    <dgm:cxn modelId="{283F38B0-ECD3-4D36-B797-9742FDB5B0E0}" type="presOf" srcId="{2E5C9467-07BE-412A-9DA7-4C1A672E5CDE}" destId="{46C04A3F-ED44-44CA-A8C6-DA95789AFA55}" srcOrd="0" destOrd="1" presId="urn:microsoft.com/office/officeart/2005/8/layout/process3"/>
    <dgm:cxn modelId="{5F0D63A7-0957-4BCD-9123-AF34EFDEADF6}" type="presOf" srcId="{EFABDC1A-8F32-4BD7-98BB-AC5412CCD634}" destId="{8B86AE47-54C1-4BF3-BB5F-322570A40174}" srcOrd="0" destOrd="0" presId="urn:microsoft.com/office/officeart/2005/8/layout/process3"/>
    <dgm:cxn modelId="{127CC5D6-82DB-4EBE-9AD3-C944A1640E8A}" srcId="{A28FB76E-E304-4631-988C-8A93D1DE979F}" destId="{1219F8B9-2AA0-4C65-991B-45934EBEC1AC}" srcOrd="3" destOrd="0" parTransId="{DF8073FD-3925-4866-9AEA-57FD7903A399}" sibTransId="{AAD41595-7884-499A-95AB-5EDC4277FA75}"/>
    <dgm:cxn modelId="{F6AE09E4-304C-4367-B90E-5844C49AF63C}" srcId="{A28FB76E-E304-4631-988C-8A93D1DE979F}" destId="{AD37C62B-87B2-4AEA-9A16-67ACD0248062}" srcOrd="2" destOrd="0" parTransId="{36591C1C-0D4E-4D78-B569-83600C066B85}" sibTransId="{5B9B6813-4FD0-44C4-BCC2-54DBAA22E94C}"/>
    <dgm:cxn modelId="{673174EE-A858-4BD9-A434-83581B1D5BF4}" srcId="{A28FB76E-E304-4631-988C-8A93D1DE979F}" destId="{37437F3F-F328-479D-9502-5E152154EAE2}" srcOrd="1" destOrd="0" parTransId="{F7C3488B-E7B7-4A2E-883D-BCFEB4DEACAE}" sibTransId="{EFABDC1A-8F32-4BD7-98BB-AC5412CCD634}"/>
    <dgm:cxn modelId="{4A0B59EF-3580-43BA-8DBA-86962AC40A58}" srcId="{0AA8E476-38B6-4D8D-9C88-66AF5692C78E}" destId="{2E5C9467-07BE-412A-9DA7-4C1A672E5CDE}" srcOrd="1" destOrd="0" parTransId="{EBEDC5BD-D3F2-4C55-8DE8-DD929FDE6351}" sibTransId="{68CB8B7C-8CE6-4A54-A82D-F6DC9B56196F}"/>
    <dgm:cxn modelId="{8AEFC88F-D92D-4B01-B711-81DCEA183663}" srcId="{37437F3F-F328-479D-9502-5E152154EAE2}" destId="{E6A1B48E-E3E4-4651-8BCC-80A1FBB01995}" srcOrd="0" destOrd="0" parTransId="{536B349C-95EE-444A-9B06-B9ED29DFDCA9}" sibTransId="{492D152B-CF22-420F-BC24-B84B4A4AF742}"/>
    <dgm:cxn modelId="{530A0E18-FC38-4EF0-9786-45FF50C044BD}" type="presOf" srcId="{1219F8B9-2AA0-4C65-991B-45934EBEC1AC}" destId="{57192B81-7FBA-4CA4-9217-09892C74530F}" srcOrd="1" destOrd="0" presId="urn:microsoft.com/office/officeart/2005/8/layout/process3"/>
    <dgm:cxn modelId="{F0C42AC4-E493-4965-BE20-9A03E708388E}" type="presOf" srcId="{64126CA2-61E3-402C-AC6B-EA57E205F545}" destId="{46C04A3F-ED44-44CA-A8C6-DA95789AFA55}" srcOrd="0" destOrd="4" presId="urn:microsoft.com/office/officeart/2005/8/layout/process3"/>
    <dgm:cxn modelId="{84F8E9DD-FBFD-4A48-BA63-45E7E5DE8814}" srcId="{0AA8E476-38B6-4D8D-9C88-66AF5692C78E}" destId="{539AD408-44D3-410D-8126-C7A36437F99E}" srcOrd="5" destOrd="0" parTransId="{11930DDF-9398-4A72-A0EC-51E19C3AD285}" sibTransId="{7FBC08B0-AE44-4B2C-B8F0-9E617F7660EF}"/>
    <dgm:cxn modelId="{66F2E36B-232B-46EF-9A7B-11C98730923C}" srcId="{A28FB76E-E304-4631-988C-8A93D1DE979F}" destId="{A82F08A6-AA35-484B-B3A2-7F867504ADF6}" srcOrd="4" destOrd="0" parTransId="{00F57D13-AEB3-4339-9335-ABC77E6DBF5B}" sibTransId="{86AB8E27-A909-4750-BE98-774E82D5D810}"/>
    <dgm:cxn modelId="{BC886AA5-CF1F-4815-AE35-D267120365F0}" type="presOf" srcId="{0AA8E476-38B6-4D8D-9C88-66AF5692C78E}" destId="{E800D192-B39C-4465-9FCA-19E8E04A122C}" srcOrd="0" destOrd="0" presId="urn:microsoft.com/office/officeart/2005/8/layout/process3"/>
    <dgm:cxn modelId="{731845E2-4727-49D6-8CEB-831C39A91BE2}" srcId="{0AA8E476-38B6-4D8D-9C88-66AF5692C78E}" destId="{73D36E11-586C-4B01-99A3-A408F47C94AD}" srcOrd="2" destOrd="0" parTransId="{D4C40B46-0278-4B5F-A0B3-B41427888190}" sibTransId="{2EABF0F1-26D2-4D5A-A491-43460D9F9A21}"/>
    <dgm:cxn modelId="{75565064-B267-42FD-9FD4-042B6729F2D6}" type="presOf" srcId="{1219F8B9-2AA0-4C65-991B-45934EBEC1AC}" destId="{8854C78A-161E-40B8-BC7C-6D98BDB7640F}" srcOrd="0" destOrd="0" presId="urn:microsoft.com/office/officeart/2005/8/layout/process3"/>
    <dgm:cxn modelId="{9EEFC428-6C18-460C-A0A1-338DBC959632}" type="presOf" srcId="{EFABDC1A-8F32-4BD7-98BB-AC5412CCD634}" destId="{BB67D34C-E66D-4869-B442-686C75DC9C61}" srcOrd="1" destOrd="0" presId="urn:microsoft.com/office/officeart/2005/8/layout/process3"/>
    <dgm:cxn modelId="{77A7E3AA-F7EC-48E0-9A1A-F490698A6EC0}" type="presOf" srcId="{AAD41595-7884-499A-95AB-5EDC4277FA75}" destId="{86264EF5-57C8-4867-9410-F4638900E442}" srcOrd="1" destOrd="0" presId="urn:microsoft.com/office/officeart/2005/8/layout/process3"/>
    <dgm:cxn modelId="{F0766ED7-6FB0-4E68-820F-C13D3294BB32}" type="presOf" srcId="{AAD41595-7884-499A-95AB-5EDC4277FA75}" destId="{6B1CDDF7-805A-4F11-9932-092798F491E2}" srcOrd="0" destOrd="0" presId="urn:microsoft.com/office/officeart/2005/8/layout/process3"/>
    <dgm:cxn modelId="{19C826B0-0DBA-4B5A-8058-ED076C065F1B}" type="presOf" srcId="{AD37C62B-87B2-4AEA-9A16-67ACD0248062}" destId="{79FE786E-77FD-4CAA-B0BA-BFAA0FC6EFD2}" srcOrd="0" destOrd="0" presId="urn:microsoft.com/office/officeart/2005/8/layout/process3"/>
    <dgm:cxn modelId="{C70B0671-88E7-444F-9293-C7564CA5A86B}" type="presOf" srcId="{DEB1CCC7-6A37-478B-ABDD-D1A02AF3CAFA}" destId="{46C04A3F-ED44-44CA-A8C6-DA95789AFA55}" srcOrd="0" destOrd="3" presId="urn:microsoft.com/office/officeart/2005/8/layout/process3"/>
    <dgm:cxn modelId="{AB97A83F-F402-4720-B7BB-65E11BB0C3C1}" type="presOf" srcId="{E6A1B48E-E3E4-4651-8BCC-80A1FBB01995}" destId="{D5A3601D-F202-4B15-ADD0-1D240C50D9A3}" srcOrd="0" destOrd="0" presId="urn:microsoft.com/office/officeart/2005/8/layout/process3"/>
    <dgm:cxn modelId="{94182355-03C7-4953-AB96-5304B8C1128F}" type="presOf" srcId="{2AE645B0-1F42-4416-BC14-37005219D200}" destId="{D5A3601D-F202-4B15-ADD0-1D240C50D9A3}" srcOrd="0" destOrd="2" presId="urn:microsoft.com/office/officeart/2005/8/layout/process3"/>
    <dgm:cxn modelId="{207D5E91-A7C1-425F-84FC-9382A720DDDA}" type="presOf" srcId="{09699523-980D-4256-AC16-F212867AD7D9}" destId="{46C04A3F-ED44-44CA-A8C6-DA95789AFA55}" srcOrd="0" destOrd="0" presId="urn:microsoft.com/office/officeart/2005/8/layout/process3"/>
    <dgm:cxn modelId="{E3B50979-9B33-4538-8E82-3C41AB088978}" type="presParOf" srcId="{7747B12F-3587-431F-844D-047B9ADC39BC}" destId="{5CC4131A-6413-453F-9076-0C9C12C68507}" srcOrd="0" destOrd="0" presId="urn:microsoft.com/office/officeart/2005/8/layout/process3"/>
    <dgm:cxn modelId="{9D31542A-4866-4BCE-B5D0-1CC8E6B04800}" type="presParOf" srcId="{5CC4131A-6413-453F-9076-0C9C12C68507}" destId="{E800D192-B39C-4465-9FCA-19E8E04A122C}" srcOrd="0" destOrd="0" presId="urn:microsoft.com/office/officeart/2005/8/layout/process3"/>
    <dgm:cxn modelId="{9C928DE3-8106-4CAD-8C65-DE1485688E25}" type="presParOf" srcId="{5CC4131A-6413-453F-9076-0C9C12C68507}" destId="{C1041BAE-867B-49F8-AEAF-4C74B24D5927}" srcOrd="1" destOrd="0" presId="urn:microsoft.com/office/officeart/2005/8/layout/process3"/>
    <dgm:cxn modelId="{529DED0A-B382-45B4-AEF0-7EE31729CC4B}" type="presParOf" srcId="{5CC4131A-6413-453F-9076-0C9C12C68507}" destId="{46C04A3F-ED44-44CA-A8C6-DA95789AFA55}" srcOrd="2" destOrd="0" presId="urn:microsoft.com/office/officeart/2005/8/layout/process3"/>
    <dgm:cxn modelId="{AFFAD602-7D0B-409D-B129-012D85A07A02}" type="presParOf" srcId="{7747B12F-3587-431F-844D-047B9ADC39BC}" destId="{4510F916-977A-412C-8BA8-B2BEB5402D1C}" srcOrd="1" destOrd="0" presId="urn:microsoft.com/office/officeart/2005/8/layout/process3"/>
    <dgm:cxn modelId="{3C48B1C5-BB85-4C2C-BE34-9D4AC4155274}" type="presParOf" srcId="{4510F916-977A-412C-8BA8-B2BEB5402D1C}" destId="{C8D11BD2-16E7-4DAF-9F92-7FF9D76C450C}" srcOrd="0" destOrd="0" presId="urn:microsoft.com/office/officeart/2005/8/layout/process3"/>
    <dgm:cxn modelId="{4DFB80DE-1FAD-4BF9-BFAE-65D61212E504}" type="presParOf" srcId="{7747B12F-3587-431F-844D-047B9ADC39BC}" destId="{12392A2F-7308-442E-A4C0-CC446565312E}" srcOrd="2" destOrd="0" presId="urn:microsoft.com/office/officeart/2005/8/layout/process3"/>
    <dgm:cxn modelId="{C0299318-4B97-4A89-920C-43004A3887C2}" type="presParOf" srcId="{12392A2F-7308-442E-A4C0-CC446565312E}" destId="{3B7001CD-2913-4E4D-ABF6-B741EA04A315}" srcOrd="0" destOrd="0" presId="urn:microsoft.com/office/officeart/2005/8/layout/process3"/>
    <dgm:cxn modelId="{4376DD51-859A-488D-9889-04270A0175DB}" type="presParOf" srcId="{12392A2F-7308-442E-A4C0-CC446565312E}" destId="{3E43BE55-7986-4FD5-BE91-664CDBA56DB5}" srcOrd="1" destOrd="0" presId="urn:microsoft.com/office/officeart/2005/8/layout/process3"/>
    <dgm:cxn modelId="{54E22B58-42EA-42E7-A9AB-683BEC65435F}" type="presParOf" srcId="{12392A2F-7308-442E-A4C0-CC446565312E}" destId="{D5A3601D-F202-4B15-ADD0-1D240C50D9A3}" srcOrd="2" destOrd="0" presId="urn:microsoft.com/office/officeart/2005/8/layout/process3"/>
    <dgm:cxn modelId="{A196DA6D-FBEF-4DEC-A92C-62AA48061532}" type="presParOf" srcId="{7747B12F-3587-431F-844D-047B9ADC39BC}" destId="{8B86AE47-54C1-4BF3-BB5F-322570A40174}" srcOrd="3" destOrd="0" presId="urn:microsoft.com/office/officeart/2005/8/layout/process3"/>
    <dgm:cxn modelId="{C010D4D2-1F6B-48E3-B664-28494DD1814E}" type="presParOf" srcId="{8B86AE47-54C1-4BF3-BB5F-322570A40174}" destId="{BB67D34C-E66D-4869-B442-686C75DC9C61}" srcOrd="0" destOrd="0" presId="urn:microsoft.com/office/officeart/2005/8/layout/process3"/>
    <dgm:cxn modelId="{7CC12045-319F-4797-A3EB-BB722EF8B870}" type="presParOf" srcId="{7747B12F-3587-431F-844D-047B9ADC39BC}" destId="{F607CB95-D6C5-44D6-94A7-886AE25187D8}" srcOrd="4" destOrd="0" presId="urn:microsoft.com/office/officeart/2005/8/layout/process3"/>
    <dgm:cxn modelId="{A75FED13-0A3D-4F28-A1D2-C690BCAA88A6}" type="presParOf" srcId="{F607CB95-D6C5-44D6-94A7-886AE25187D8}" destId="{79FE786E-77FD-4CAA-B0BA-BFAA0FC6EFD2}" srcOrd="0" destOrd="0" presId="urn:microsoft.com/office/officeart/2005/8/layout/process3"/>
    <dgm:cxn modelId="{B2E91F08-D209-42CD-BCDE-0CB048D25AC1}" type="presParOf" srcId="{F607CB95-D6C5-44D6-94A7-886AE25187D8}" destId="{B636BE25-8F0C-4B84-95C2-50ABCC323F3A}" srcOrd="1" destOrd="0" presId="urn:microsoft.com/office/officeart/2005/8/layout/process3"/>
    <dgm:cxn modelId="{BA224805-DCCE-415B-AAE8-795F62E4CC6D}" type="presParOf" srcId="{F607CB95-D6C5-44D6-94A7-886AE25187D8}" destId="{07E96431-4D5E-41AC-AA92-71783EBE3492}" srcOrd="2" destOrd="0" presId="urn:microsoft.com/office/officeart/2005/8/layout/process3"/>
    <dgm:cxn modelId="{91D93FA6-7D2B-4B8C-8902-A12025B01545}" type="presParOf" srcId="{7747B12F-3587-431F-844D-047B9ADC39BC}" destId="{B4CF447F-5D4C-427A-B063-EC1665DE8A1F}" srcOrd="5" destOrd="0" presId="urn:microsoft.com/office/officeart/2005/8/layout/process3"/>
    <dgm:cxn modelId="{B91279DA-EF92-4AB0-91C2-DE3A8CADAF82}" type="presParOf" srcId="{B4CF447F-5D4C-427A-B063-EC1665DE8A1F}" destId="{B5709D05-8D66-46E8-8672-953D028A644D}" srcOrd="0" destOrd="0" presId="urn:microsoft.com/office/officeart/2005/8/layout/process3"/>
    <dgm:cxn modelId="{E5E62019-9521-4B54-9576-D5683614B5F8}" type="presParOf" srcId="{7747B12F-3587-431F-844D-047B9ADC39BC}" destId="{6948B4A4-10AB-4D55-BF83-566F8C4AB9C7}" srcOrd="6" destOrd="0" presId="urn:microsoft.com/office/officeart/2005/8/layout/process3"/>
    <dgm:cxn modelId="{C911C20B-E1EF-4600-8913-4235F862EE46}" type="presParOf" srcId="{6948B4A4-10AB-4D55-BF83-566F8C4AB9C7}" destId="{8854C78A-161E-40B8-BC7C-6D98BDB7640F}" srcOrd="0" destOrd="0" presId="urn:microsoft.com/office/officeart/2005/8/layout/process3"/>
    <dgm:cxn modelId="{6A6313ED-E553-47ED-B998-20662375850D}" type="presParOf" srcId="{6948B4A4-10AB-4D55-BF83-566F8C4AB9C7}" destId="{57192B81-7FBA-4CA4-9217-09892C74530F}" srcOrd="1" destOrd="0" presId="urn:microsoft.com/office/officeart/2005/8/layout/process3"/>
    <dgm:cxn modelId="{85B24E2B-C75D-4508-B4A0-772815B10652}" type="presParOf" srcId="{6948B4A4-10AB-4D55-BF83-566F8C4AB9C7}" destId="{4546A8B9-D85A-4BC9-A758-9DAE4C9A91C0}" srcOrd="2" destOrd="0" presId="urn:microsoft.com/office/officeart/2005/8/layout/process3"/>
    <dgm:cxn modelId="{C371C798-AB3F-41D6-AE3D-3E16CA459E7A}" type="presParOf" srcId="{7747B12F-3587-431F-844D-047B9ADC39BC}" destId="{6B1CDDF7-805A-4F11-9932-092798F491E2}" srcOrd="7" destOrd="0" presId="urn:microsoft.com/office/officeart/2005/8/layout/process3"/>
    <dgm:cxn modelId="{452CD86C-1B58-484A-947B-E7522F96BC71}" type="presParOf" srcId="{6B1CDDF7-805A-4F11-9932-092798F491E2}" destId="{86264EF5-57C8-4867-9410-F4638900E442}" srcOrd="0" destOrd="0" presId="urn:microsoft.com/office/officeart/2005/8/layout/process3"/>
    <dgm:cxn modelId="{2BA9BA5C-1925-474C-ACD0-86B7BC9C1896}" type="presParOf" srcId="{7747B12F-3587-431F-844D-047B9ADC39BC}" destId="{47679922-561B-4FB4-9912-00C5625DC3F6}" srcOrd="8" destOrd="0" presId="urn:microsoft.com/office/officeart/2005/8/layout/process3"/>
    <dgm:cxn modelId="{8F2B2712-00EB-4675-B57E-129D210AD621}" type="presParOf" srcId="{47679922-561B-4FB4-9912-00C5625DC3F6}" destId="{04051C23-7157-479B-A9D7-1FAF08C07D1F}" srcOrd="0" destOrd="0" presId="urn:microsoft.com/office/officeart/2005/8/layout/process3"/>
    <dgm:cxn modelId="{2BD3DFC4-BC1D-4C73-A31D-F85468BAE90D}" type="presParOf" srcId="{47679922-561B-4FB4-9912-00C5625DC3F6}" destId="{E5478FBB-18DA-4D80-AE77-7727A0C53770}" srcOrd="1" destOrd="0" presId="urn:microsoft.com/office/officeart/2005/8/layout/process3"/>
    <dgm:cxn modelId="{28383257-1F1D-474E-AC67-E40973ABD716}" type="presParOf" srcId="{47679922-561B-4FB4-9912-00C5625DC3F6}" destId="{A75A4F64-A392-4B41-9C2E-FD374F498EA7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1AB1-B014-4377-AB4A-E79F32149A8B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E7F1-76F7-4B5E-B069-C4AA04885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1404-2A1E-4719-8FE4-222386D2F981}" type="datetimeFigureOut">
              <a:rPr lang="zh-CN" altLang="en-US" smtClean="0"/>
              <a:pPr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A5C-7B67-43E5-ACAA-C9C12AD74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7704137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09478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yaoli\Desktop\113011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96056"/>
            <a:ext cx="628650" cy="6286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990600"/>
            <a:ext cx="3619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Diagram 3"/>
          <p:cNvGraphicFramePr/>
          <p:nvPr/>
        </p:nvGraphicFramePr>
        <p:xfrm>
          <a:off x="381000" y="762000"/>
          <a:ext cx="8229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0" name="Straight Connector 29"/>
          <p:cNvCxnSpPr/>
          <p:nvPr/>
        </p:nvCxnSpPr>
        <p:spPr>
          <a:xfrm rot="5400000">
            <a:off x="3733800" y="2819400"/>
            <a:ext cx="3657600" cy="158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Diagram 31"/>
          <p:cNvGraphicFramePr/>
          <p:nvPr/>
        </p:nvGraphicFramePr>
        <p:xfrm>
          <a:off x="381000" y="2971800"/>
          <a:ext cx="8229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381000" y="2676144"/>
            <a:ext cx="8077200" cy="584775"/>
            <a:chOff x="381000" y="2676144"/>
            <a:chExt cx="8077200" cy="5847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81000" y="2971800"/>
              <a:ext cx="8077200" cy="1588"/>
            </a:xfrm>
            <a:prstGeom prst="line">
              <a:avLst/>
            </a:prstGeom>
            <a:ln w="31750">
              <a:headEnd type="oval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91000" y="2676144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Before</a:t>
              </a:r>
            </a:p>
            <a:p>
              <a:pPr algn="ctr"/>
              <a:r>
                <a:rPr lang="en-US" altLang="zh-CN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After</a:t>
              </a:r>
              <a:endPara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V="1">
            <a:off x="1447800" y="37338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76400" y="2743200"/>
            <a:ext cx="1600200" cy="6096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3048000" y="2819400"/>
            <a:ext cx="609600" cy="4572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657600" y="2895600"/>
            <a:ext cx="609600" cy="3048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060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43350"/>
            <a:ext cx="857091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yaoli</dc:creator>
  <cp:lastModifiedBy>yaoli</cp:lastModifiedBy>
  <cp:revision>15</cp:revision>
  <dcterms:created xsi:type="dcterms:W3CDTF">2014-01-03T02:54:13Z</dcterms:created>
  <dcterms:modified xsi:type="dcterms:W3CDTF">2014-01-10T02:56:30Z</dcterms:modified>
</cp:coreProperties>
</file>