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6" roundtripDataSignature="AMtx7miYCVOJ9SpXpYSDFZK6vEw+1FOJ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6" name="Google Shape;17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4" l="0" r="744"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992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0" y="3956075"/>
            <a:ext cx="22890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:N</a:t>
            </a:r>
            <a:r>
              <a:rPr lang="en" sz="1100">
                <a:solidFill>
                  <a:schemeClr val="dk1"/>
                </a:solidFill>
              </a:rPr>
              <a:t>ewlyn Kiruba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:au31112120504</a:t>
            </a:r>
            <a:r>
              <a:rPr lang="en" sz="1100">
                <a:solidFill>
                  <a:schemeClr val="dk1"/>
                </a:solidFill>
              </a:rPr>
              <a:t>0</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54" name="Google Shape;154;p44"/>
          <p:cNvSpPr txBox="1"/>
          <p:nvPr>
            <p:ph idx="1" type="body"/>
          </p:nvPr>
        </p:nvSpPr>
        <p:spPr>
          <a:xfrm>
            <a:off x="3432599" y="1678975"/>
            <a:ext cx="2528700" cy="2335500"/>
          </a:xfrm>
          <a:prstGeom prst="rect">
            <a:avLst/>
          </a:prstGeom>
          <a:noFill/>
          <a:ln>
            <a:noFill/>
          </a:ln>
        </p:spPr>
        <p:txBody>
          <a:bodyPr anchorCtr="0" anchor="t" bIns="91425" lIns="91425" spcFirstLastPara="1" rIns="91425" wrap="square" tIns="91425">
            <a:noAutofit/>
          </a:bodyPr>
          <a:lstStyle/>
          <a:p>
            <a:pPr indent="0" lvl="0" marL="228596" rtl="0" algn="l">
              <a:lnSpc>
                <a:spcPct val="115000"/>
              </a:lnSpc>
              <a:spcBef>
                <a:spcPts val="0"/>
              </a:spcBef>
              <a:spcAft>
                <a:spcPts val="0"/>
              </a:spcAft>
              <a:buSzPts val="1200"/>
              <a:buNone/>
            </a:pPr>
            <a:r>
              <a:t/>
            </a:r>
            <a:endParaRPr/>
          </a:p>
        </p:txBody>
      </p:sp>
      <p:pic>
        <p:nvPicPr>
          <p:cNvPr id="155" name="Google Shape;155;p44"/>
          <p:cNvPicPr preferRelativeResize="0"/>
          <p:nvPr/>
        </p:nvPicPr>
        <p:blipFill>
          <a:blip r:embed="rId3">
            <a:alphaModFix/>
          </a:blip>
          <a:stretch>
            <a:fillRect/>
          </a:stretch>
        </p:blipFill>
        <p:spPr>
          <a:xfrm>
            <a:off x="1037775" y="1008938"/>
            <a:ext cx="7318348" cy="367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a:t>                                                             Playlists</a:t>
            </a:r>
            <a:endParaRPr/>
          </a:p>
        </p:txBody>
      </p:sp>
      <p:pic>
        <p:nvPicPr>
          <p:cNvPr id="161" name="Google Shape;161;p45"/>
          <p:cNvPicPr preferRelativeResize="0"/>
          <p:nvPr/>
        </p:nvPicPr>
        <p:blipFill>
          <a:blip r:embed="rId3">
            <a:alphaModFix/>
          </a:blip>
          <a:stretch>
            <a:fillRect/>
          </a:stretch>
        </p:blipFill>
        <p:spPr>
          <a:xfrm>
            <a:off x="1326800" y="1157025"/>
            <a:ext cx="6376549" cy="3804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Service-Page</a:t>
            </a:r>
            <a:endParaRPr/>
          </a:p>
        </p:txBody>
      </p:sp>
      <p:pic>
        <p:nvPicPr>
          <p:cNvPr id="167" name="Google Shape;167;p46"/>
          <p:cNvPicPr preferRelativeResize="0"/>
          <p:nvPr/>
        </p:nvPicPr>
        <p:blipFill>
          <a:blip r:embed="rId3">
            <a:alphaModFix/>
          </a:blip>
          <a:stretch>
            <a:fillRect/>
          </a:stretch>
        </p:blipFill>
        <p:spPr>
          <a:xfrm>
            <a:off x="1337675" y="1180799"/>
            <a:ext cx="6368220" cy="35710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73" name="Google Shape;173;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179" name="Google Shape;179;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0" name="Google Shape;180;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