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7" r:id="rId3"/>
  </p:sldIdLst>
  <p:sldSz cx="9144000" cy="5143500"/>
  <p:notesSz cx="6858000" cy="9144000"/>
  <p:embeddedFontLst>
    <p:embeddedFont>
      <p:font typeface="PT Sans Narrow" charset="0"/>
      <p:regular r:id="rId8"/>
      <p:bold r:id="rId9"/>
    </p:embeddedFont>
    <p:embeddedFont>
      <p:font typeface="Open Sans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font" Target="fonts/font6.fntdata"/><Relationship Id="rId12" Type="http://schemas.openxmlformats.org/officeDocument/2006/relationships/font" Target="fonts/font5.fntdata"/><Relationship Id="rId11" Type="http://schemas.openxmlformats.org/officeDocument/2006/relationships/font" Target="fonts/font4.fntdata"/><Relationship Id="rId10" Type="http://schemas.openxmlformats.org/officeDocument/2006/relationships/font" Target="fonts/font3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18c98b8f5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18c98b8f5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11"/>
          <p:cNvSpPr txBox="1"/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 panose="020B0506020203020204"/>
              <a:buNone/>
              <a:defRPr sz="24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 panose="020B0606030504020204"/>
              <a:buChar char="●"/>
              <a:defRPr sz="18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143116"/>
            <a:ext cx="9144001" cy="4857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/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Arial</vt:lpstr>
      <vt:lpstr>PT Sans Narrow</vt:lpstr>
      <vt:lpstr>Open Sans</vt:lpstr>
      <vt:lpstr>微软雅黑</vt:lpstr>
      <vt:lpstr>Arial Unicode MS</vt:lpstr>
      <vt:lpstr>思源黑體 TW</vt:lpstr>
      <vt:lpstr>Tropic</vt:lpstr>
      <vt:lpstr>Challenges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aeon</cp:lastModifiedBy>
  <cp:revision>1</cp:revision>
  <dcterms:created xsi:type="dcterms:W3CDTF">2024-09-18T07:42:57Z</dcterms:created>
  <dcterms:modified xsi:type="dcterms:W3CDTF">2024-09-18T07:42:57Z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