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50" y="82"/>
      </p:cViewPr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54CB55-C895-4C54-BE99-0794AD0D3F5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B1C8C2F-A04C-4073-9F14-22A04712A0A8}">
      <dgm:prSet phldrT="[텍스트]" custT="1"/>
      <dgm:spPr/>
      <dgm:t>
        <a:bodyPr/>
        <a:lstStyle/>
        <a:p>
          <a:pPr latinLnBrk="1"/>
          <a:r>
            <a:rPr lang="en-US" altLang="ko-KR" sz="1400" dirty="0"/>
            <a:t>Intro</a:t>
          </a:r>
          <a:endParaRPr lang="ko-KR" altLang="en-US" sz="1400" dirty="0"/>
        </a:p>
      </dgm:t>
    </dgm:pt>
    <dgm:pt modelId="{0F41CFA9-B755-4A09-9C57-C701103432CA}" type="parTrans" cxnId="{7E7D903B-85FE-4142-88A6-1FBB70BE6ABB}">
      <dgm:prSet/>
      <dgm:spPr/>
      <dgm:t>
        <a:bodyPr/>
        <a:lstStyle/>
        <a:p>
          <a:pPr latinLnBrk="1"/>
          <a:endParaRPr lang="ko-KR" altLang="en-US" sz="1400"/>
        </a:p>
      </dgm:t>
    </dgm:pt>
    <dgm:pt modelId="{0434D1D0-CFF2-4670-8ECD-3A2D4FE430AC}" type="sibTrans" cxnId="{7E7D903B-85FE-4142-88A6-1FBB70BE6ABB}">
      <dgm:prSet custT="1"/>
      <dgm:spPr/>
      <dgm:t>
        <a:bodyPr/>
        <a:lstStyle/>
        <a:p>
          <a:pPr latinLnBrk="1"/>
          <a:endParaRPr lang="ko-KR" altLang="en-US" sz="1400"/>
        </a:p>
      </dgm:t>
    </dgm:pt>
    <dgm:pt modelId="{4A9649E1-6C78-427D-8014-6EF9D0D3E37A}" type="asst">
      <dgm:prSet phldrT="[텍스트]" custT="1"/>
      <dgm:spPr/>
      <dgm:t>
        <a:bodyPr/>
        <a:lstStyle/>
        <a:p>
          <a:pPr latinLnBrk="1"/>
          <a:r>
            <a:rPr lang="ko-KR" altLang="en-US" sz="1400" dirty="0"/>
            <a:t>로그인</a:t>
          </a:r>
        </a:p>
      </dgm:t>
    </dgm:pt>
    <dgm:pt modelId="{B1E056C3-7BA3-495D-8DEA-052A89E855F4}" type="parTrans" cxnId="{9F983817-933B-4DA4-9839-B3C428C5C507}">
      <dgm:prSet/>
      <dgm:spPr/>
      <dgm:t>
        <a:bodyPr/>
        <a:lstStyle/>
        <a:p>
          <a:pPr latinLnBrk="1"/>
          <a:endParaRPr lang="ko-KR" altLang="en-US" sz="1400"/>
        </a:p>
      </dgm:t>
    </dgm:pt>
    <dgm:pt modelId="{C9D5A01A-1114-4380-91C5-CB19D00ED68E}" type="sibTrans" cxnId="{9F983817-933B-4DA4-9839-B3C428C5C507}">
      <dgm:prSet custT="1"/>
      <dgm:spPr/>
      <dgm:t>
        <a:bodyPr/>
        <a:lstStyle/>
        <a:p>
          <a:pPr latinLnBrk="1"/>
          <a:endParaRPr lang="ko-KR" altLang="en-US" sz="1400"/>
        </a:p>
      </dgm:t>
    </dgm:pt>
    <dgm:pt modelId="{2C736DCA-C7ED-41EB-9408-B96FA5D1899C}">
      <dgm:prSet phldrT="[텍스트]" phldr="1" custT="1"/>
      <dgm:spPr/>
      <dgm:t>
        <a:bodyPr/>
        <a:lstStyle/>
        <a:p>
          <a:pPr latinLnBrk="1"/>
          <a:endParaRPr lang="ko-KR" altLang="en-US" sz="1400" dirty="0"/>
        </a:p>
      </dgm:t>
    </dgm:pt>
    <dgm:pt modelId="{7ECB33EC-7DE2-4BBD-AFF9-C38D4EB57D0A}" type="parTrans" cxnId="{5957BD90-322E-4D3B-9C1E-9E9C8266B6D1}">
      <dgm:prSet/>
      <dgm:spPr/>
      <dgm:t>
        <a:bodyPr/>
        <a:lstStyle/>
        <a:p>
          <a:pPr latinLnBrk="1"/>
          <a:endParaRPr lang="ko-KR" altLang="en-US" sz="1400"/>
        </a:p>
      </dgm:t>
    </dgm:pt>
    <dgm:pt modelId="{8CB74423-E662-4E91-BBE2-022DE794B59A}" type="sibTrans" cxnId="{5957BD90-322E-4D3B-9C1E-9E9C8266B6D1}">
      <dgm:prSet custT="1"/>
      <dgm:spPr/>
      <dgm:t>
        <a:bodyPr/>
        <a:lstStyle/>
        <a:p>
          <a:pPr latinLnBrk="1"/>
          <a:endParaRPr lang="ko-KR" altLang="en-US" sz="1400"/>
        </a:p>
      </dgm:t>
    </dgm:pt>
    <dgm:pt modelId="{2C0ACF75-E9DC-4264-9B1C-3EF6D43D726F}">
      <dgm:prSet phldrT="[텍스트]" phldr="1" custT="1"/>
      <dgm:spPr/>
      <dgm:t>
        <a:bodyPr/>
        <a:lstStyle/>
        <a:p>
          <a:pPr latinLnBrk="1"/>
          <a:endParaRPr lang="ko-KR" altLang="en-US" sz="1400" dirty="0"/>
        </a:p>
      </dgm:t>
    </dgm:pt>
    <dgm:pt modelId="{0065DB1F-A079-4FFF-A31D-B30FC73316C5}" type="parTrans" cxnId="{F658E810-3D6E-4BE5-AC1B-5DF14647AD82}">
      <dgm:prSet/>
      <dgm:spPr/>
      <dgm:t>
        <a:bodyPr/>
        <a:lstStyle/>
        <a:p>
          <a:pPr latinLnBrk="1"/>
          <a:endParaRPr lang="ko-KR" altLang="en-US" sz="1400"/>
        </a:p>
      </dgm:t>
    </dgm:pt>
    <dgm:pt modelId="{057FABB1-CD77-4DA8-A75B-79665E4008FE}" type="sibTrans" cxnId="{F658E810-3D6E-4BE5-AC1B-5DF14647AD82}">
      <dgm:prSet custT="1"/>
      <dgm:spPr/>
      <dgm:t>
        <a:bodyPr/>
        <a:lstStyle/>
        <a:p>
          <a:pPr latinLnBrk="1"/>
          <a:endParaRPr lang="ko-KR" altLang="en-US" sz="1400"/>
        </a:p>
      </dgm:t>
    </dgm:pt>
    <dgm:pt modelId="{DB1D4505-6ECE-49E1-9462-AE79F3FB4116}">
      <dgm:prSet phldrT="[텍스트]" phldr="1" custT="1"/>
      <dgm:spPr/>
      <dgm:t>
        <a:bodyPr/>
        <a:lstStyle/>
        <a:p>
          <a:pPr latinLnBrk="1"/>
          <a:endParaRPr lang="ko-KR" altLang="en-US" sz="1400" dirty="0"/>
        </a:p>
      </dgm:t>
    </dgm:pt>
    <dgm:pt modelId="{17CF46B4-2A63-4236-ACBC-10844D87484E}" type="parTrans" cxnId="{672E7B54-4EE6-41A9-A204-EF6BB3C58690}">
      <dgm:prSet/>
      <dgm:spPr/>
      <dgm:t>
        <a:bodyPr/>
        <a:lstStyle/>
        <a:p>
          <a:pPr latinLnBrk="1"/>
          <a:endParaRPr lang="ko-KR" altLang="en-US" sz="1400"/>
        </a:p>
      </dgm:t>
    </dgm:pt>
    <dgm:pt modelId="{ADE05965-4CFF-4B96-B3CF-84B6F2CD48CB}" type="sibTrans" cxnId="{672E7B54-4EE6-41A9-A204-EF6BB3C58690}">
      <dgm:prSet custT="1"/>
      <dgm:spPr/>
      <dgm:t>
        <a:bodyPr/>
        <a:lstStyle/>
        <a:p>
          <a:pPr latinLnBrk="1"/>
          <a:endParaRPr lang="ko-KR" altLang="en-US" sz="1400"/>
        </a:p>
      </dgm:t>
    </dgm:pt>
    <dgm:pt modelId="{995F0A38-FA31-49F8-BAAC-BC7E26B762AC}" type="pres">
      <dgm:prSet presAssocID="{C154CB55-C895-4C54-BE99-0794AD0D3F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20C272B-5F22-4837-B991-EFED60BD4DDA}" type="pres">
      <dgm:prSet presAssocID="{9B1C8C2F-A04C-4073-9F14-22A04712A0A8}" presName="hierRoot1" presStyleCnt="0">
        <dgm:presLayoutVars>
          <dgm:hierBranch val="init"/>
        </dgm:presLayoutVars>
      </dgm:prSet>
      <dgm:spPr/>
    </dgm:pt>
    <dgm:pt modelId="{286A27BB-1CF5-4F6E-9D5C-134E40E8AE38}" type="pres">
      <dgm:prSet presAssocID="{9B1C8C2F-A04C-4073-9F14-22A04712A0A8}" presName="rootComposite1" presStyleCnt="0"/>
      <dgm:spPr/>
    </dgm:pt>
    <dgm:pt modelId="{7DAF662D-E4EF-4FCF-81D3-5075B86E0668}" type="pres">
      <dgm:prSet presAssocID="{9B1C8C2F-A04C-4073-9F14-22A04712A0A8}" presName="rootText1" presStyleLbl="node0" presStyleIdx="0" presStyleCnt="1">
        <dgm:presLayoutVars>
          <dgm:chMax/>
          <dgm:chPref val="3"/>
        </dgm:presLayoutVars>
      </dgm:prSet>
      <dgm:spPr/>
    </dgm:pt>
    <dgm:pt modelId="{5BBC4959-4E2F-411A-A350-DEC266E2B982}" type="pres">
      <dgm:prSet presAssocID="{9B1C8C2F-A04C-4073-9F14-22A04712A0A8}" presName="titleText1" presStyleLbl="fgAcc0" presStyleIdx="0" presStyleCnt="1">
        <dgm:presLayoutVars>
          <dgm:chMax val="0"/>
          <dgm:chPref val="0"/>
        </dgm:presLayoutVars>
      </dgm:prSet>
      <dgm:spPr/>
    </dgm:pt>
    <dgm:pt modelId="{CA12DD35-34C9-414C-845C-2C057ACB1F39}" type="pres">
      <dgm:prSet presAssocID="{9B1C8C2F-A04C-4073-9F14-22A04712A0A8}" presName="rootConnector1" presStyleLbl="node1" presStyleIdx="0" presStyleCnt="3"/>
      <dgm:spPr/>
    </dgm:pt>
    <dgm:pt modelId="{88DADDF3-F36D-45CE-BE62-5E18280E331D}" type="pres">
      <dgm:prSet presAssocID="{9B1C8C2F-A04C-4073-9F14-22A04712A0A8}" presName="hierChild2" presStyleCnt="0"/>
      <dgm:spPr/>
    </dgm:pt>
    <dgm:pt modelId="{529E74C6-1725-4509-B1EB-77829BF8F689}" type="pres">
      <dgm:prSet presAssocID="{7ECB33EC-7DE2-4BBD-AFF9-C38D4EB57D0A}" presName="Name37" presStyleLbl="parChTrans1D2" presStyleIdx="0" presStyleCnt="4"/>
      <dgm:spPr/>
    </dgm:pt>
    <dgm:pt modelId="{17B8FA29-028D-464C-AD69-10F4E6C95CCF}" type="pres">
      <dgm:prSet presAssocID="{2C736DCA-C7ED-41EB-9408-B96FA5D1899C}" presName="hierRoot2" presStyleCnt="0">
        <dgm:presLayoutVars>
          <dgm:hierBranch val="init"/>
        </dgm:presLayoutVars>
      </dgm:prSet>
      <dgm:spPr/>
    </dgm:pt>
    <dgm:pt modelId="{CF08BEC9-F9A6-4A3A-A755-DBBDCFAE18C5}" type="pres">
      <dgm:prSet presAssocID="{2C736DCA-C7ED-41EB-9408-B96FA5D1899C}" presName="rootComposite" presStyleCnt="0"/>
      <dgm:spPr/>
    </dgm:pt>
    <dgm:pt modelId="{4251D6C9-BBB6-47F5-AFE7-55106ACD49F6}" type="pres">
      <dgm:prSet presAssocID="{2C736DCA-C7ED-41EB-9408-B96FA5D1899C}" presName="rootText" presStyleLbl="node1" presStyleIdx="0" presStyleCnt="3">
        <dgm:presLayoutVars>
          <dgm:chMax/>
          <dgm:chPref val="3"/>
        </dgm:presLayoutVars>
      </dgm:prSet>
      <dgm:spPr/>
    </dgm:pt>
    <dgm:pt modelId="{CFD2E2DF-D1D4-4024-8563-301F8C09CB9D}" type="pres">
      <dgm:prSet presAssocID="{2C736DCA-C7ED-41EB-9408-B96FA5D1899C}" presName="titleText2" presStyleLbl="fgAcc1" presStyleIdx="0" presStyleCnt="3">
        <dgm:presLayoutVars>
          <dgm:chMax val="0"/>
          <dgm:chPref val="0"/>
        </dgm:presLayoutVars>
      </dgm:prSet>
      <dgm:spPr/>
    </dgm:pt>
    <dgm:pt modelId="{34085BC2-D526-4255-A4BB-39735E3D7524}" type="pres">
      <dgm:prSet presAssocID="{2C736DCA-C7ED-41EB-9408-B96FA5D1899C}" presName="rootConnector" presStyleLbl="node2" presStyleIdx="0" presStyleCnt="0"/>
      <dgm:spPr/>
    </dgm:pt>
    <dgm:pt modelId="{D4A653CD-CA76-4C75-BDB7-F72A44C84347}" type="pres">
      <dgm:prSet presAssocID="{2C736DCA-C7ED-41EB-9408-B96FA5D1899C}" presName="hierChild4" presStyleCnt="0"/>
      <dgm:spPr/>
    </dgm:pt>
    <dgm:pt modelId="{238DF634-DAEF-4375-8511-9322BB6A16BB}" type="pres">
      <dgm:prSet presAssocID="{2C736DCA-C7ED-41EB-9408-B96FA5D1899C}" presName="hierChild5" presStyleCnt="0"/>
      <dgm:spPr/>
    </dgm:pt>
    <dgm:pt modelId="{B88530C9-D7F8-4A99-A093-FF3F2804D187}" type="pres">
      <dgm:prSet presAssocID="{0065DB1F-A079-4FFF-A31D-B30FC73316C5}" presName="Name37" presStyleLbl="parChTrans1D2" presStyleIdx="1" presStyleCnt="4"/>
      <dgm:spPr/>
    </dgm:pt>
    <dgm:pt modelId="{C7DCF391-2F45-4035-B6FC-69CA1F219E98}" type="pres">
      <dgm:prSet presAssocID="{2C0ACF75-E9DC-4264-9B1C-3EF6D43D726F}" presName="hierRoot2" presStyleCnt="0">
        <dgm:presLayoutVars>
          <dgm:hierBranch val="init"/>
        </dgm:presLayoutVars>
      </dgm:prSet>
      <dgm:spPr/>
    </dgm:pt>
    <dgm:pt modelId="{55F7EEDA-E7F4-46B3-B5A8-31A5316F00EF}" type="pres">
      <dgm:prSet presAssocID="{2C0ACF75-E9DC-4264-9B1C-3EF6D43D726F}" presName="rootComposite" presStyleCnt="0"/>
      <dgm:spPr/>
    </dgm:pt>
    <dgm:pt modelId="{60306A79-570B-4DF1-B068-B50544BD7646}" type="pres">
      <dgm:prSet presAssocID="{2C0ACF75-E9DC-4264-9B1C-3EF6D43D726F}" presName="rootText" presStyleLbl="node1" presStyleIdx="1" presStyleCnt="3">
        <dgm:presLayoutVars>
          <dgm:chMax/>
          <dgm:chPref val="3"/>
        </dgm:presLayoutVars>
      </dgm:prSet>
      <dgm:spPr/>
    </dgm:pt>
    <dgm:pt modelId="{B5BAB431-D642-4BB5-8DD0-3A251F40EDD3}" type="pres">
      <dgm:prSet presAssocID="{2C0ACF75-E9DC-4264-9B1C-3EF6D43D726F}" presName="titleText2" presStyleLbl="fgAcc1" presStyleIdx="1" presStyleCnt="3">
        <dgm:presLayoutVars>
          <dgm:chMax val="0"/>
          <dgm:chPref val="0"/>
        </dgm:presLayoutVars>
      </dgm:prSet>
      <dgm:spPr/>
    </dgm:pt>
    <dgm:pt modelId="{0991612F-6E8C-41A8-9FAC-02C5EEFC7EC2}" type="pres">
      <dgm:prSet presAssocID="{2C0ACF75-E9DC-4264-9B1C-3EF6D43D726F}" presName="rootConnector" presStyleLbl="node2" presStyleIdx="0" presStyleCnt="0"/>
      <dgm:spPr/>
    </dgm:pt>
    <dgm:pt modelId="{D22C6202-3138-4CEC-B126-F066D5BFB252}" type="pres">
      <dgm:prSet presAssocID="{2C0ACF75-E9DC-4264-9B1C-3EF6D43D726F}" presName="hierChild4" presStyleCnt="0"/>
      <dgm:spPr/>
    </dgm:pt>
    <dgm:pt modelId="{E3ACD48A-1913-475F-BEC0-B14EE6D2D70B}" type="pres">
      <dgm:prSet presAssocID="{2C0ACF75-E9DC-4264-9B1C-3EF6D43D726F}" presName="hierChild5" presStyleCnt="0"/>
      <dgm:spPr/>
    </dgm:pt>
    <dgm:pt modelId="{1CBB1BB2-ADA8-4386-8E42-86930CA29ED5}" type="pres">
      <dgm:prSet presAssocID="{17CF46B4-2A63-4236-ACBC-10844D87484E}" presName="Name37" presStyleLbl="parChTrans1D2" presStyleIdx="2" presStyleCnt="4"/>
      <dgm:spPr/>
    </dgm:pt>
    <dgm:pt modelId="{EE255FC3-6070-4258-9A2C-AC87295484D9}" type="pres">
      <dgm:prSet presAssocID="{DB1D4505-6ECE-49E1-9462-AE79F3FB4116}" presName="hierRoot2" presStyleCnt="0">
        <dgm:presLayoutVars>
          <dgm:hierBranch val="init"/>
        </dgm:presLayoutVars>
      </dgm:prSet>
      <dgm:spPr/>
    </dgm:pt>
    <dgm:pt modelId="{16F1D8E8-CD02-4A6F-A76C-427FC7D981E9}" type="pres">
      <dgm:prSet presAssocID="{DB1D4505-6ECE-49E1-9462-AE79F3FB4116}" presName="rootComposite" presStyleCnt="0"/>
      <dgm:spPr/>
    </dgm:pt>
    <dgm:pt modelId="{BD31108B-59D9-4DF8-BC65-1D74AB529D40}" type="pres">
      <dgm:prSet presAssocID="{DB1D4505-6ECE-49E1-9462-AE79F3FB4116}" presName="rootText" presStyleLbl="node1" presStyleIdx="2" presStyleCnt="3">
        <dgm:presLayoutVars>
          <dgm:chMax/>
          <dgm:chPref val="3"/>
        </dgm:presLayoutVars>
      </dgm:prSet>
      <dgm:spPr/>
    </dgm:pt>
    <dgm:pt modelId="{3549BDE5-FE28-4252-B3DA-E179C5966343}" type="pres">
      <dgm:prSet presAssocID="{DB1D4505-6ECE-49E1-9462-AE79F3FB4116}" presName="titleText2" presStyleLbl="fgAcc1" presStyleIdx="2" presStyleCnt="3">
        <dgm:presLayoutVars>
          <dgm:chMax val="0"/>
          <dgm:chPref val="0"/>
        </dgm:presLayoutVars>
      </dgm:prSet>
      <dgm:spPr/>
    </dgm:pt>
    <dgm:pt modelId="{21CBACC3-9C75-4B8F-A9A2-AAB7859FD854}" type="pres">
      <dgm:prSet presAssocID="{DB1D4505-6ECE-49E1-9462-AE79F3FB4116}" presName="rootConnector" presStyleLbl="node2" presStyleIdx="0" presStyleCnt="0"/>
      <dgm:spPr/>
    </dgm:pt>
    <dgm:pt modelId="{B5C57123-E951-4F60-9B45-EBB7B8ADE111}" type="pres">
      <dgm:prSet presAssocID="{DB1D4505-6ECE-49E1-9462-AE79F3FB4116}" presName="hierChild4" presStyleCnt="0"/>
      <dgm:spPr/>
    </dgm:pt>
    <dgm:pt modelId="{82800402-528D-4CDB-A7FA-A5B8B9184735}" type="pres">
      <dgm:prSet presAssocID="{DB1D4505-6ECE-49E1-9462-AE79F3FB4116}" presName="hierChild5" presStyleCnt="0"/>
      <dgm:spPr/>
    </dgm:pt>
    <dgm:pt modelId="{80C942AF-7804-408B-86B4-0AF01B4AF681}" type="pres">
      <dgm:prSet presAssocID="{9B1C8C2F-A04C-4073-9F14-22A04712A0A8}" presName="hierChild3" presStyleCnt="0"/>
      <dgm:spPr/>
    </dgm:pt>
    <dgm:pt modelId="{A0158238-B842-41DA-AD9B-EF5AA73742CA}" type="pres">
      <dgm:prSet presAssocID="{B1E056C3-7BA3-495D-8DEA-052A89E855F4}" presName="Name96" presStyleLbl="parChTrans1D2" presStyleIdx="3" presStyleCnt="4"/>
      <dgm:spPr/>
    </dgm:pt>
    <dgm:pt modelId="{BD1D05B1-CAD9-4684-8A0E-B027D9804297}" type="pres">
      <dgm:prSet presAssocID="{4A9649E1-6C78-427D-8014-6EF9D0D3E37A}" presName="hierRoot3" presStyleCnt="0">
        <dgm:presLayoutVars>
          <dgm:hierBranch val="init"/>
        </dgm:presLayoutVars>
      </dgm:prSet>
      <dgm:spPr/>
    </dgm:pt>
    <dgm:pt modelId="{9D73486D-4206-4E15-A24C-2735B2A029D6}" type="pres">
      <dgm:prSet presAssocID="{4A9649E1-6C78-427D-8014-6EF9D0D3E37A}" presName="rootComposite3" presStyleCnt="0"/>
      <dgm:spPr/>
    </dgm:pt>
    <dgm:pt modelId="{436F2AE6-A13D-4FCE-BE7B-6CA5D00F229F}" type="pres">
      <dgm:prSet presAssocID="{4A9649E1-6C78-427D-8014-6EF9D0D3E37A}" presName="rootText3" presStyleLbl="asst1" presStyleIdx="0" presStyleCnt="1">
        <dgm:presLayoutVars>
          <dgm:chPref val="3"/>
        </dgm:presLayoutVars>
      </dgm:prSet>
      <dgm:spPr/>
    </dgm:pt>
    <dgm:pt modelId="{32A637D6-19A4-4431-8C7A-98DE707CC774}" type="pres">
      <dgm:prSet presAssocID="{4A9649E1-6C78-427D-8014-6EF9D0D3E37A}" presName="titleText3" presStyleLbl="fgAcc2" presStyleIdx="0" presStyleCnt="1">
        <dgm:presLayoutVars>
          <dgm:chMax val="0"/>
          <dgm:chPref val="0"/>
        </dgm:presLayoutVars>
      </dgm:prSet>
      <dgm:spPr/>
    </dgm:pt>
    <dgm:pt modelId="{BBC640DF-80AC-4FDC-90F5-60D4E70ABDF1}" type="pres">
      <dgm:prSet presAssocID="{4A9649E1-6C78-427D-8014-6EF9D0D3E37A}" presName="rootConnector3" presStyleLbl="asst1" presStyleIdx="0" presStyleCnt="1"/>
      <dgm:spPr/>
    </dgm:pt>
    <dgm:pt modelId="{520F1897-059E-4C2A-B2D8-64656781578E}" type="pres">
      <dgm:prSet presAssocID="{4A9649E1-6C78-427D-8014-6EF9D0D3E37A}" presName="hierChild6" presStyleCnt="0"/>
      <dgm:spPr/>
    </dgm:pt>
    <dgm:pt modelId="{D03745BD-36B7-461F-AC1A-BA392294E3E7}" type="pres">
      <dgm:prSet presAssocID="{4A9649E1-6C78-427D-8014-6EF9D0D3E37A}" presName="hierChild7" presStyleCnt="0"/>
      <dgm:spPr/>
    </dgm:pt>
  </dgm:ptLst>
  <dgm:cxnLst>
    <dgm:cxn modelId="{F658E810-3D6E-4BE5-AC1B-5DF14647AD82}" srcId="{9B1C8C2F-A04C-4073-9F14-22A04712A0A8}" destId="{2C0ACF75-E9DC-4264-9B1C-3EF6D43D726F}" srcOrd="2" destOrd="0" parTransId="{0065DB1F-A079-4FFF-A31D-B30FC73316C5}" sibTransId="{057FABB1-CD77-4DA8-A75B-79665E4008FE}"/>
    <dgm:cxn modelId="{DEB41612-0BEF-4AD6-98A5-F17D45D68FE9}" type="presOf" srcId="{4A9649E1-6C78-427D-8014-6EF9D0D3E37A}" destId="{BBC640DF-80AC-4FDC-90F5-60D4E70ABDF1}" srcOrd="1" destOrd="0" presId="urn:microsoft.com/office/officeart/2008/layout/NameandTitleOrganizationalChart"/>
    <dgm:cxn modelId="{48DFBB13-D852-4E1A-9767-AECF889127AF}" type="presOf" srcId="{2C0ACF75-E9DC-4264-9B1C-3EF6D43D726F}" destId="{0991612F-6E8C-41A8-9FAC-02C5EEFC7EC2}" srcOrd="1" destOrd="0" presId="urn:microsoft.com/office/officeart/2008/layout/NameandTitleOrganizationalChart"/>
    <dgm:cxn modelId="{9F983817-933B-4DA4-9839-B3C428C5C507}" srcId="{9B1C8C2F-A04C-4073-9F14-22A04712A0A8}" destId="{4A9649E1-6C78-427D-8014-6EF9D0D3E37A}" srcOrd="0" destOrd="0" parTransId="{B1E056C3-7BA3-495D-8DEA-052A89E855F4}" sibTransId="{C9D5A01A-1114-4380-91C5-CB19D00ED68E}"/>
    <dgm:cxn modelId="{C0E9EB23-631F-4DF8-9398-934311F2CA5C}" type="presOf" srcId="{DB1D4505-6ECE-49E1-9462-AE79F3FB4116}" destId="{BD31108B-59D9-4DF8-BC65-1D74AB529D40}" srcOrd="0" destOrd="0" presId="urn:microsoft.com/office/officeart/2008/layout/NameandTitleOrganizationalChart"/>
    <dgm:cxn modelId="{5721302A-AC17-4031-B7FE-BD04E111CEE5}" type="presOf" srcId="{ADE05965-4CFF-4B96-B3CF-84B6F2CD48CB}" destId="{3549BDE5-FE28-4252-B3DA-E179C5966343}" srcOrd="0" destOrd="0" presId="urn:microsoft.com/office/officeart/2008/layout/NameandTitleOrganizationalChart"/>
    <dgm:cxn modelId="{D73D6E2E-16C9-4F0C-9EF8-C6689FD26ED9}" type="presOf" srcId="{C154CB55-C895-4C54-BE99-0794AD0D3F53}" destId="{995F0A38-FA31-49F8-BAAC-BC7E26B762AC}" srcOrd="0" destOrd="0" presId="urn:microsoft.com/office/officeart/2008/layout/NameandTitleOrganizationalChart"/>
    <dgm:cxn modelId="{5B043733-83DA-4D0F-99DA-CB6520CD6F7F}" type="presOf" srcId="{057FABB1-CD77-4DA8-A75B-79665E4008FE}" destId="{B5BAB431-D642-4BB5-8DD0-3A251F40EDD3}" srcOrd="0" destOrd="0" presId="urn:microsoft.com/office/officeart/2008/layout/NameandTitleOrganizationalChart"/>
    <dgm:cxn modelId="{7E7D903B-85FE-4142-88A6-1FBB70BE6ABB}" srcId="{C154CB55-C895-4C54-BE99-0794AD0D3F53}" destId="{9B1C8C2F-A04C-4073-9F14-22A04712A0A8}" srcOrd="0" destOrd="0" parTransId="{0F41CFA9-B755-4A09-9C57-C701103432CA}" sibTransId="{0434D1D0-CFF2-4670-8ECD-3A2D4FE430AC}"/>
    <dgm:cxn modelId="{0254C25D-5248-4202-99F3-4A4956C75E2C}" type="presOf" srcId="{0065DB1F-A079-4FFF-A31D-B30FC73316C5}" destId="{B88530C9-D7F8-4A99-A093-FF3F2804D187}" srcOrd="0" destOrd="0" presId="urn:microsoft.com/office/officeart/2008/layout/NameandTitleOrganizationalChart"/>
    <dgm:cxn modelId="{A6DCA541-E61D-4971-966F-56AFEE544910}" type="presOf" srcId="{B1E056C3-7BA3-495D-8DEA-052A89E855F4}" destId="{A0158238-B842-41DA-AD9B-EF5AA73742CA}" srcOrd="0" destOrd="0" presId="urn:microsoft.com/office/officeart/2008/layout/NameandTitleOrganizationalChart"/>
    <dgm:cxn modelId="{E87B164C-535E-4B43-A758-E5E7D8DDF151}" type="presOf" srcId="{9B1C8C2F-A04C-4073-9F14-22A04712A0A8}" destId="{CA12DD35-34C9-414C-845C-2C057ACB1F39}" srcOrd="1" destOrd="0" presId="urn:microsoft.com/office/officeart/2008/layout/NameandTitleOrganizationalChart"/>
    <dgm:cxn modelId="{63370D4D-E4BF-4220-890C-9294F2E124C0}" type="presOf" srcId="{9B1C8C2F-A04C-4073-9F14-22A04712A0A8}" destId="{7DAF662D-E4EF-4FCF-81D3-5075B86E0668}" srcOrd="0" destOrd="0" presId="urn:microsoft.com/office/officeart/2008/layout/NameandTitleOrganizationalChart"/>
    <dgm:cxn modelId="{672E7B54-4EE6-41A9-A204-EF6BB3C58690}" srcId="{9B1C8C2F-A04C-4073-9F14-22A04712A0A8}" destId="{DB1D4505-6ECE-49E1-9462-AE79F3FB4116}" srcOrd="3" destOrd="0" parTransId="{17CF46B4-2A63-4236-ACBC-10844D87484E}" sibTransId="{ADE05965-4CFF-4B96-B3CF-84B6F2CD48CB}"/>
    <dgm:cxn modelId="{A56CFF80-4760-4930-A422-3494BBBEE23C}" type="presOf" srcId="{8CB74423-E662-4E91-BBE2-022DE794B59A}" destId="{CFD2E2DF-D1D4-4024-8563-301F8C09CB9D}" srcOrd="0" destOrd="0" presId="urn:microsoft.com/office/officeart/2008/layout/NameandTitleOrganizationalChart"/>
    <dgm:cxn modelId="{71734F8B-363F-41A0-8578-DACFDF89992E}" type="presOf" srcId="{2C0ACF75-E9DC-4264-9B1C-3EF6D43D726F}" destId="{60306A79-570B-4DF1-B068-B50544BD7646}" srcOrd="0" destOrd="0" presId="urn:microsoft.com/office/officeart/2008/layout/NameandTitleOrganizationalChart"/>
    <dgm:cxn modelId="{5957BD90-322E-4D3B-9C1E-9E9C8266B6D1}" srcId="{9B1C8C2F-A04C-4073-9F14-22A04712A0A8}" destId="{2C736DCA-C7ED-41EB-9408-B96FA5D1899C}" srcOrd="1" destOrd="0" parTransId="{7ECB33EC-7DE2-4BBD-AFF9-C38D4EB57D0A}" sibTransId="{8CB74423-E662-4E91-BBE2-022DE794B59A}"/>
    <dgm:cxn modelId="{13B492BC-1B6E-4D04-B1E0-ECE08BED49BB}" type="presOf" srcId="{DB1D4505-6ECE-49E1-9462-AE79F3FB4116}" destId="{21CBACC3-9C75-4B8F-A9A2-AAB7859FD854}" srcOrd="1" destOrd="0" presId="urn:microsoft.com/office/officeart/2008/layout/NameandTitleOrganizationalChart"/>
    <dgm:cxn modelId="{8376FBCE-2E58-404E-B7C1-A4166A8C0E60}" type="presOf" srcId="{4A9649E1-6C78-427D-8014-6EF9D0D3E37A}" destId="{436F2AE6-A13D-4FCE-BE7B-6CA5D00F229F}" srcOrd="0" destOrd="0" presId="urn:microsoft.com/office/officeart/2008/layout/NameandTitleOrganizationalChart"/>
    <dgm:cxn modelId="{96A8C6D4-9082-4F3C-9F11-DD813E4D509E}" type="presOf" srcId="{0434D1D0-CFF2-4670-8ECD-3A2D4FE430AC}" destId="{5BBC4959-4E2F-411A-A350-DEC266E2B982}" srcOrd="0" destOrd="0" presId="urn:microsoft.com/office/officeart/2008/layout/NameandTitleOrganizationalChart"/>
    <dgm:cxn modelId="{43732FDD-D24D-451C-AAD2-FB7B45C20B3C}" type="presOf" srcId="{2C736DCA-C7ED-41EB-9408-B96FA5D1899C}" destId="{4251D6C9-BBB6-47F5-AFE7-55106ACD49F6}" srcOrd="0" destOrd="0" presId="urn:microsoft.com/office/officeart/2008/layout/NameandTitleOrganizationalChart"/>
    <dgm:cxn modelId="{6BA882E2-C873-4E8D-8234-2461E9F9503C}" type="presOf" srcId="{17CF46B4-2A63-4236-ACBC-10844D87484E}" destId="{1CBB1BB2-ADA8-4386-8E42-86930CA29ED5}" srcOrd="0" destOrd="0" presId="urn:microsoft.com/office/officeart/2008/layout/NameandTitleOrganizationalChart"/>
    <dgm:cxn modelId="{A23C75EB-93EB-4E0D-A7C6-4AD8ABFF11F6}" type="presOf" srcId="{7ECB33EC-7DE2-4BBD-AFF9-C38D4EB57D0A}" destId="{529E74C6-1725-4509-B1EB-77829BF8F689}" srcOrd="0" destOrd="0" presId="urn:microsoft.com/office/officeart/2008/layout/NameandTitleOrganizationalChart"/>
    <dgm:cxn modelId="{D93C02F2-7679-42CE-AD69-AA7CFE18AE0A}" type="presOf" srcId="{C9D5A01A-1114-4380-91C5-CB19D00ED68E}" destId="{32A637D6-19A4-4431-8C7A-98DE707CC774}" srcOrd="0" destOrd="0" presId="urn:microsoft.com/office/officeart/2008/layout/NameandTitleOrganizationalChart"/>
    <dgm:cxn modelId="{513FF8FA-C7D0-49FD-9889-31119653B9B7}" type="presOf" srcId="{2C736DCA-C7ED-41EB-9408-B96FA5D1899C}" destId="{34085BC2-D526-4255-A4BB-39735E3D7524}" srcOrd="1" destOrd="0" presId="urn:microsoft.com/office/officeart/2008/layout/NameandTitleOrganizationalChart"/>
    <dgm:cxn modelId="{A7D9F93E-68B9-461F-9B45-A585CA63C21C}" type="presParOf" srcId="{995F0A38-FA31-49F8-BAAC-BC7E26B762AC}" destId="{620C272B-5F22-4837-B991-EFED60BD4DDA}" srcOrd="0" destOrd="0" presId="urn:microsoft.com/office/officeart/2008/layout/NameandTitleOrganizationalChart"/>
    <dgm:cxn modelId="{03A7A49A-E1DF-4804-B901-92B9BEEEEA05}" type="presParOf" srcId="{620C272B-5F22-4837-B991-EFED60BD4DDA}" destId="{286A27BB-1CF5-4F6E-9D5C-134E40E8AE38}" srcOrd="0" destOrd="0" presId="urn:microsoft.com/office/officeart/2008/layout/NameandTitleOrganizationalChart"/>
    <dgm:cxn modelId="{E4C9768D-6DFA-48A7-B9E1-91E70DD84821}" type="presParOf" srcId="{286A27BB-1CF5-4F6E-9D5C-134E40E8AE38}" destId="{7DAF662D-E4EF-4FCF-81D3-5075B86E0668}" srcOrd="0" destOrd="0" presId="urn:microsoft.com/office/officeart/2008/layout/NameandTitleOrganizationalChart"/>
    <dgm:cxn modelId="{B53B1B12-F0C0-4CC6-888E-70D6C5EA27FD}" type="presParOf" srcId="{286A27BB-1CF5-4F6E-9D5C-134E40E8AE38}" destId="{5BBC4959-4E2F-411A-A350-DEC266E2B982}" srcOrd="1" destOrd="0" presId="urn:microsoft.com/office/officeart/2008/layout/NameandTitleOrganizationalChart"/>
    <dgm:cxn modelId="{61E088BD-3F6E-468F-8E47-5BD1702C65E3}" type="presParOf" srcId="{286A27BB-1CF5-4F6E-9D5C-134E40E8AE38}" destId="{CA12DD35-34C9-414C-845C-2C057ACB1F39}" srcOrd="2" destOrd="0" presId="urn:microsoft.com/office/officeart/2008/layout/NameandTitleOrganizationalChart"/>
    <dgm:cxn modelId="{DC66C9B8-8BD8-497D-8CBC-AA20733058CD}" type="presParOf" srcId="{620C272B-5F22-4837-B991-EFED60BD4DDA}" destId="{88DADDF3-F36D-45CE-BE62-5E18280E331D}" srcOrd="1" destOrd="0" presId="urn:microsoft.com/office/officeart/2008/layout/NameandTitleOrganizationalChart"/>
    <dgm:cxn modelId="{691E9DFC-681A-41D5-8BC3-7928081042FD}" type="presParOf" srcId="{88DADDF3-F36D-45CE-BE62-5E18280E331D}" destId="{529E74C6-1725-4509-B1EB-77829BF8F689}" srcOrd="0" destOrd="0" presId="urn:microsoft.com/office/officeart/2008/layout/NameandTitleOrganizationalChart"/>
    <dgm:cxn modelId="{DD601797-0A3C-44C0-B800-0ACDBCDF3321}" type="presParOf" srcId="{88DADDF3-F36D-45CE-BE62-5E18280E331D}" destId="{17B8FA29-028D-464C-AD69-10F4E6C95CCF}" srcOrd="1" destOrd="0" presId="urn:microsoft.com/office/officeart/2008/layout/NameandTitleOrganizationalChart"/>
    <dgm:cxn modelId="{0CB16608-D599-424D-8307-09BE686D17F4}" type="presParOf" srcId="{17B8FA29-028D-464C-AD69-10F4E6C95CCF}" destId="{CF08BEC9-F9A6-4A3A-A755-DBBDCFAE18C5}" srcOrd="0" destOrd="0" presId="urn:microsoft.com/office/officeart/2008/layout/NameandTitleOrganizationalChart"/>
    <dgm:cxn modelId="{992478B3-8D90-40F6-AC16-A8930BAC0C06}" type="presParOf" srcId="{CF08BEC9-F9A6-4A3A-A755-DBBDCFAE18C5}" destId="{4251D6C9-BBB6-47F5-AFE7-55106ACD49F6}" srcOrd="0" destOrd="0" presId="urn:microsoft.com/office/officeart/2008/layout/NameandTitleOrganizationalChart"/>
    <dgm:cxn modelId="{6A840E37-1335-4C1C-9BBF-EB73A22F250C}" type="presParOf" srcId="{CF08BEC9-F9A6-4A3A-A755-DBBDCFAE18C5}" destId="{CFD2E2DF-D1D4-4024-8563-301F8C09CB9D}" srcOrd="1" destOrd="0" presId="urn:microsoft.com/office/officeart/2008/layout/NameandTitleOrganizationalChart"/>
    <dgm:cxn modelId="{855A0E3D-BC8E-4AF3-8854-D741EE2B9923}" type="presParOf" srcId="{CF08BEC9-F9A6-4A3A-A755-DBBDCFAE18C5}" destId="{34085BC2-D526-4255-A4BB-39735E3D7524}" srcOrd="2" destOrd="0" presId="urn:microsoft.com/office/officeart/2008/layout/NameandTitleOrganizationalChart"/>
    <dgm:cxn modelId="{C7CE1667-E632-41E6-BD0E-CA9743587FE2}" type="presParOf" srcId="{17B8FA29-028D-464C-AD69-10F4E6C95CCF}" destId="{D4A653CD-CA76-4C75-BDB7-F72A44C84347}" srcOrd="1" destOrd="0" presId="urn:microsoft.com/office/officeart/2008/layout/NameandTitleOrganizationalChart"/>
    <dgm:cxn modelId="{7EC7D36A-D628-4E41-BC66-84DB6720352D}" type="presParOf" srcId="{17B8FA29-028D-464C-AD69-10F4E6C95CCF}" destId="{238DF634-DAEF-4375-8511-9322BB6A16BB}" srcOrd="2" destOrd="0" presId="urn:microsoft.com/office/officeart/2008/layout/NameandTitleOrganizationalChart"/>
    <dgm:cxn modelId="{0EDA7B0D-70A0-4A37-9E02-772B6F8FAF37}" type="presParOf" srcId="{88DADDF3-F36D-45CE-BE62-5E18280E331D}" destId="{B88530C9-D7F8-4A99-A093-FF3F2804D187}" srcOrd="2" destOrd="0" presId="urn:microsoft.com/office/officeart/2008/layout/NameandTitleOrganizationalChart"/>
    <dgm:cxn modelId="{C034D55C-313D-484C-A8CB-CBDBFEACBB3C}" type="presParOf" srcId="{88DADDF3-F36D-45CE-BE62-5E18280E331D}" destId="{C7DCF391-2F45-4035-B6FC-69CA1F219E98}" srcOrd="3" destOrd="0" presId="urn:microsoft.com/office/officeart/2008/layout/NameandTitleOrganizationalChart"/>
    <dgm:cxn modelId="{680624D9-D920-4C28-A33F-F88EAA186BFE}" type="presParOf" srcId="{C7DCF391-2F45-4035-B6FC-69CA1F219E98}" destId="{55F7EEDA-E7F4-46B3-B5A8-31A5316F00EF}" srcOrd="0" destOrd="0" presId="urn:microsoft.com/office/officeart/2008/layout/NameandTitleOrganizationalChart"/>
    <dgm:cxn modelId="{D4671348-1D34-4AA2-B4A0-D96F49CD7E2A}" type="presParOf" srcId="{55F7EEDA-E7F4-46B3-B5A8-31A5316F00EF}" destId="{60306A79-570B-4DF1-B068-B50544BD7646}" srcOrd="0" destOrd="0" presId="urn:microsoft.com/office/officeart/2008/layout/NameandTitleOrganizationalChart"/>
    <dgm:cxn modelId="{CCB7B631-BDF9-4E42-A647-7813EEFD4031}" type="presParOf" srcId="{55F7EEDA-E7F4-46B3-B5A8-31A5316F00EF}" destId="{B5BAB431-D642-4BB5-8DD0-3A251F40EDD3}" srcOrd="1" destOrd="0" presId="urn:microsoft.com/office/officeart/2008/layout/NameandTitleOrganizationalChart"/>
    <dgm:cxn modelId="{289390E1-06AB-4E75-B5D2-62431055C681}" type="presParOf" srcId="{55F7EEDA-E7F4-46B3-B5A8-31A5316F00EF}" destId="{0991612F-6E8C-41A8-9FAC-02C5EEFC7EC2}" srcOrd="2" destOrd="0" presId="urn:microsoft.com/office/officeart/2008/layout/NameandTitleOrganizationalChart"/>
    <dgm:cxn modelId="{9E881380-0FEE-4741-9EF7-059835648B93}" type="presParOf" srcId="{C7DCF391-2F45-4035-B6FC-69CA1F219E98}" destId="{D22C6202-3138-4CEC-B126-F066D5BFB252}" srcOrd="1" destOrd="0" presId="urn:microsoft.com/office/officeart/2008/layout/NameandTitleOrganizationalChart"/>
    <dgm:cxn modelId="{D0BDD298-5283-4369-AB09-A0A63D0EC101}" type="presParOf" srcId="{C7DCF391-2F45-4035-B6FC-69CA1F219E98}" destId="{E3ACD48A-1913-475F-BEC0-B14EE6D2D70B}" srcOrd="2" destOrd="0" presId="urn:microsoft.com/office/officeart/2008/layout/NameandTitleOrganizationalChart"/>
    <dgm:cxn modelId="{7885EC50-78D2-41FE-8F1B-8C94F0421C10}" type="presParOf" srcId="{88DADDF3-F36D-45CE-BE62-5E18280E331D}" destId="{1CBB1BB2-ADA8-4386-8E42-86930CA29ED5}" srcOrd="4" destOrd="0" presId="urn:microsoft.com/office/officeart/2008/layout/NameandTitleOrganizationalChart"/>
    <dgm:cxn modelId="{552D4068-32E2-4576-82DD-05E653870588}" type="presParOf" srcId="{88DADDF3-F36D-45CE-BE62-5E18280E331D}" destId="{EE255FC3-6070-4258-9A2C-AC87295484D9}" srcOrd="5" destOrd="0" presId="urn:microsoft.com/office/officeart/2008/layout/NameandTitleOrganizationalChart"/>
    <dgm:cxn modelId="{FA01375A-C154-4D25-B2C4-047ED0B220C6}" type="presParOf" srcId="{EE255FC3-6070-4258-9A2C-AC87295484D9}" destId="{16F1D8E8-CD02-4A6F-A76C-427FC7D981E9}" srcOrd="0" destOrd="0" presId="urn:microsoft.com/office/officeart/2008/layout/NameandTitleOrganizationalChart"/>
    <dgm:cxn modelId="{33E548E1-B318-4DE2-89B1-2E128863A615}" type="presParOf" srcId="{16F1D8E8-CD02-4A6F-A76C-427FC7D981E9}" destId="{BD31108B-59D9-4DF8-BC65-1D74AB529D40}" srcOrd="0" destOrd="0" presId="urn:microsoft.com/office/officeart/2008/layout/NameandTitleOrganizationalChart"/>
    <dgm:cxn modelId="{FA59FE1B-9CEB-4532-93E3-A12A92F7CB67}" type="presParOf" srcId="{16F1D8E8-CD02-4A6F-A76C-427FC7D981E9}" destId="{3549BDE5-FE28-4252-B3DA-E179C5966343}" srcOrd="1" destOrd="0" presId="urn:microsoft.com/office/officeart/2008/layout/NameandTitleOrganizationalChart"/>
    <dgm:cxn modelId="{F1680B9C-56B9-4AB1-B3A9-04B8BAF458AB}" type="presParOf" srcId="{16F1D8E8-CD02-4A6F-A76C-427FC7D981E9}" destId="{21CBACC3-9C75-4B8F-A9A2-AAB7859FD854}" srcOrd="2" destOrd="0" presId="urn:microsoft.com/office/officeart/2008/layout/NameandTitleOrganizationalChart"/>
    <dgm:cxn modelId="{C791171F-CE26-44B7-9C03-742CC20CB6D5}" type="presParOf" srcId="{EE255FC3-6070-4258-9A2C-AC87295484D9}" destId="{B5C57123-E951-4F60-9B45-EBB7B8ADE111}" srcOrd="1" destOrd="0" presId="urn:microsoft.com/office/officeart/2008/layout/NameandTitleOrganizationalChart"/>
    <dgm:cxn modelId="{A93DE91A-6C0C-4E59-AC43-EAAE1B776AB2}" type="presParOf" srcId="{EE255FC3-6070-4258-9A2C-AC87295484D9}" destId="{82800402-528D-4CDB-A7FA-A5B8B9184735}" srcOrd="2" destOrd="0" presId="urn:microsoft.com/office/officeart/2008/layout/NameandTitleOrganizationalChart"/>
    <dgm:cxn modelId="{A7601F7E-0047-46D7-A140-A0AF6C236CDE}" type="presParOf" srcId="{620C272B-5F22-4837-B991-EFED60BD4DDA}" destId="{80C942AF-7804-408B-86B4-0AF01B4AF681}" srcOrd="2" destOrd="0" presId="urn:microsoft.com/office/officeart/2008/layout/NameandTitleOrganizationalChart"/>
    <dgm:cxn modelId="{7C82A2D6-8810-4F77-A63A-668372813D6A}" type="presParOf" srcId="{80C942AF-7804-408B-86B4-0AF01B4AF681}" destId="{A0158238-B842-41DA-AD9B-EF5AA73742CA}" srcOrd="0" destOrd="0" presId="urn:microsoft.com/office/officeart/2008/layout/NameandTitleOrganizationalChart"/>
    <dgm:cxn modelId="{E189B588-F75E-408B-B1B1-E781DF632EE0}" type="presParOf" srcId="{80C942AF-7804-408B-86B4-0AF01B4AF681}" destId="{BD1D05B1-CAD9-4684-8A0E-B027D9804297}" srcOrd="1" destOrd="0" presId="urn:microsoft.com/office/officeart/2008/layout/NameandTitleOrganizationalChart"/>
    <dgm:cxn modelId="{A517EC9C-90DA-4023-B416-C4A56758AA31}" type="presParOf" srcId="{BD1D05B1-CAD9-4684-8A0E-B027D9804297}" destId="{9D73486D-4206-4E15-A24C-2735B2A029D6}" srcOrd="0" destOrd="0" presId="urn:microsoft.com/office/officeart/2008/layout/NameandTitleOrganizationalChart"/>
    <dgm:cxn modelId="{55E8ED69-A54C-4672-ADBB-8F72D3F53037}" type="presParOf" srcId="{9D73486D-4206-4E15-A24C-2735B2A029D6}" destId="{436F2AE6-A13D-4FCE-BE7B-6CA5D00F229F}" srcOrd="0" destOrd="0" presId="urn:microsoft.com/office/officeart/2008/layout/NameandTitleOrganizationalChart"/>
    <dgm:cxn modelId="{B93D8927-EFF9-4306-A5C5-21D3A30CDCB8}" type="presParOf" srcId="{9D73486D-4206-4E15-A24C-2735B2A029D6}" destId="{32A637D6-19A4-4431-8C7A-98DE707CC774}" srcOrd="1" destOrd="0" presId="urn:microsoft.com/office/officeart/2008/layout/NameandTitleOrganizationalChart"/>
    <dgm:cxn modelId="{0D75EB4B-75A2-4E26-9924-7C0D5B243CED}" type="presParOf" srcId="{9D73486D-4206-4E15-A24C-2735B2A029D6}" destId="{BBC640DF-80AC-4FDC-90F5-60D4E70ABDF1}" srcOrd="2" destOrd="0" presId="urn:microsoft.com/office/officeart/2008/layout/NameandTitleOrganizationalChart"/>
    <dgm:cxn modelId="{DB9C6A30-93D1-4BB0-809B-480AEC642B97}" type="presParOf" srcId="{BD1D05B1-CAD9-4684-8A0E-B027D9804297}" destId="{520F1897-059E-4C2A-B2D8-64656781578E}" srcOrd="1" destOrd="0" presId="urn:microsoft.com/office/officeart/2008/layout/NameandTitleOrganizationalChart"/>
    <dgm:cxn modelId="{1C14B798-0302-4F53-8A61-B5D0F218C2A9}" type="presParOf" srcId="{BD1D05B1-CAD9-4684-8A0E-B027D9804297}" destId="{D03745BD-36B7-461F-AC1A-BA392294E3E7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58238-B842-41DA-AD9B-EF5AA73742CA}">
      <dsp:nvSpPr>
        <dsp:cNvPr id="0" name=""/>
        <dsp:cNvSpPr/>
      </dsp:nvSpPr>
      <dsp:spPr>
        <a:xfrm>
          <a:off x="1333536" y="533668"/>
          <a:ext cx="133309" cy="435515"/>
        </a:xfrm>
        <a:custGeom>
          <a:avLst/>
          <a:gdLst/>
          <a:ahLst/>
          <a:cxnLst/>
          <a:rect l="0" t="0" r="0" b="0"/>
          <a:pathLst>
            <a:path>
              <a:moveTo>
                <a:pt x="133309" y="0"/>
              </a:moveTo>
              <a:lnTo>
                <a:pt x="133309" y="435515"/>
              </a:lnTo>
              <a:lnTo>
                <a:pt x="0" y="4355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BB1BB2-ADA8-4386-8E42-86930CA29ED5}">
      <dsp:nvSpPr>
        <dsp:cNvPr id="0" name=""/>
        <dsp:cNvSpPr/>
      </dsp:nvSpPr>
      <dsp:spPr>
        <a:xfrm>
          <a:off x="1466846" y="533668"/>
          <a:ext cx="1047077" cy="871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6744"/>
              </a:lnTo>
              <a:lnTo>
                <a:pt x="1047077" y="776744"/>
              </a:lnTo>
              <a:lnTo>
                <a:pt x="1047077" y="871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8530C9-D7F8-4A99-A093-FF3F2804D187}">
      <dsp:nvSpPr>
        <dsp:cNvPr id="0" name=""/>
        <dsp:cNvSpPr/>
      </dsp:nvSpPr>
      <dsp:spPr>
        <a:xfrm>
          <a:off x="1421126" y="533668"/>
          <a:ext cx="91440" cy="8710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71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E74C6-1725-4509-B1EB-77829BF8F689}">
      <dsp:nvSpPr>
        <dsp:cNvPr id="0" name=""/>
        <dsp:cNvSpPr/>
      </dsp:nvSpPr>
      <dsp:spPr>
        <a:xfrm>
          <a:off x="419768" y="533668"/>
          <a:ext cx="1047077" cy="871031"/>
        </a:xfrm>
        <a:custGeom>
          <a:avLst/>
          <a:gdLst/>
          <a:ahLst/>
          <a:cxnLst/>
          <a:rect l="0" t="0" r="0" b="0"/>
          <a:pathLst>
            <a:path>
              <a:moveTo>
                <a:pt x="1047077" y="0"/>
              </a:moveTo>
              <a:lnTo>
                <a:pt x="1047077" y="776744"/>
              </a:lnTo>
              <a:lnTo>
                <a:pt x="0" y="776744"/>
              </a:lnTo>
              <a:lnTo>
                <a:pt x="0" y="8710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F662D-E4EF-4FCF-81D3-5075B86E0668}">
      <dsp:nvSpPr>
        <dsp:cNvPr id="0" name=""/>
        <dsp:cNvSpPr/>
      </dsp:nvSpPr>
      <dsp:spPr>
        <a:xfrm>
          <a:off x="1076617" y="129582"/>
          <a:ext cx="780458" cy="404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57021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Intro</a:t>
          </a:r>
          <a:endParaRPr lang="ko-KR" altLang="en-US" sz="1400" kern="1200" dirty="0"/>
        </a:p>
      </dsp:txBody>
      <dsp:txXfrm>
        <a:off x="1076617" y="129582"/>
        <a:ext cx="780458" cy="404086"/>
      </dsp:txXfrm>
    </dsp:sp>
    <dsp:sp modelId="{5BBC4959-4E2F-411A-A350-DEC266E2B982}">
      <dsp:nvSpPr>
        <dsp:cNvPr id="0" name=""/>
        <dsp:cNvSpPr/>
      </dsp:nvSpPr>
      <dsp:spPr>
        <a:xfrm>
          <a:off x="1232709" y="443871"/>
          <a:ext cx="702412" cy="1346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1232709" y="443871"/>
        <a:ext cx="702412" cy="134695"/>
      </dsp:txXfrm>
    </dsp:sp>
    <dsp:sp modelId="{4251D6C9-BBB6-47F5-AFE7-55106ACD49F6}">
      <dsp:nvSpPr>
        <dsp:cNvPr id="0" name=""/>
        <dsp:cNvSpPr/>
      </dsp:nvSpPr>
      <dsp:spPr>
        <a:xfrm>
          <a:off x="29539" y="1404699"/>
          <a:ext cx="780458" cy="404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57021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 dirty="0"/>
        </a:p>
      </dsp:txBody>
      <dsp:txXfrm>
        <a:off x="29539" y="1404699"/>
        <a:ext cx="780458" cy="404086"/>
      </dsp:txXfrm>
    </dsp:sp>
    <dsp:sp modelId="{CFD2E2DF-D1D4-4024-8563-301F8C09CB9D}">
      <dsp:nvSpPr>
        <dsp:cNvPr id="0" name=""/>
        <dsp:cNvSpPr/>
      </dsp:nvSpPr>
      <dsp:spPr>
        <a:xfrm>
          <a:off x="185631" y="1718989"/>
          <a:ext cx="702412" cy="1346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185631" y="1718989"/>
        <a:ext cx="702412" cy="134695"/>
      </dsp:txXfrm>
    </dsp:sp>
    <dsp:sp modelId="{60306A79-570B-4DF1-B068-B50544BD7646}">
      <dsp:nvSpPr>
        <dsp:cNvPr id="0" name=""/>
        <dsp:cNvSpPr/>
      </dsp:nvSpPr>
      <dsp:spPr>
        <a:xfrm>
          <a:off x="1076617" y="1404699"/>
          <a:ext cx="780458" cy="404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57021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 dirty="0"/>
        </a:p>
      </dsp:txBody>
      <dsp:txXfrm>
        <a:off x="1076617" y="1404699"/>
        <a:ext cx="780458" cy="404086"/>
      </dsp:txXfrm>
    </dsp:sp>
    <dsp:sp modelId="{B5BAB431-D642-4BB5-8DD0-3A251F40EDD3}">
      <dsp:nvSpPr>
        <dsp:cNvPr id="0" name=""/>
        <dsp:cNvSpPr/>
      </dsp:nvSpPr>
      <dsp:spPr>
        <a:xfrm>
          <a:off x="1232709" y="1718989"/>
          <a:ext cx="702412" cy="1346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1232709" y="1718989"/>
        <a:ext cx="702412" cy="134695"/>
      </dsp:txXfrm>
    </dsp:sp>
    <dsp:sp modelId="{BD31108B-59D9-4DF8-BC65-1D74AB529D40}">
      <dsp:nvSpPr>
        <dsp:cNvPr id="0" name=""/>
        <dsp:cNvSpPr/>
      </dsp:nvSpPr>
      <dsp:spPr>
        <a:xfrm>
          <a:off x="2123695" y="1404699"/>
          <a:ext cx="780458" cy="404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57021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 dirty="0"/>
        </a:p>
      </dsp:txBody>
      <dsp:txXfrm>
        <a:off x="2123695" y="1404699"/>
        <a:ext cx="780458" cy="404086"/>
      </dsp:txXfrm>
    </dsp:sp>
    <dsp:sp modelId="{3549BDE5-FE28-4252-B3DA-E179C5966343}">
      <dsp:nvSpPr>
        <dsp:cNvPr id="0" name=""/>
        <dsp:cNvSpPr/>
      </dsp:nvSpPr>
      <dsp:spPr>
        <a:xfrm>
          <a:off x="2279786" y="1718989"/>
          <a:ext cx="702412" cy="1346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2279786" y="1718989"/>
        <a:ext cx="702412" cy="134695"/>
      </dsp:txXfrm>
    </dsp:sp>
    <dsp:sp modelId="{436F2AE6-A13D-4FCE-BE7B-6CA5D00F229F}">
      <dsp:nvSpPr>
        <dsp:cNvPr id="0" name=""/>
        <dsp:cNvSpPr/>
      </dsp:nvSpPr>
      <dsp:spPr>
        <a:xfrm>
          <a:off x="553078" y="767140"/>
          <a:ext cx="780458" cy="404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57021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로그인</a:t>
          </a:r>
        </a:p>
      </dsp:txBody>
      <dsp:txXfrm>
        <a:off x="553078" y="767140"/>
        <a:ext cx="780458" cy="404086"/>
      </dsp:txXfrm>
    </dsp:sp>
    <dsp:sp modelId="{32A637D6-19A4-4431-8C7A-98DE707CC774}">
      <dsp:nvSpPr>
        <dsp:cNvPr id="0" name=""/>
        <dsp:cNvSpPr/>
      </dsp:nvSpPr>
      <dsp:spPr>
        <a:xfrm>
          <a:off x="709170" y="1081430"/>
          <a:ext cx="702412" cy="13469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709170" y="1081430"/>
        <a:ext cx="702412" cy="134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8EA40-BC4C-3742-BF95-7B17FE496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92EEB1-82E9-B09B-A735-FDEA974E8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A2033C-6AB8-5937-1067-6F282E52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3E02-F056-43E4-8DCF-0D0294C6F10C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EA7E6-528C-092C-1B6E-E0F0F7B4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316EB7-360C-983E-A84D-5FBC4A24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7BD8-E4E2-4F09-A5C5-5E7AFB6E5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61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F2647-1163-B194-103D-3FADC297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B14EBE-3526-B5B4-74DD-E2969D4A3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827E54-3B28-DC34-567C-6B8A2CF3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3E02-F056-43E4-8DCF-0D0294C6F10C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7D1F7-6169-EBDE-873C-6DF63321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BCB4C-30F1-C733-75FD-9D42F901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7BD8-E4E2-4F09-A5C5-5E7AFB6E5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09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418BA4-9579-6463-4A61-615DD529E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5F185A-A648-2DCD-417A-B6C2623DA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1D8E7-0AA8-0542-44FC-F3CB5921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3E02-F056-43E4-8DCF-0D0294C6F10C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2BADEB-CCDE-12A1-E116-24FB4817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7BA87-5EDA-9343-96C8-0F1C5B40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7BD8-E4E2-4F09-A5C5-5E7AFB6E5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916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 rot="20019089">
            <a:off x="914400" y="2236789"/>
            <a:ext cx="10363200" cy="147002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ko-KR" altLang="en-US" dirty="0"/>
              <a:t>프로토타입 예시</a:t>
            </a:r>
            <a:r>
              <a:rPr lang="en-US" altLang="ko-KR" dirty="0"/>
              <a:t>(PSJ)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16213" y="6356350"/>
            <a:ext cx="3860800" cy="365125"/>
          </a:xfrm>
        </p:spPr>
        <p:txBody>
          <a:bodyPr/>
          <a:lstStyle>
            <a:lvl1pPr algn="r">
              <a:defRPr sz="1400" i="1"/>
            </a:lvl1pPr>
          </a:lstStyle>
          <a:p>
            <a:r>
              <a:rPr lang="en-US" altLang="ko-KR" dirty="0"/>
              <a:t>Copyright by </a:t>
            </a:r>
            <a:r>
              <a:rPr lang="en-US" altLang="ko-KR" dirty="0" err="1"/>
              <a:t>Parksungjin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751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B4E7C-B318-BBA6-9E5B-4497E645C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22B1F-517B-2B6D-D59D-4D4021F5D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17DE60-F09E-E862-C56C-54FFD017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3E02-F056-43E4-8DCF-0D0294C6F10C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FFF19-0F1C-996E-EC9E-B0445D81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02C17-75EB-6FDB-40CB-BC9A59E0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7BD8-E4E2-4F09-A5C5-5E7AFB6E5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39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382AD-DEC9-0B25-0D6D-B24D2C75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5EB25F-CB71-5784-DA74-42465A5C0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BE07F-7672-881C-5D5D-C5D575D0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3E02-F056-43E4-8DCF-0D0294C6F10C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C0078-1630-F7B8-D79C-7360FFED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AF036-B8FC-BEA8-5742-226CF98D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7BD8-E4E2-4F09-A5C5-5E7AFB6E5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90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F7DDA-2E4D-CC26-1C03-7C1F2030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29BD8-E6B3-ABE1-6F90-C0BE3B98E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6CADF5-2C17-1C4F-564E-C424DE14E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8BBD01-FCD8-4FAA-FD64-CCE4C284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3E02-F056-43E4-8DCF-0D0294C6F10C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96643F-BE92-250F-1AD5-8FC28D7F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B1E591-37CF-A81F-9B39-BF545804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7BD8-E4E2-4F09-A5C5-5E7AFB6E5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38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42CAD-C8CD-B89C-7565-71597308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204122-A850-0A62-F368-F270D0F51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05EF7B-C24B-3239-955F-6DB7C6415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638A8F-F56A-896E-4E5F-35F889B71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10DCF1-5F60-18D6-EBBE-B03DB3F39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2D4FEF-A529-C7AC-D147-03056C3F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3E02-F056-43E4-8DCF-0D0294C6F10C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C718B8-2A80-6C0A-7FBE-591921E2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710AD9-68F9-D574-4961-F1FBBDAA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7BD8-E4E2-4F09-A5C5-5E7AFB6E5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29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6C54F-8907-D03D-D88C-11581E069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E715F5-9E0C-3A82-DB5A-84799425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3E02-F056-43E4-8DCF-0D0294C6F10C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6FE2C5-98AD-807F-F127-6D3CC7E7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6F3881-13A3-2398-7191-09346AAC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7BD8-E4E2-4F09-A5C5-5E7AFB6E5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68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D90B45-2578-9476-9F9A-D2680FAD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3E02-F056-43E4-8DCF-0D0294C6F10C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D9C5F3-A57A-71C8-3729-30A31AFD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EDBBB7-1EEC-5726-0E19-D138FEA7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7BD8-E4E2-4F09-A5C5-5E7AFB6E5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51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5545D-076A-51C8-9FF1-B4738503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22AFF-4719-6A91-0DB1-0F3BBF1C8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3E9BCC-C441-FD8E-AFEE-7964B1CC1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7553D-530B-E233-BC28-88A7D138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3E02-F056-43E4-8DCF-0D0294C6F10C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CBF7DB-47C5-380D-804D-1BF362BF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841B68-5D69-4B33-E183-BF863B22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7BD8-E4E2-4F09-A5C5-5E7AFB6E5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6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A52A3-443C-F452-3093-9C8FB3242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2EF9FD-AF0B-5136-14FD-935B0F9FE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DC378C-E4E6-A350-A429-BC840A91A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DC6E29-6896-200E-6E9D-51EB7231F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B3E02-F056-43E4-8DCF-0D0294C6F10C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72BC28-2428-C5DA-D419-15E99B6C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76A6A-47FA-E8B3-7367-9A4D3279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E7BD8-E4E2-4F09-A5C5-5E7AFB6E5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7448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9004D8-225F-3167-2BD5-475D8463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B84670-DF58-ADC5-3C80-4DED0C878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66203-C54C-6C28-A490-1ED2C9C2D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B3E02-F056-43E4-8DCF-0D0294C6F10C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77E32-A02F-BB78-FCCA-C0E1525C3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53584E-EE72-3CCD-8E23-3B2E4E5F8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E7BD8-E4E2-4F09-A5C5-5E7AFB6E53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495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jpeg"  /><Relationship Id="rId6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diagramData" Target="../diagrams/data1.xml"  /><Relationship Id="rId3" Type="http://schemas.openxmlformats.org/officeDocument/2006/relationships/diagramLayout" Target="../diagrams/layout1.xml"  /><Relationship Id="rId4" Type="http://schemas.openxmlformats.org/officeDocument/2006/relationships/diagramQuickStyle" Target="../diagrams/quickStyle1.xml"  /><Relationship Id="rId5" Type="http://schemas.openxmlformats.org/officeDocument/2006/relationships/diagramColors" Target="../diagrams/colors1.xml"  /><Relationship Id="rId6" Type="http://schemas.microsoft.com/office/2007/relationships/diagramDrawing" Target="../diagrams/drawing1.xml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Relationship Id="rId9" Type="http://schemas.openxmlformats.org/officeDocument/2006/relationships/image" Target="../media/image1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67963" y="1601341"/>
            <a:ext cx="4464496" cy="61206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 b="1">
                <a:solidFill>
                  <a:srgbClr val="ffc000"/>
                </a:solidFill>
              </a:rPr>
              <a:t>프로젝트 명</a:t>
            </a:r>
            <a:endParaRPr lang="ko-KR" altLang="en-US" sz="2800" b="1">
              <a:solidFill>
                <a:srgbClr val="ffc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456327" y="3140968"/>
            <a:ext cx="3516058" cy="129614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655840" y="5445224"/>
            <a:ext cx="3312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개발팀</a:t>
            </a:r>
            <a:r>
              <a:rPr lang="en-US" altLang="ko-KR"/>
              <a:t>:  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 rot="19484144">
            <a:off x="3281749" y="3487815"/>
            <a:ext cx="6292211" cy="482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600">
                <a:solidFill>
                  <a:schemeClr val="bg1">
                    <a:lumMod val="75000"/>
                  </a:schemeClr>
                </a:solidFill>
              </a:rPr>
              <a:t>포트폴리오 작성 가이드</a:t>
            </a:r>
            <a:endParaRPr lang="ko-KR" altLang="en-US" sz="2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Copyright by Parksungjin</a:t>
            </a:r>
            <a:endParaRPr lang="ko-KR" altLang="en-US"/>
          </a:p>
        </p:txBody>
      </p:sp>
      <p:sp>
        <p:nvSpPr>
          <p:cNvPr id="7172" name=""/>
          <p:cNvSpPr txBox="1"/>
          <p:nvPr/>
        </p:nvSpPr>
        <p:spPr>
          <a:xfrm>
            <a:off x="493448" y="412750"/>
            <a:ext cx="8718021" cy="3663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컨셉</a:t>
            </a:r>
            <a:r>
              <a:rPr lang="en-US" altLang="ko-KR"/>
              <a:t>,</a:t>
            </a:r>
            <a:r>
              <a:rPr lang="ko-KR" altLang="en-US"/>
              <a:t> 페르소나</a:t>
            </a:r>
            <a:r>
              <a:rPr lang="en-US" altLang="ko-KR"/>
              <a:t>,</a:t>
            </a:r>
            <a:r>
              <a:rPr lang="ko-KR" altLang="en-US"/>
              <a:t> 요구사항</a:t>
            </a:r>
            <a:r>
              <a:rPr lang="en-US" altLang="ko-KR"/>
              <a:t>,</a:t>
            </a:r>
            <a:r>
              <a:rPr lang="ko-KR" altLang="en-US"/>
              <a:t> 정보구조</a:t>
            </a:r>
            <a:r>
              <a:rPr lang="en-US" altLang="ko-KR"/>
              <a:t>,</a:t>
            </a:r>
            <a:r>
              <a:rPr lang="ko-KR" altLang="en-US"/>
              <a:t> 사용자케이스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53293" y="2196021"/>
            <a:ext cx="51125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.  </a:t>
            </a:r>
            <a:r>
              <a:rPr lang="ko-KR" altLang="en-US" sz="1600" b="1" dirty="0"/>
              <a:t>프로젝트 </a:t>
            </a:r>
            <a:r>
              <a:rPr lang="en-US" altLang="ko-KR" sz="1600" b="1" dirty="0"/>
              <a:t>Concept/</a:t>
            </a:r>
            <a:r>
              <a:rPr lang="ko-KR" altLang="en-US" sz="1600" b="1" dirty="0"/>
              <a:t>목표</a:t>
            </a:r>
            <a:endParaRPr lang="en-US" altLang="ko-KR" sz="1600" b="1" dirty="0"/>
          </a:p>
          <a:p>
            <a:r>
              <a:rPr lang="en-US" altLang="ko-KR" sz="1600" b="1" dirty="0"/>
              <a:t>.  </a:t>
            </a:r>
            <a:r>
              <a:rPr lang="ko-KR" altLang="en-US" sz="1600" b="1" dirty="0"/>
              <a:t>사용기술 및 도구</a:t>
            </a:r>
            <a:endParaRPr lang="en-US" altLang="ko-KR" sz="1600" b="1" dirty="0"/>
          </a:p>
          <a:p>
            <a:r>
              <a:rPr lang="en-US" altLang="ko-KR" sz="1600" b="1" dirty="0"/>
              <a:t>.  </a:t>
            </a:r>
            <a:r>
              <a:rPr lang="ko-KR" altLang="en-US" sz="1600" b="1" dirty="0"/>
              <a:t>프로젝트 과정 소개</a:t>
            </a:r>
            <a:endParaRPr lang="en-US" altLang="ko-KR" sz="1600" b="1" dirty="0"/>
          </a:p>
          <a:p>
            <a:r>
              <a:rPr lang="en-US" altLang="ko-KR" sz="1600" b="1" dirty="0"/>
              <a:t>.  </a:t>
            </a:r>
            <a:r>
              <a:rPr lang="ko-KR" altLang="en-US" sz="1600" b="1" dirty="0"/>
              <a:t>아이디어 도출</a:t>
            </a:r>
            <a:endParaRPr lang="en-US" altLang="ko-KR" sz="1600" b="1" dirty="0"/>
          </a:p>
          <a:p>
            <a:r>
              <a:rPr lang="en-US" altLang="ko-KR" sz="1600" b="1" dirty="0"/>
              <a:t>.  </a:t>
            </a:r>
            <a:r>
              <a:rPr lang="ko-KR" altLang="en-US" sz="1600" b="1" dirty="0"/>
              <a:t>페르소나</a:t>
            </a:r>
            <a:endParaRPr lang="en-US" altLang="ko-KR" sz="1600" b="1" dirty="0"/>
          </a:p>
          <a:p>
            <a:r>
              <a:rPr lang="en-US" altLang="ko-KR" sz="1600" b="1" dirty="0"/>
              <a:t>.  </a:t>
            </a:r>
            <a:r>
              <a:rPr lang="ko-KR" altLang="en-US" sz="1600" b="1" dirty="0"/>
              <a:t>사용자 요구분석</a:t>
            </a:r>
            <a:endParaRPr lang="en-US" altLang="ko-KR" sz="1600" b="1" dirty="0"/>
          </a:p>
          <a:p>
            <a:r>
              <a:rPr lang="en-US" altLang="ko-KR" sz="1600" b="1" dirty="0"/>
              <a:t>.  Use Case </a:t>
            </a:r>
            <a:r>
              <a:rPr lang="ko-KR" altLang="en-US" sz="1600" b="1" dirty="0"/>
              <a:t>다이어그램</a:t>
            </a:r>
            <a:endParaRPr lang="en-US" altLang="ko-KR" sz="1600" b="1" dirty="0"/>
          </a:p>
          <a:p>
            <a:r>
              <a:rPr lang="en-US" altLang="ko-KR" sz="1600" b="1" dirty="0"/>
              <a:t>.  DB</a:t>
            </a:r>
            <a:r>
              <a:rPr lang="ko-KR" altLang="en-US" sz="1600" b="1" dirty="0"/>
              <a:t>설계</a:t>
            </a:r>
            <a:r>
              <a:rPr lang="en-US" altLang="ko-KR" sz="1600" b="1" dirty="0"/>
              <a:t>(ERD</a:t>
            </a:r>
            <a:r>
              <a:rPr lang="ko-KR" altLang="en-US" sz="1600" b="1" dirty="0"/>
              <a:t>다이어그램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 및 시스템 </a:t>
            </a:r>
            <a:r>
              <a:rPr lang="ko-KR" altLang="en-US" sz="1600" b="1" dirty="0" err="1"/>
              <a:t>아키텍쳐</a:t>
            </a:r>
            <a:endParaRPr lang="en-US" altLang="ko-KR" sz="1600" b="1" dirty="0"/>
          </a:p>
          <a:p>
            <a:r>
              <a:rPr lang="en-US" altLang="ko-KR" sz="1600" b="1" dirty="0"/>
              <a:t>.  </a:t>
            </a:r>
            <a:r>
              <a:rPr lang="ko-KR" altLang="en-US" sz="1600" b="1" dirty="0"/>
              <a:t>정보구조</a:t>
            </a:r>
            <a:endParaRPr lang="en-US" altLang="ko-KR" sz="1600" b="1" dirty="0"/>
          </a:p>
          <a:p>
            <a:r>
              <a:rPr lang="en-US" altLang="ko-KR" sz="1600" b="1" dirty="0"/>
              <a:t>.  </a:t>
            </a:r>
            <a:r>
              <a:rPr lang="ko-KR" altLang="en-US" sz="1600" b="1" dirty="0"/>
              <a:t>무드보드 </a:t>
            </a:r>
            <a:r>
              <a:rPr lang="en-US" altLang="ko-KR" sz="1600" b="1" dirty="0"/>
              <a:t>/ </a:t>
            </a:r>
            <a:r>
              <a:rPr lang="ko-KR" altLang="en-US" sz="1600" b="1" dirty="0"/>
              <a:t>스타일 가이드</a:t>
            </a:r>
            <a:endParaRPr lang="en-US" altLang="ko-KR" sz="1600" b="1" dirty="0"/>
          </a:p>
          <a:p>
            <a:r>
              <a:rPr lang="en-US" altLang="ko-KR" sz="1600" b="1" dirty="0"/>
              <a:t>.  </a:t>
            </a:r>
            <a:r>
              <a:rPr lang="ko-KR" altLang="en-US" sz="1600" b="1" dirty="0"/>
              <a:t>프로토타입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레이아웃 및 화면설계</a:t>
            </a:r>
            <a:r>
              <a:rPr lang="en-US" altLang="ko-KR" sz="1600" b="1" dirty="0"/>
              <a:t>)</a:t>
            </a:r>
          </a:p>
          <a:p>
            <a:r>
              <a:rPr lang="en-US" altLang="ko-KR" sz="1600" b="1" dirty="0"/>
              <a:t>.  </a:t>
            </a:r>
            <a:r>
              <a:rPr lang="ko-KR" altLang="en-US" sz="1600" b="1" dirty="0"/>
              <a:t>주요 핵심기능 </a:t>
            </a:r>
            <a:endParaRPr lang="en-US" altLang="ko-KR" sz="1600" b="1" dirty="0"/>
          </a:p>
          <a:p>
            <a:r>
              <a:rPr lang="en-US" altLang="ko-KR" sz="1600" b="1" dirty="0"/>
              <a:t>.  </a:t>
            </a:r>
            <a:r>
              <a:rPr lang="ko-KR" altLang="en-US" sz="1600" b="1" dirty="0"/>
              <a:t>테스트</a:t>
            </a:r>
            <a:endParaRPr lang="en-US" altLang="ko-KR" sz="1600" b="1" dirty="0"/>
          </a:p>
          <a:p>
            <a:r>
              <a:rPr lang="en-US" altLang="ko-KR" sz="1600" b="1" dirty="0"/>
              <a:t>.  </a:t>
            </a:r>
            <a:r>
              <a:rPr lang="ko-KR" altLang="en-US" sz="1600" b="1" dirty="0"/>
              <a:t>자체평가 및 소감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220933" y="717164"/>
            <a:ext cx="3980577" cy="6155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ko-KR" altLang="en-US" sz="3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프로젝트 수행 목차</a:t>
            </a:r>
            <a:endParaRPr lang="en-US" altLang="ko-KR" sz="3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CBBCD7F-C26A-431E-9DC5-B580BB1D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by Parksungjin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50F19-90C9-4DC8-93F7-8364A15FAC5F}"/>
              </a:ext>
            </a:extLst>
          </p:cNvPr>
          <p:cNvSpPr txBox="1"/>
          <p:nvPr/>
        </p:nvSpPr>
        <p:spPr>
          <a:xfrm rot="19484145">
            <a:off x="3281749" y="3487815"/>
            <a:ext cx="62922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dirty="0">
                <a:solidFill>
                  <a:schemeClr val="bg1">
                    <a:lumMod val="75000"/>
                  </a:schemeClr>
                </a:solidFill>
              </a:rPr>
              <a:t>포트폴리오 작성 가이드</a:t>
            </a:r>
          </a:p>
        </p:txBody>
      </p:sp>
    </p:spTree>
    <p:extLst>
      <p:ext uri="{BB962C8B-B14F-4D97-AF65-F5344CB8AC3E}">
        <p14:creationId xmlns:p14="http://schemas.microsoft.com/office/powerpoint/2010/main" val="58334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5680" y="1997839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.  </a:t>
            </a:r>
            <a:r>
              <a:rPr lang="ko-KR" altLang="en-US" b="1" dirty="0"/>
              <a:t>프로젝트 명 </a:t>
            </a:r>
            <a:r>
              <a:rPr lang="en-US" altLang="ko-KR" b="1" dirty="0"/>
              <a:t>:  </a:t>
            </a:r>
          </a:p>
          <a:p>
            <a:endParaRPr lang="en-US" altLang="ko-KR" b="1" dirty="0"/>
          </a:p>
          <a:p>
            <a:r>
              <a:rPr lang="en-US" altLang="ko-KR" b="1" dirty="0"/>
              <a:t>.  Concept/</a:t>
            </a:r>
            <a:r>
              <a:rPr lang="ko-KR" altLang="en-US" b="1" dirty="0"/>
              <a:t>목표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.  </a:t>
            </a:r>
            <a:r>
              <a:rPr lang="ko-KR" altLang="en-US" b="1" dirty="0"/>
              <a:t> </a:t>
            </a:r>
            <a:r>
              <a:rPr lang="en-US" altLang="ko-KR" b="1" dirty="0"/>
              <a:t>Marketing Target :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.   </a:t>
            </a:r>
            <a:r>
              <a:rPr lang="ko-KR" altLang="en-US" b="1" dirty="0"/>
              <a:t>개발환경 </a:t>
            </a:r>
            <a:r>
              <a:rPr lang="en-US" altLang="ko-KR" b="1" dirty="0"/>
              <a:t>:  </a:t>
            </a:r>
            <a:r>
              <a:rPr lang="ko-KR" altLang="en-US" b="1" dirty="0"/>
              <a:t>반응형</a:t>
            </a:r>
            <a:r>
              <a:rPr lang="en-US" altLang="ko-KR" b="1" dirty="0"/>
              <a:t>/</a:t>
            </a:r>
            <a:r>
              <a:rPr lang="ko-KR" altLang="en-US" b="1" dirty="0"/>
              <a:t>적응형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모바일</a:t>
            </a:r>
            <a:r>
              <a:rPr lang="en-US" altLang="ko-KR" sz="1600" b="1" dirty="0"/>
              <a:t>/PC</a:t>
            </a:r>
            <a:r>
              <a:rPr lang="ko-KR" altLang="en-US" sz="1600" b="1" dirty="0"/>
              <a:t>형 </a:t>
            </a:r>
            <a:r>
              <a:rPr lang="ko-KR" altLang="en-US" sz="1600" b="1" dirty="0" err="1"/>
              <a:t>둘다</a:t>
            </a:r>
            <a:r>
              <a:rPr lang="ko-KR" altLang="en-US" sz="1600" b="1" dirty="0"/>
              <a:t> 개별 제작</a:t>
            </a:r>
            <a:r>
              <a:rPr lang="en-US" altLang="ko-KR" sz="1600" b="1" dirty="0"/>
              <a:t>)</a:t>
            </a:r>
          </a:p>
          <a:p>
            <a:endParaRPr lang="en-US" altLang="ko-KR" sz="1600" b="1" dirty="0"/>
          </a:p>
          <a:p>
            <a:endParaRPr lang="en-US" altLang="ko-KR" b="1" dirty="0"/>
          </a:p>
          <a:p>
            <a:r>
              <a:rPr lang="en-US" altLang="ko-KR" b="1" dirty="0"/>
              <a:t>.   </a:t>
            </a:r>
            <a:r>
              <a:rPr lang="ko-KR" altLang="en-US" b="1" dirty="0"/>
              <a:t>주요기능 </a:t>
            </a:r>
            <a:r>
              <a:rPr lang="en-US" altLang="ko-KR" b="1" dirty="0"/>
              <a:t>_   (</a:t>
            </a:r>
            <a:r>
              <a:rPr lang="ko-KR" altLang="en-US" b="1" dirty="0">
                <a:solidFill>
                  <a:srgbClr val="0000FF"/>
                </a:solidFill>
              </a:rPr>
              <a:t>요구사항분석결과 리스트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F29BFE-61C6-4502-A55E-931366299E2E}"/>
              </a:ext>
            </a:extLst>
          </p:cNvPr>
          <p:cNvSpPr txBox="1"/>
          <p:nvPr/>
        </p:nvSpPr>
        <p:spPr>
          <a:xfrm>
            <a:off x="1703512" y="796642"/>
            <a:ext cx="2808312" cy="40011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FF00"/>
                </a:solidFill>
              </a:rPr>
              <a:t>아이디어 </a:t>
            </a:r>
            <a:r>
              <a:rPr lang="en-US" altLang="ko-KR" sz="2000" b="1" dirty="0">
                <a:solidFill>
                  <a:srgbClr val="FFFF00"/>
                </a:solidFill>
              </a:rPr>
              <a:t>Concept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133423-87A1-4238-B17D-D10FC346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by Parksungjin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1D08A-8270-4751-ACB7-042D7C3E275F}"/>
              </a:ext>
            </a:extLst>
          </p:cNvPr>
          <p:cNvSpPr txBox="1"/>
          <p:nvPr/>
        </p:nvSpPr>
        <p:spPr>
          <a:xfrm rot="19484145">
            <a:off x="3281749" y="3487815"/>
            <a:ext cx="62922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dirty="0">
                <a:solidFill>
                  <a:schemeClr val="bg1">
                    <a:lumMod val="75000"/>
                  </a:schemeClr>
                </a:solidFill>
              </a:rPr>
              <a:t>포트폴리오 작성 가이드</a:t>
            </a:r>
          </a:p>
        </p:txBody>
      </p:sp>
    </p:spTree>
    <p:extLst>
      <p:ext uri="{BB962C8B-B14F-4D97-AF65-F5344CB8AC3E}">
        <p14:creationId xmlns:p14="http://schemas.microsoft.com/office/powerpoint/2010/main" val="356796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7624" y="879858"/>
            <a:ext cx="3194728" cy="40011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FF00"/>
                </a:solidFill>
              </a:rPr>
              <a:t>사용자 리서치</a:t>
            </a:r>
            <a:r>
              <a:rPr lang="en-US" altLang="ko-KR" sz="2000" b="1" dirty="0">
                <a:solidFill>
                  <a:srgbClr val="FFFF00"/>
                </a:solidFill>
              </a:rPr>
              <a:t>(</a:t>
            </a:r>
            <a:r>
              <a:rPr lang="ko-KR" altLang="en-US" sz="2000" b="1" dirty="0">
                <a:solidFill>
                  <a:srgbClr val="FFFF00"/>
                </a:solidFill>
              </a:rPr>
              <a:t>페르소나</a:t>
            </a:r>
            <a:r>
              <a:rPr lang="en-US" altLang="ko-KR" sz="2000" b="1" dirty="0">
                <a:solidFill>
                  <a:srgbClr val="FFFF00"/>
                </a:solidFill>
              </a:rPr>
              <a:t>)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71E065-51E6-4905-B215-545D75E30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820064"/>
            <a:ext cx="4081096" cy="27610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590FED-3137-4358-97B9-1768D34A9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7" y="1851370"/>
            <a:ext cx="2527741" cy="196689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25CED5-5ED4-464F-9937-E470602166DD}"/>
              </a:ext>
            </a:extLst>
          </p:cNvPr>
          <p:cNvSpPr txBox="1"/>
          <p:nvPr/>
        </p:nvSpPr>
        <p:spPr>
          <a:xfrm>
            <a:off x="1703512" y="153298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예시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7F4994-2ECF-47DC-A83E-B32641F14ACD}"/>
              </a:ext>
            </a:extLst>
          </p:cNvPr>
          <p:cNvSpPr txBox="1"/>
          <p:nvPr/>
        </p:nvSpPr>
        <p:spPr>
          <a:xfrm>
            <a:off x="8418719" y="1517595"/>
            <a:ext cx="14401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</a:rPr>
              <a:t>(</a:t>
            </a:r>
            <a:r>
              <a:rPr lang="ko-KR" altLang="en-US" sz="1300" dirty="0">
                <a:solidFill>
                  <a:srgbClr val="FF0000"/>
                </a:solidFill>
              </a:rPr>
              <a:t>필수포함내용</a:t>
            </a:r>
            <a:r>
              <a:rPr lang="en-US" altLang="ko-KR" sz="1300" dirty="0">
                <a:solidFill>
                  <a:srgbClr val="FF0000"/>
                </a:solidFill>
              </a:rPr>
              <a:t>)</a:t>
            </a:r>
            <a:endParaRPr lang="ko-KR" altLang="en-US" sz="1300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D07C7C2-B376-4AE5-A00F-7C61CB720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341" y="4755685"/>
            <a:ext cx="2686793" cy="176511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97C0153-A378-42EB-8916-0D21EE053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018" y="4755684"/>
            <a:ext cx="2329946" cy="176511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F33B1BC-6A84-4AF5-80C4-1F858696DC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5516" y="4732154"/>
            <a:ext cx="2329946" cy="1933206"/>
          </a:xfrm>
          <a:prstGeom prst="rect">
            <a:avLst/>
          </a:prstGeom>
        </p:spPr>
      </p:pic>
      <p:sp>
        <p:nvSpPr>
          <p:cNvPr id="17" name="바닥글 개체 틀 16">
            <a:extLst>
              <a:ext uri="{FF2B5EF4-FFF2-40B4-BE49-F238E27FC236}">
                <a16:creationId xmlns:a16="http://schemas.microsoft.com/office/drawing/2014/main" id="{B7006889-ED0A-45B1-8ACA-B9D2D4BF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by Parksungjin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9D37F6-B05E-4CC8-8F2D-C96DDF243589}"/>
              </a:ext>
            </a:extLst>
          </p:cNvPr>
          <p:cNvSpPr txBox="1"/>
          <p:nvPr/>
        </p:nvSpPr>
        <p:spPr>
          <a:xfrm rot="19484145">
            <a:off x="3281749" y="3487815"/>
            <a:ext cx="62922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dirty="0">
                <a:solidFill>
                  <a:schemeClr val="bg1">
                    <a:lumMod val="75000"/>
                  </a:schemeClr>
                </a:solidFill>
              </a:rPr>
              <a:t>포트폴리오 작성 가이드</a:t>
            </a:r>
          </a:p>
        </p:txBody>
      </p:sp>
    </p:spTree>
    <p:extLst>
      <p:ext uri="{BB962C8B-B14F-4D97-AF65-F5344CB8AC3E}">
        <p14:creationId xmlns:p14="http://schemas.microsoft.com/office/powerpoint/2010/main" val="1166810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45" y="2746469"/>
            <a:ext cx="2488264" cy="394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500" y="2746470"/>
            <a:ext cx="2488052" cy="310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41450" y="703866"/>
            <a:ext cx="3630122" cy="40011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FF00"/>
                </a:solidFill>
              </a:rPr>
              <a:t>USE CASE </a:t>
            </a:r>
            <a:r>
              <a:rPr lang="ko-KR" altLang="en-US" sz="2000" b="1" dirty="0">
                <a:solidFill>
                  <a:srgbClr val="FFFF00"/>
                </a:solidFill>
              </a:rPr>
              <a:t>다이어그램 작성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11" y="4301366"/>
            <a:ext cx="2498162" cy="1926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C53F5A2-3CCF-4454-8A30-D288FE0B0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817" y="2509317"/>
            <a:ext cx="1977894" cy="1265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99F3A0-55ED-4865-9832-4B0E5FB031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2968" y="1240127"/>
            <a:ext cx="8619576" cy="106263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BEF96-8D37-445E-AD0D-6AA23B0AB213}"/>
              </a:ext>
            </a:extLst>
          </p:cNvPr>
          <p:cNvSpPr txBox="1"/>
          <p:nvPr/>
        </p:nvSpPr>
        <p:spPr>
          <a:xfrm>
            <a:off x="1172257" y="2098311"/>
            <a:ext cx="1253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예시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EB995A7-EAF7-4F85-BDE5-1E67650AA060}"/>
              </a:ext>
            </a:extLst>
          </p:cNvPr>
          <p:cNvCxnSpPr/>
          <p:nvPr/>
        </p:nvCxnSpPr>
        <p:spPr>
          <a:xfrm>
            <a:off x="2424369" y="3933056"/>
            <a:ext cx="0" cy="363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1508758-33D8-48EB-B836-4B2708D29DB8}"/>
              </a:ext>
            </a:extLst>
          </p:cNvPr>
          <p:cNvCxnSpPr>
            <a:cxnSpLocks/>
          </p:cNvCxnSpPr>
          <p:nvPr/>
        </p:nvCxnSpPr>
        <p:spPr>
          <a:xfrm>
            <a:off x="4079776" y="4734170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55B404-6C2A-4EB8-BFB7-1A4632C873E5}"/>
              </a:ext>
            </a:extLst>
          </p:cNvPr>
          <p:cNvSpPr txBox="1"/>
          <p:nvPr/>
        </p:nvSpPr>
        <p:spPr>
          <a:xfrm>
            <a:off x="1223567" y="3908972"/>
            <a:ext cx="1109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</a:rPr>
              <a:t>(</a:t>
            </a:r>
            <a:r>
              <a:rPr lang="ko-KR" altLang="en-US" sz="1600" b="1" dirty="0">
                <a:solidFill>
                  <a:srgbClr val="00B050"/>
                </a:solidFill>
              </a:rPr>
              <a:t>초안작성</a:t>
            </a:r>
            <a:r>
              <a:rPr lang="en-US" altLang="ko-KR" sz="1600" b="1" dirty="0">
                <a:solidFill>
                  <a:srgbClr val="00B050"/>
                </a:solidFill>
              </a:rPr>
              <a:t>)</a:t>
            </a:r>
            <a:endParaRPr lang="ko-KR" altLang="en-US" sz="1600" b="1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FE55F4-80B1-4927-9F68-780FC8082F20}"/>
              </a:ext>
            </a:extLst>
          </p:cNvPr>
          <p:cNvSpPr txBox="1"/>
          <p:nvPr/>
        </p:nvSpPr>
        <p:spPr>
          <a:xfrm>
            <a:off x="1695490" y="6281786"/>
            <a:ext cx="2207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(Use</a:t>
            </a:r>
            <a:r>
              <a:rPr lang="ko-KR" altLang="en-US" sz="1200" dirty="0"/>
              <a:t> </a:t>
            </a:r>
            <a:r>
              <a:rPr lang="en-US" altLang="ko-KR" sz="1200" dirty="0"/>
              <a:t>Case</a:t>
            </a:r>
            <a:r>
              <a:rPr lang="ko-KR" altLang="en-US" sz="1200" dirty="0"/>
              <a:t> 다이어그램작성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D7F456-73EF-400A-B24B-3A392151A53A}"/>
              </a:ext>
            </a:extLst>
          </p:cNvPr>
          <p:cNvSpPr txBox="1"/>
          <p:nvPr/>
        </p:nvSpPr>
        <p:spPr>
          <a:xfrm>
            <a:off x="3984251" y="4853901"/>
            <a:ext cx="1871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B050"/>
                </a:solidFill>
              </a:rPr>
              <a:t>(</a:t>
            </a:r>
            <a:r>
              <a:rPr lang="ko-KR" altLang="en-US" sz="1600" b="1" dirty="0">
                <a:solidFill>
                  <a:srgbClr val="00B050"/>
                </a:solidFill>
              </a:rPr>
              <a:t>시나리오별 검증</a:t>
            </a:r>
            <a:r>
              <a:rPr lang="en-US" altLang="ko-KR" sz="1600" b="1" dirty="0">
                <a:solidFill>
                  <a:srgbClr val="00B050"/>
                </a:solidFill>
              </a:rPr>
              <a:t>)</a:t>
            </a:r>
            <a:endParaRPr lang="ko-KR" altLang="en-US" sz="1600" b="1" dirty="0">
              <a:solidFill>
                <a:srgbClr val="00B050"/>
              </a:solidFill>
            </a:endParaRP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7141BF3B-450B-4970-948E-9CCEBB07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by Parksungjin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C59C68-F09B-4A76-8734-36B750DA73B0}"/>
              </a:ext>
            </a:extLst>
          </p:cNvPr>
          <p:cNvSpPr txBox="1"/>
          <p:nvPr/>
        </p:nvSpPr>
        <p:spPr>
          <a:xfrm rot="19484145">
            <a:off x="3281749" y="3487815"/>
            <a:ext cx="62922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dirty="0">
                <a:solidFill>
                  <a:schemeClr val="bg1">
                    <a:lumMod val="75000"/>
                  </a:schemeClr>
                </a:solidFill>
              </a:rPr>
              <a:t>포트폴리오 작성 가이드</a:t>
            </a:r>
          </a:p>
        </p:txBody>
      </p:sp>
    </p:spTree>
    <p:extLst>
      <p:ext uri="{BB962C8B-B14F-4D97-AF65-F5344CB8AC3E}">
        <p14:creationId xmlns:p14="http://schemas.microsoft.com/office/powerpoint/2010/main" val="126458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6882" y="825078"/>
            <a:ext cx="2232248" cy="40011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FF00"/>
                </a:solidFill>
              </a:rPr>
              <a:t>정보구조</a:t>
            </a:r>
          </a:p>
        </p:txBody>
      </p:sp>
      <p:graphicFrame>
        <p:nvGraphicFramePr>
          <p:cNvPr id="4" name="다이어그램 3"/>
          <p:cNvGraphicFramePr/>
          <p:nvPr/>
        </p:nvGraphicFramePr>
        <p:xfrm>
          <a:off x="2135256" y="4319992"/>
          <a:ext cx="3011739" cy="1983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그림 4" descr="화면 캡처">
            <a:extLst>
              <a:ext uri="{FF2B5EF4-FFF2-40B4-BE49-F238E27FC236}">
                <a16:creationId xmlns:a16="http://schemas.microsoft.com/office/drawing/2014/main" id="{F51F1BAE-032B-4179-BE3C-1338CA432C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993" y="1905293"/>
            <a:ext cx="4669757" cy="24250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945DA2-1218-4969-9D11-6C48A3CC5266}"/>
              </a:ext>
            </a:extLst>
          </p:cNvPr>
          <p:cNvSpPr txBox="1"/>
          <p:nvPr/>
        </p:nvSpPr>
        <p:spPr>
          <a:xfrm>
            <a:off x="2232173" y="158439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A24EA22-5CD1-448A-8116-766D80358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950" y="2031800"/>
            <a:ext cx="2618351" cy="1616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3CCBDCC-33D5-4B9E-9F95-4AF09066D1BA}"/>
              </a:ext>
            </a:extLst>
          </p:cNvPr>
          <p:cNvCxnSpPr>
            <a:cxnSpLocks/>
          </p:cNvCxnSpPr>
          <p:nvPr/>
        </p:nvCxnSpPr>
        <p:spPr>
          <a:xfrm>
            <a:off x="3641125" y="3645024"/>
            <a:ext cx="0" cy="59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B5B26373-E5D0-4706-876B-03334BB2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by Parksungjin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886B90D-4E58-48D8-81AF-10AACE499A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6726" y="4567278"/>
            <a:ext cx="4861762" cy="123288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A3CC29-BFEF-42C0-96E8-5B7ED740056D}"/>
              </a:ext>
            </a:extLst>
          </p:cNvPr>
          <p:cNvSpPr/>
          <p:nvPr/>
        </p:nvSpPr>
        <p:spPr>
          <a:xfrm rot="21338425">
            <a:off x="5909377" y="5530184"/>
            <a:ext cx="4104456" cy="21819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FD4D1F-A696-4827-B6B2-2F3CC1A7C6D0}"/>
              </a:ext>
            </a:extLst>
          </p:cNvPr>
          <p:cNvSpPr txBox="1"/>
          <p:nvPr/>
        </p:nvSpPr>
        <p:spPr>
          <a:xfrm rot="19484145">
            <a:off x="2478085" y="3724946"/>
            <a:ext cx="62922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dirty="0">
                <a:solidFill>
                  <a:schemeClr val="bg1">
                    <a:lumMod val="75000"/>
                  </a:schemeClr>
                </a:solidFill>
              </a:rPr>
              <a:t>포트폴리오 작성 가이드</a:t>
            </a:r>
          </a:p>
        </p:txBody>
      </p:sp>
    </p:spTree>
    <p:extLst>
      <p:ext uri="{BB962C8B-B14F-4D97-AF65-F5344CB8AC3E}">
        <p14:creationId xmlns:p14="http://schemas.microsoft.com/office/powerpoint/2010/main" val="340274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1504" y="839998"/>
            <a:ext cx="2232248" cy="40011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FF00"/>
                </a:solidFill>
              </a:rPr>
              <a:t>USE CASE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233" y="1558750"/>
            <a:ext cx="5904656" cy="4911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95F538-9DC0-4C60-840B-F448673E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 by Parksungjin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DF5EE-CF35-4E3B-8632-9742AC392B04}"/>
              </a:ext>
            </a:extLst>
          </p:cNvPr>
          <p:cNvSpPr txBox="1"/>
          <p:nvPr/>
        </p:nvSpPr>
        <p:spPr>
          <a:xfrm rot="19484145">
            <a:off x="3479310" y="3487815"/>
            <a:ext cx="62922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dirty="0">
                <a:solidFill>
                  <a:schemeClr val="bg1">
                    <a:lumMod val="75000"/>
                  </a:schemeClr>
                </a:solidFill>
              </a:rPr>
              <a:t>포트폴리오 작성 가이드</a:t>
            </a:r>
          </a:p>
        </p:txBody>
      </p:sp>
    </p:spTree>
    <p:extLst>
      <p:ext uri="{BB962C8B-B14F-4D97-AF65-F5344CB8AC3E}">
        <p14:creationId xmlns:p14="http://schemas.microsoft.com/office/powerpoint/2010/main" val="10297218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186</ep:Words>
  <ep:PresentationFormat>와이드스크린</ep:PresentationFormat>
  <ep:Paragraphs>58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슬라이드 1</vt:lpstr>
      <vt:lpstr>PowerPoint 프레젠테이션</vt:lpstr>
      <vt:lpstr>PowerPoint 프레젠테이션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2025-06-04T08:19:13.000</dcterms:created>
  <dc:creator>SungJin Park</dc:creator>
  <cp:lastModifiedBy>human-12</cp:lastModifiedBy>
  <dcterms:modified xsi:type="dcterms:W3CDTF">2025-06-05T00:26:17.931</dcterms:modified>
  <cp:revision>2</cp:revision>
  <cp:version>1000.0000.01</cp:version>
</cp:coreProperties>
</file>