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 autoCompressPictures="0">
  <p:sldMasterIdLst>
    <p:sldMasterId id="214748365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</p:sldIdLst>
  <p:sldSz cx="14630400" cy="8229600"/>
  <p:notesSz cx="8229600" cy="146304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6152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216" y="31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282F153-3F37-0F45-9E97-73ACFA13230C}" type="datetime1">
              <a:rPr lang="en-US"/>
              <a:pPr lvl="0">
                <a:defRPr/>
              </a:pPr>
              <a:t>6/10/2025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E5E9CC1-C706-0F49-92D6-E571CC5EEA8F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023334" y="593232"/>
            <a:ext cx="9538415" cy="61295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2805" y="892103"/>
            <a:ext cx="10945255" cy="353739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98686" y="5072035"/>
            <a:ext cx="6926125" cy="2362333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1023334" y="4877945"/>
            <a:ext cx="5191796" cy="25564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인구 변화에 따른 지속적인 성장 전망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국내 실버 산업 시장은 초고령화 사회 진입과 함께 빠르게 성장할 것으로 예상됩니다. 2020년 72조 원 규모에서 2030년에는 168조 원으로 2.4배 성장할 것으로 전망됩니다. 이는 연평균 15.6%의 높은 성장률을 기록하며, 관련 산업은 더욱 확장될 것으로 예상됩니다. 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392805" y="170134"/>
            <a:ext cx="4769207" cy="4230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lang="ko-KR" altLang="en-US" sz="2200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세계적인 노령화 현상</a:t>
            </a:r>
            <a:endParaRPr xmlns:mc="http://schemas.openxmlformats.org/markup-compatibility/2006" xmlns:hp="http://schemas.haansoft.com/office/presentation/8.0" lang="ko-KR" altLang="en-US" sz="2200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1790" y="784805"/>
            <a:ext cx="12331388" cy="3983596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197735" y="5570381"/>
            <a:ext cx="9592077" cy="3617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인구 노령화 현상에 따른 </a:t>
            </a:r>
            <a:r>
              <a:rPr lang="en-US" altLang="ko-KR"/>
              <a:t>care service</a:t>
            </a:r>
            <a:r>
              <a:rPr lang="ko-KR" altLang="en-US"/>
              <a:t>의 수요 증폭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>
            <a:off x="3688187" y="734095"/>
            <a:ext cx="2012324" cy="5500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intro</a:t>
            </a:r>
            <a:endParaRPr lang="en-US" altLang="ko-KR"/>
          </a:p>
        </p:txBody>
      </p:sp>
      <p:sp>
        <p:nvSpPr>
          <p:cNvPr id="3" name=""/>
          <p:cNvSpPr/>
          <p:nvPr/>
        </p:nvSpPr>
        <p:spPr>
          <a:xfrm>
            <a:off x="6309038" y="1519975"/>
            <a:ext cx="2012324" cy="5500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회원가입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8629918" y="734095"/>
            <a:ext cx="2012324" cy="5500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일반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8629918" y="2252059"/>
            <a:ext cx="2012324" cy="5500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요양원</a:t>
            </a: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8629918" y="1519975"/>
            <a:ext cx="2012324" cy="5500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요양사</a:t>
            </a: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1306133" y="1519975"/>
            <a:ext cx="2012324" cy="5500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로그인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7315200" y="3149958"/>
            <a:ext cx="2012324" cy="5500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my page</a:t>
            </a: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545206" y="3149958"/>
            <a:ext cx="2012324" cy="5500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시설찾기</a:t>
            </a: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3688187" y="3149958"/>
            <a:ext cx="2012324" cy="5500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health info</a:t>
            </a: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7315200" y="4114800"/>
            <a:ext cx="2012324" cy="5500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일반</a:t>
            </a: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7315200" y="5632764"/>
            <a:ext cx="2012324" cy="5500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요양원</a:t>
            </a: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7315200" y="4900680"/>
            <a:ext cx="2012324" cy="5500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요양사</a:t>
            </a:r>
            <a:endParaRPr lang="ko-KR" altLang="en-US"/>
          </a:p>
        </p:txBody>
      </p:sp>
      <p:cxnSp>
        <p:nvCxnSpPr>
          <p:cNvPr id="14" name=""/>
          <p:cNvCxnSpPr>
            <a:stCxn id="2" idx="2"/>
            <a:endCxn id="10" idx="0"/>
          </p:cNvCxnSpPr>
          <p:nvPr/>
        </p:nvCxnSpPr>
        <p:spPr>
          <a:xfrm rot="5400000">
            <a:off x="3761437" y="2217043"/>
            <a:ext cx="186582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>
            <a:stCxn id="7" idx="3"/>
            <a:endCxn id="3" idx="1"/>
          </p:cNvCxnSpPr>
          <p:nvPr/>
        </p:nvCxnSpPr>
        <p:spPr>
          <a:xfrm flipV="1">
            <a:off x="3318457" y="1794993"/>
            <a:ext cx="2990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>
            <a:stCxn id="9" idx="0"/>
            <a:endCxn id="8" idx="0"/>
          </p:cNvCxnSpPr>
          <p:nvPr/>
        </p:nvCxnSpPr>
        <p:spPr>
          <a:xfrm rot="5400000" flipV="1">
            <a:off x="4935572" y="-234252"/>
            <a:ext cx="1588" cy="6769992"/>
          </a:xfrm>
          <a:prstGeom prst="bentConnector3">
            <a:avLst>
              <a:gd name="adj1" fmla="val -354959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>
            <a:stCxn id="4" idx="1"/>
            <a:endCxn id="5" idx="1"/>
          </p:cNvCxnSpPr>
          <p:nvPr/>
        </p:nvCxnSpPr>
        <p:spPr>
          <a:xfrm>
            <a:off x="8629919" y="1009113"/>
            <a:ext cx="1588" cy="1517964"/>
          </a:xfrm>
          <a:prstGeom prst="bentConnector3">
            <a:avLst>
              <a:gd name="adj1" fmla="val -83388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3" idx="3"/>
            <a:endCxn id="6" idx="1"/>
          </p:cNvCxnSpPr>
          <p:nvPr/>
        </p:nvCxnSpPr>
        <p:spPr>
          <a:xfrm flipV="1">
            <a:off x="8321362" y="1794993"/>
            <a:ext cx="308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/>
          <p:cNvSpPr txBox="1"/>
          <p:nvPr/>
        </p:nvSpPr>
        <p:spPr>
          <a:xfrm>
            <a:off x="9636080" y="4114800"/>
            <a:ext cx="235442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회원정보 수정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9636080" y="4900680"/>
            <a:ext cx="2354420" cy="640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회원정보 수정</a:t>
            </a:r>
            <a:endParaRPr lang="ko-KR" altLang="en-US"/>
          </a:p>
          <a:p>
            <a:pPr>
              <a:defRPr/>
            </a:pPr>
            <a:r>
              <a:rPr lang="ko-KR" altLang="en-US"/>
              <a:t>구직</a:t>
            </a:r>
            <a:r>
              <a:rPr lang="en-US" altLang="ko-KR"/>
              <a:t>(click)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22" name=""/>
          <p:cNvSpPr txBox="1"/>
          <p:nvPr/>
        </p:nvSpPr>
        <p:spPr>
          <a:xfrm>
            <a:off x="9636080" y="5632764"/>
            <a:ext cx="2354420" cy="642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회원정보 수정</a:t>
            </a:r>
            <a:endParaRPr lang="ko-KR" altLang="en-US"/>
          </a:p>
          <a:p>
            <a:pPr>
              <a:defRPr/>
            </a:pPr>
            <a:r>
              <a:rPr lang="ko-KR" altLang="en-US"/>
              <a:t>구인 </a:t>
            </a:r>
            <a:r>
              <a:rPr lang="en-US" altLang="ko-KR"/>
              <a:t>(click)</a:t>
            </a:r>
            <a:endParaRPr lang="en-US" altLang="ko-KR"/>
          </a:p>
        </p:txBody>
      </p:sp>
      <p:sp>
        <p:nvSpPr>
          <p:cNvPr id="23" name=""/>
          <p:cNvSpPr/>
          <p:nvPr/>
        </p:nvSpPr>
        <p:spPr>
          <a:xfrm>
            <a:off x="11425171" y="4900680"/>
            <a:ext cx="2012324" cy="5500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job apply</a:t>
            </a: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11425171" y="5725034"/>
            <a:ext cx="2012324" cy="5500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apply review</a:t>
            </a:r>
            <a:endParaRPr lang="en-US" altLang="ko-KR"/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5206" y="3699993"/>
            <a:ext cx="800100" cy="2114550"/>
          </a:xfrm>
          <a:prstGeom prst="rect">
            <a:avLst/>
          </a:prstGeom>
        </p:spPr>
      </p:pic>
      <p:sp>
        <p:nvSpPr>
          <p:cNvPr id="26" name=""/>
          <p:cNvSpPr/>
          <p:nvPr/>
        </p:nvSpPr>
        <p:spPr>
          <a:xfrm>
            <a:off x="545208" y="5907782"/>
            <a:ext cx="2012324" cy="5500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상세검색</a:t>
            </a:r>
            <a:endParaRPr lang="ko-KR" altLang="en-US"/>
          </a:p>
        </p:txBody>
      </p:sp>
      <p:sp>
        <p:nvSpPr>
          <p:cNvPr id="27" name=""/>
          <p:cNvSpPr/>
          <p:nvPr/>
        </p:nvSpPr>
        <p:spPr>
          <a:xfrm>
            <a:off x="3688187" y="4625662"/>
            <a:ext cx="2012324" cy="5500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건강정보</a:t>
            </a:r>
            <a:endParaRPr lang="ko-KR" altLang="en-US"/>
          </a:p>
        </p:txBody>
      </p:sp>
      <p:sp>
        <p:nvSpPr>
          <p:cNvPr id="28" name=""/>
          <p:cNvSpPr/>
          <p:nvPr/>
        </p:nvSpPr>
        <p:spPr>
          <a:xfrm>
            <a:off x="3688187" y="3839782"/>
            <a:ext cx="2012324" cy="5500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요양정보</a:t>
            </a:r>
            <a:endParaRPr lang="ko-KR" altLang="en-US"/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8887" y="6527982"/>
            <a:ext cx="4617478" cy="15282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59346" y="669785"/>
            <a:ext cx="5363323" cy="7440063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66900" y="5583980"/>
            <a:ext cx="5448300" cy="207645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7315200" y="821296"/>
            <a:ext cx="262890" cy="36742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38299" y="2038350"/>
            <a:ext cx="5676900" cy="207645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2012324" y="4389817"/>
            <a:ext cx="3072148" cy="9041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소개글</a:t>
            </a:r>
            <a:endParaRPr lang="ko-KR" altLang="en-US"/>
          </a:p>
          <a:p>
            <a:pPr>
              <a:defRPr/>
            </a:pPr>
            <a:r>
              <a:rPr lang="ko-KR" altLang="en-US"/>
              <a:t>특징</a:t>
            </a:r>
            <a:r>
              <a:rPr lang="en-US" altLang="ko-KR"/>
              <a:t>&amp;</a:t>
            </a:r>
            <a:r>
              <a:rPr lang="ko-KR" altLang="en-US"/>
              <a:t>장점</a:t>
            </a:r>
            <a:endParaRPr lang="ko-KR" altLang="en-US"/>
          </a:p>
          <a:p>
            <a:pPr>
              <a:defRPr/>
            </a:pPr>
            <a:r>
              <a:rPr lang="ko-KR" altLang="en-US"/>
              <a:t>인력 수요</a:t>
            </a: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1638299" y="454972"/>
            <a:ext cx="2012324" cy="5500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요양원입력정보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5699" y="1188720"/>
            <a:ext cx="800100" cy="2114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>
            <a:off x="500129" y="640186"/>
            <a:ext cx="2012324" cy="5500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일반 회원 가입정보</a:t>
            </a:r>
            <a:endParaRPr lang="ko-KR" altLang="en-US"/>
          </a:p>
        </p:txBody>
      </p:sp>
      <p:sp>
        <p:nvSpPr>
          <p:cNvPr id="3" name=""/>
          <p:cNvSpPr/>
          <p:nvPr/>
        </p:nvSpPr>
        <p:spPr>
          <a:xfrm>
            <a:off x="8334776" y="640186"/>
            <a:ext cx="2012324" cy="5500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요양사 가입정보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828809" y="1559148"/>
            <a:ext cx="4172218" cy="36299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0129" y="1922145"/>
            <a:ext cx="3752850" cy="163830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35288" y="1740646"/>
            <a:ext cx="3752850" cy="1638300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8334776" y="3560444"/>
            <a:ext cx="3553362" cy="9048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자격 사항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경력 사항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PptxGenJS</ep:Company>
  <ep:Words>93</ep:Words>
  <ep:PresentationFormat>On-screen Show (16:9)</ep:PresentationFormat>
  <ep:Paragraphs>34</ep:Paragraphs>
  <ep:Slides>5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Theme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2025-06-05T03:02:10.000</dcterms:created>
  <dc:creator>PptxGenJS</dc:creator>
  <cp:lastModifiedBy>human-12</cp:lastModifiedBy>
  <dcterms:modified xsi:type="dcterms:W3CDTF">2025-06-10T05:27:10.313</dcterms:modified>
  <cp:revision>23</cp:revision>
  <dc:subject>PptxGenJS Presentation</dc:subject>
  <dc:title>PptxGenJS Presentation</dc:title>
  <cp:version>1000.0000.01</cp:version>
</cp:coreProperties>
</file>