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C8F9-EDD3-4249-9F15-BB14C40EB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33514-E14A-4159-88E2-29323DDAC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DCEC-4084-44AF-A75A-4BC9AF4A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73A2-C555-4464-8B2D-3184A741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9C61-402E-41DC-B230-C37AAA53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7FBE-B2A9-4287-9CFB-F3579A13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CB8F0-88EA-4FB0-914F-DB3DF72E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264A-E2B3-49A0-BC6F-5EBE3684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2C49-3DDE-4848-852E-3F4C436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AC6A-0CA4-4960-A81C-474C3F0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8EA45-4D80-4E1B-95CD-4BAFE74C6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FA39F-C2EE-4A81-AA3B-BD173C22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2CA6-630B-47B8-963B-0B1EDD66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8E53-CBCD-4F15-8775-0D814FD5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C3CA-65C8-4684-BB20-4CEE2D69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9254-F35D-4C92-8BE3-48AC3D0C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E949-B309-44C7-836D-454FFD2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FC11-5F82-44D6-ABA0-A10484E4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F6BA-273F-420A-A750-E7E310B0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3682-368F-41C3-8FF1-E31BCCF7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935-A700-46ED-8181-C99D08FE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F82E-9576-4512-A6E6-147B88C8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4D58-8423-4A7B-A864-70934EFF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9EE8-480D-444E-98B4-F29A1E64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D242-827E-4D00-90D7-CC6237C9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347E-70B5-4BD3-B8D4-85AF865B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C407-5BEC-4B5F-97DD-E66636768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D11A5-BA90-4A83-A3B5-B011F88D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8B66D-C2D2-4247-AA79-229BED0D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F792-E4EC-4834-9CF2-56645C29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C59B-0797-4225-A984-F6638444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58EA-E8CF-48AA-8DD2-0C149261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B22B-1190-4F9B-AEB6-E045090E8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FB5FD-8B46-41FB-AEC9-5091A586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7F7D4-F58D-43F0-B8FA-726A665FE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3AE50-15F2-4364-91D1-8C6AF1EEA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B0C04-C793-4388-87F1-905B21E4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7D8F2-4A3A-40E0-BB41-D0A2EB33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861ED-B0E2-4DFA-93B5-9CEEE703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785F-D808-4ED5-8BD5-3FE2734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74925-329B-45E1-8F8D-C272CCA1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E5668-F604-42F0-9013-954367F3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42994-EF0E-43E1-8FFF-01B63F12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5CBA4-DBA1-483B-9020-E7754CEC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3E92E-6564-471E-9717-D1F968F3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6BCB2-4B23-4A3E-92F6-1DD5172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896E-EF67-4550-85CF-CB040D9F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2518-195B-47BC-BB03-D29D78C1C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68D0B-E71D-4A9E-B6FE-69FF0B5ED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D844-D895-470D-A754-41CA88D2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24448-B5B9-4CBA-B654-6E2F341B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06035-A909-4D1E-A661-45FDE1D3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13EA-6551-40E0-A6DE-A6221FDC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21116-F6C4-4CE0-83DB-E3A99558B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026AC-B3E4-481E-AECD-FFBD58FC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96D55-FD45-42E4-8B69-C6BB487A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2E7BF-E6AA-4E51-ACF5-EA71F53D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6DBAE-463B-4B33-BCEA-994B0C9F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0C9FD-6055-4FEB-8DE0-399AC105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28F8-76FC-4999-95F6-8B1D030F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5270D-34CB-43D7-9F25-9482977E9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31685-2B96-4EA7-AD39-1CE0FE79321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490C-7D88-4CE4-A82C-C99AEE49B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083D-DB44-45CB-BE73-446AA9811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6E11-58AF-4D87-BFDE-F6DA7A94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A1C1B-F430-4E7D-A298-655D3ABF0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1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Konowitz</dc:creator>
  <cp:lastModifiedBy>Josh Konowitz</cp:lastModifiedBy>
  <cp:revision>1</cp:revision>
  <dcterms:created xsi:type="dcterms:W3CDTF">2017-12-04T02:14:37Z</dcterms:created>
  <dcterms:modified xsi:type="dcterms:W3CDTF">2017-12-04T02:15:09Z</dcterms:modified>
</cp:coreProperties>
</file>