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83CA4-EC51-1F2D-EBBA-4A790690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498DD-A192-2169-8D3A-257F9F361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5C3C5-8B37-34F4-1B5A-EF754A0C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DAA90-1611-9238-D79F-46CC6936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B7934-B13B-D1C6-2C67-22C3A2FA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0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CB1C7-CF49-A0C8-6511-700204CA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7ED7D-D183-524B-49C5-147D532DC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78E3D-332B-5BF0-1243-18A52F15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DA7F0-3E55-37A3-57FD-0B5505BE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0B5A1-1410-0659-896D-FD8449B5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A0BBBD-D02F-DA3F-9AED-5FD02CEBF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3D6C76-0CA5-2ABD-8CA5-D3328C48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A6CFE-FF42-777C-344C-E80EAAFF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A750A-6859-BAC2-65A1-1EB849B9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2228-9C1E-A8B3-A88C-4F1B5794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DB3AF-5771-ABAA-691C-B9A22830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D4CF1-46DE-8A75-D10C-0F0DE7BA9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477F-F8B2-DE2E-A016-3883B800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1B37F-5BC3-FE33-1425-EF9337E1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93DB9-109E-7349-B0D4-57F9C7EC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3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48004-6EF2-C313-82FF-3CF2CF38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51F32-DCFB-1C86-B093-1BE94A3A2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59D09-D06C-AEF8-C940-5FD0AE0B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1732B-F48E-5B93-5F70-886A9D8D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D6F61-AAB4-FAA3-8093-5810D59B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4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315D2-3B73-625F-77AE-29A36396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DC9D5-F967-1AAC-BD4A-07E3620E0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73E4C-560A-7302-33D4-1DF7A9D4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82BEDC-3121-6291-88CD-80CBDDF0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BDB5C-84A8-953B-70B3-DD679AEB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EDB01-CBE4-D956-5388-93ADDB35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5BBE-BFBE-305C-A02F-64F49601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B81E-1704-B9EC-72A3-7D33F84C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4C943-1032-FE2E-0CF1-D1129C497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62E7C0-0A2F-7911-359D-FA6F846EB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DED87B-F16C-B008-A201-3369F637A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6B59FB-E403-78EC-D3A7-533F6440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2EF5D9-B261-A762-A573-AF061FB0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70F15D-752F-FDB4-C7F6-10541944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61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59AA2-76A4-FCF3-1107-3937C2C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B49F9B-149F-ED34-18B0-2D32754C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E7D122-3D7A-C76B-5160-BB14975C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15B20B-A09F-8A49-9AA9-8667BCCB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8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EAC473-DD7C-D993-AE62-6C8D8EA9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3C17A3-3628-E3DA-4048-19FF319A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E7262-BC1D-73AD-81B0-D7402580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9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1178-F1B8-77C5-EA5E-1B512E67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D08F-C8F3-1580-CF91-2BCF404A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CFE94E-FCF1-D600-B94B-056483A10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00EE8-5AE2-D62B-D995-000CBC81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05197-F650-27F1-8FAB-CE0E11CE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5A94C-4854-7FD9-EB51-E8A69B7E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1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5C69D-667C-9567-434F-79AEA4A4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7C23DB-8906-4CF2-8E15-C9A2F686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BAD41-6A39-307A-A871-C0B432219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2B5DC-B099-35FB-7858-BB4949AE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80D11-0A08-A5E2-FEC9-946FFC97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238D1-6A9B-58C6-2D09-9DABECCD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1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D6CBDB-D1DB-4D88-E371-62425CB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D2442D-1746-E446-A691-4AA1EA6F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0A5D3-D470-E7B5-1FF0-73B77FEB8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7A833-E73D-4A90-8451-46DB4930086D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C7CFD-0B77-58C5-B8C4-9B0F64944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170FD-039D-0A59-0EB4-965BC13E4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91F3D-47C6-4E3D-8E79-C965349737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0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B2152C-7751-374B-A028-3628B1EB6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744369"/>
              </p:ext>
            </p:extLst>
          </p:nvPr>
        </p:nvGraphicFramePr>
        <p:xfrm>
          <a:off x="108204" y="883706"/>
          <a:ext cx="11975593" cy="51415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5958">
                  <a:extLst>
                    <a:ext uri="{9D8B030D-6E8A-4147-A177-3AD203B41FA5}">
                      <a16:colId xmlns:a16="http://schemas.microsoft.com/office/drawing/2014/main" val="75170799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67863800"/>
                    </a:ext>
                  </a:extLst>
                </a:gridCol>
                <a:gridCol w="1394966">
                  <a:extLst>
                    <a:ext uri="{9D8B030D-6E8A-4147-A177-3AD203B41FA5}">
                      <a16:colId xmlns:a16="http://schemas.microsoft.com/office/drawing/2014/main" val="496701381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3836819908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4277796578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465487984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204697940"/>
                    </a:ext>
                  </a:extLst>
                </a:gridCol>
                <a:gridCol w="2776509">
                  <a:extLst>
                    <a:ext uri="{9D8B030D-6E8A-4147-A177-3AD203B41FA5}">
                      <a16:colId xmlns:a16="http://schemas.microsoft.com/office/drawing/2014/main" val="3149943929"/>
                    </a:ext>
                  </a:extLst>
                </a:gridCol>
              </a:tblGrid>
              <a:tr h="57281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테이블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72694"/>
                  </a:ext>
                </a:extLst>
              </a:tr>
              <a:tr h="478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속성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널 허용 여부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외래키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제약조건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558215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videoID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CHAR(11)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57500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channelname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VARCHAR(15)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285727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VARCHAR(100)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51604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thumbnail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CHAR(48)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72970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youtime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337148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views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078429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youtlikes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204230"/>
                  </a:ext>
                </a:extLst>
              </a:tr>
              <a:tr h="5113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lencomments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12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50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558358-56E6-A574-2929-98F5FEC0A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279572"/>
              </p:ext>
            </p:extLst>
          </p:nvPr>
        </p:nvGraphicFramePr>
        <p:xfrm>
          <a:off x="108204" y="883706"/>
          <a:ext cx="11975593" cy="512520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5958">
                  <a:extLst>
                    <a:ext uri="{9D8B030D-6E8A-4147-A177-3AD203B41FA5}">
                      <a16:colId xmlns:a16="http://schemas.microsoft.com/office/drawing/2014/main" val="75170799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67863800"/>
                    </a:ext>
                  </a:extLst>
                </a:gridCol>
                <a:gridCol w="1394966">
                  <a:extLst>
                    <a:ext uri="{9D8B030D-6E8A-4147-A177-3AD203B41FA5}">
                      <a16:colId xmlns:a16="http://schemas.microsoft.com/office/drawing/2014/main" val="496701381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3836819908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4277796578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465487984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204697940"/>
                    </a:ext>
                  </a:extLst>
                </a:gridCol>
                <a:gridCol w="2776509">
                  <a:extLst>
                    <a:ext uri="{9D8B030D-6E8A-4147-A177-3AD203B41FA5}">
                      <a16:colId xmlns:a16="http://schemas.microsoft.com/office/drawing/2014/main" val="3149943929"/>
                    </a:ext>
                  </a:extLst>
                </a:gridCol>
              </a:tblGrid>
              <a:tr h="57281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테이블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comments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72694"/>
                  </a:ext>
                </a:extLst>
              </a:tr>
              <a:tr h="478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속성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널 허용 여부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외래키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제약조건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558215"/>
                  </a:ext>
                </a:extLst>
              </a:tr>
              <a:tr h="1018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commID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57500"/>
                  </a:ext>
                </a:extLst>
              </a:tr>
              <a:tr h="1018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videoID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CHAR(11)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285727"/>
                  </a:ext>
                </a:extLst>
              </a:tr>
              <a:tr h="10185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51604"/>
                  </a:ext>
                </a:extLst>
              </a:tr>
              <a:tr h="10185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replylikes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7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19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E42BFA-6A9C-A1C5-E5FA-F35C4D007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994786"/>
              </p:ext>
            </p:extLst>
          </p:nvPr>
        </p:nvGraphicFramePr>
        <p:xfrm>
          <a:off x="108204" y="883706"/>
          <a:ext cx="11975593" cy="531616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65958">
                  <a:extLst>
                    <a:ext uri="{9D8B030D-6E8A-4147-A177-3AD203B41FA5}">
                      <a16:colId xmlns:a16="http://schemas.microsoft.com/office/drawing/2014/main" val="75170799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767863800"/>
                    </a:ext>
                  </a:extLst>
                </a:gridCol>
                <a:gridCol w="1394966">
                  <a:extLst>
                    <a:ext uri="{9D8B030D-6E8A-4147-A177-3AD203B41FA5}">
                      <a16:colId xmlns:a16="http://schemas.microsoft.com/office/drawing/2014/main" val="496701381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3836819908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4277796578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465487984"/>
                    </a:ext>
                  </a:extLst>
                </a:gridCol>
                <a:gridCol w="926140">
                  <a:extLst>
                    <a:ext uri="{9D8B030D-6E8A-4147-A177-3AD203B41FA5}">
                      <a16:colId xmlns:a16="http://schemas.microsoft.com/office/drawing/2014/main" val="204697940"/>
                    </a:ext>
                  </a:extLst>
                </a:gridCol>
                <a:gridCol w="2776509">
                  <a:extLst>
                    <a:ext uri="{9D8B030D-6E8A-4147-A177-3AD203B41FA5}">
                      <a16:colId xmlns:a16="http://schemas.microsoft.com/office/drawing/2014/main" val="3149943929"/>
                    </a:ext>
                  </a:extLst>
                </a:gridCol>
              </a:tblGrid>
              <a:tr h="49175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테이블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72694"/>
                  </a:ext>
                </a:extLst>
              </a:tr>
              <a:tr h="410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속성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널 허용 여부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기본키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외래키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제약조건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558215"/>
                  </a:ext>
                </a:extLst>
              </a:tr>
              <a:tr h="401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idx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257500"/>
                  </a:ext>
                </a:extLst>
              </a:tr>
              <a:tr h="401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videoID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CHAR(11)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285727"/>
                  </a:ext>
                </a:extLst>
              </a:tr>
              <a:tr h="4012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placeID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VARCHAR(12)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51604"/>
                  </a:ext>
                </a:extLst>
              </a:tr>
              <a:tr h="4012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VARCHAR(20)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072970"/>
                  </a:ext>
                </a:extLst>
              </a:tr>
              <a:tr h="4012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paddress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337148"/>
                  </a:ext>
                </a:extLst>
              </a:tr>
              <a:tr h="4012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pdo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078429"/>
                  </a:ext>
                </a:extLst>
              </a:tr>
              <a:tr h="4012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psi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VARCHAR(15)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204230"/>
                  </a:ext>
                </a:extLst>
              </a:tr>
              <a:tr h="4012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pphone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VARCHAR(13)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129686"/>
                  </a:ext>
                </a:extLst>
              </a:tr>
              <a:tr h="4012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pdaumURL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VARCHAR(30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074232"/>
                  </a:ext>
                </a:extLst>
              </a:tr>
              <a:tr h="4012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567946"/>
                  </a:ext>
                </a:extLst>
              </a:tr>
              <a:tr h="4012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043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76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161</Words>
  <Application>Microsoft Office PowerPoint</Application>
  <PresentationFormat>와이드스크린</PresentationFormat>
  <Paragraphs>105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강동균</dc:creator>
  <cp:lastModifiedBy>김 지석</cp:lastModifiedBy>
  <cp:revision>4</cp:revision>
  <dcterms:created xsi:type="dcterms:W3CDTF">2022-05-31T01:50:35Z</dcterms:created>
  <dcterms:modified xsi:type="dcterms:W3CDTF">2022-07-11T14:54:23Z</dcterms:modified>
</cp:coreProperties>
</file>