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60280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08" r="74179"/>
          <a:stretch/>
        </p:blipFill>
        <p:spPr>
          <a:xfrm>
            <a:off x="692466" y="514007"/>
            <a:ext cx="2038658" cy="2945589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2954215" y="1000051"/>
            <a:ext cx="4800600" cy="4055526"/>
            <a:chOff x="4343400" y="279082"/>
            <a:chExt cx="4800600" cy="405552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9"/>
            <a:stretch/>
          </p:blipFill>
          <p:spPr>
            <a:xfrm>
              <a:off x="4532213" y="279082"/>
              <a:ext cx="4611787" cy="405552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4343400" y="773723"/>
              <a:ext cx="879231" cy="1046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肘形接點 11"/>
          <p:cNvCxnSpPr/>
          <p:nvPr/>
        </p:nvCxnSpPr>
        <p:spPr>
          <a:xfrm rot="10800000" flipV="1">
            <a:off x="2576146" y="2171700"/>
            <a:ext cx="1362808" cy="184638"/>
          </a:xfrm>
          <a:prstGeom prst="bentConnector3">
            <a:avLst>
              <a:gd name="adj1" fmla="val 506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>
            <a:off x="2576145" y="2198076"/>
            <a:ext cx="1362809" cy="92319"/>
          </a:xfrm>
          <a:prstGeom prst="bentConnector3">
            <a:avLst>
              <a:gd name="adj1" fmla="val 39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/>
        </p:nvCxnSpPr>
        <p:spPr>
          <a:xfrm>
            <a:off x="2576145" y="1477108"/>
            <a:ext cx="1362809" cy="404446"/>
          </a:xfrm>
          <a:prstGeom prst="bentConnector3">
            <a:avLst/>
          </a:prstGeom>
          <a:ln w="38100">
            <a:solidFill>
              <a:srgbClr val="F7F7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>
            <a:off x="2576145" y="1652955"/>
            <a:ext cx="1362809" cy="364879"/>
          </a:xfrm>
          <a:prstGeom prst="bentConnector3">
            <a:avLst>
              <a:gd name="adj1" fmla="val 4096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439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如螢幕大小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新細明體</vt:lpstr>
      <vt:lpstr>Arial</vt:lpstr>
      <vt:lpstr>Simple Light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Hung. Andy (TPE)</cp:lastModifiedBy>
  <cp:revision>3</cp:revision>
  <dcterms:modified xsi:type="dcterms:W3CDTF">2020-05-19T07:28:05Z</dcterms:modified>
</cp:coreProperties>
</file>