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f4ab0ce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f4ab0ce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8749" l="0" r="5882" t="0"/>
          <a:stretch/>
        </p:blipFill>
        <p:spPr>
          <a:xfrm>
            <a:off x="152400" y="152400"/>
            <a:ext cx="6347124" cy="315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13"/>
          <p:cNvCxnSpPr/>
          <p:nvPr/>
        </p:nvCxnSpPr>
        <p:spPr>
          <a:xfrm rot="10800000">
            <a:off x="654700" y="1624875"/>
            <a:ext cx="6078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13"/>
          <p:cNvCxnSpPr>
            <a:endCxn id="57" idx="3"/>
          </p:cNvCxnSpPr>
          <p:nvPr/>
        </p:nvCxnSpPr>
        <p:spPr>
          <a:xfrm flipH="1">
            <a:off x="648775" y="1624875"/>
            <a:ext cx="6000" cy="1017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/>
          <p:nvPr/>
        </p:nvSpPr>
        <p:spPr>
          <a:xfrm rot="-5400000">
            <a:off x="344875" y="2817225"/>
            <a:ext cx="607800" cy="257100"/>
          </a:xfrm>
          <a:prstGeom prst="rect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1155CC"/>
                </a:solidFill>
              </a:rPr>
              <a:t>220𝞨</a:t>
            </a:r>
            <a:endParaRPr sz="1200">
              <a:solidFill>
                <a:srgbClr val="1155CC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 rot="-5400000">
            <a:off x="719425" y="2817225"/>
            <a:ext cx="607800" cy="257100"/>
          </a:xfrm>
          <a:prstGeom prst="rect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1155CC"/>
                </a:solidFill>
              </a:rPr>
              <a:t>220𝞨</a:t>
            </a:r>
            <a:endParaRPr sz="1200">
              <a:solidFill>
                <a:srgbClr val="1155CC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 rot="-5400000">
            <a:off x="1014338" y="2817225"/>
            <a:ext cx="607800" cy="257100"/>
          </a:xfrm>
          <a:prstGeom prst="rect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1155CC"/>
                </a:solidFill>
              </a:rPr>
              <a:t>220𝞨</a:t>
            </a:r>
            <a:endParaRPr sz="1200">
              <a:solidFill>
                <a:srgbClr val="1155CC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 rot="-5400000">
            <a:off x="1309275" y="2817225"/>
            <a:ext cx="607800" cy="257100"/>
          </a:xfrm>
          <a:prstGeom prst="rect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1155CC"/>
                </a:solidFill>
              </a:rPr>
              <a:t>220𝞨</a:t>
            </a:r>
            <a:endParaRPr sz="1200">
              <a:solidFill>
                <a:srgbClr val="1155CC"/>
              </a:solidFill>
            </a:endParaRPr>
          </a:p>
        </p:txBody>
      </p:sp>
      <p:sp>
        <p:nvSpPr>
          <p:cNvPr id="61" name="Google Shape;61;p13"/>
          <p:cNvSpPr/>
          <p:nvPr/>
        </p:nvSpPr>
        <p:spPr>
          <a:xfrm rot="-5400000">
            <a:off x="406525" y="3515125"/>
            <a:ext cx="484500" cy="350700"/>
          </a:xfrm>
          <a:prstGeom prst="rect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1155CC"/>
                </a:solidFill>
              </a:rPr>
              <a:t>3mm LED</a:t>
            </a:r>
            <a:endParaRPr sz="1000">
              <a:solidFill>
                <a:srgbClr val="1155CC"/>
              </a:solidFill>
            </a:endParaRPr>
          </a:p>
        </p:txBody>
      </p:sp>
      <p:cxnSp>
        <p:nvCxnSpPr>
          <p:cNvPr id="62" name="Google Shape;62;p13"/>
          <p:cNvCxnSpPr>
            <a:endCxn id="61" idx="3"/>
          </p:cNvCxnSpPr>
          <p:nvPr/>
        </p:nvCxnSpPr>
        <p:spPr>
          <a:xfrm>
            <a:off x="648775" y="3249625"/>
            <a:ext cx="0" cy="1986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463" y="3946650"/>
            <a:ext cx="42862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391675" y="3273600"/>
            <a:ext cx="25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+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391675" y="3871200"/>
            <a:ext cx="25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cxnSp>
        <p:nvCxnSpPr>
          <p:cNvPr id="66" name="Google Shape;66;p13"/>
          <p:cNvCxnSpPr/>
          <p:nvPr/>
        </p:nvCxnSpPr>
        <p:spPr>
          <a:xfrm rot="10800000">
            <a:off x="1040500" y="1781825"/>
            <a:ext cx="210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3"/>
          <p:cNvCxnSpPr>
            <a:stCxn id="58" idx="3"/>
          </p:cNvCxnSpPr>
          <p:nvPr/>
        </p:nvCxnSpPr>
        <p:spPr>
          <a:xfrm flipH="1" rot="10800000">
            <a:off x="1023325" y="1781775"/>
            <a:ext cx="17100" cy="860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3"/>
          <p:cNvCxnSpPr>
            <a:stCxn id="59" idx="3"/>
          </p:cNvCxnSpPr>
          <p:nvPr/>
        </p:nvCxnSpPr>
        <p:spPr>
          <a:xfrm flipH="1" rot="10800000">
            <a:off x="1318238" y="2354475"/>
            <a:ext cx="2700" cy="2874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3"/>
          <p:cNvCxnSpPr/>
          <p:nvPr/>
        </p:nvCxnSpPr>
        <p:spPr>
          <a:xfrm rot="10800000">
            <a:off x="1110650" y="2366300"/>
            <a:ext cx="2103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3"/>
          <p:cNvCxnSpPr/>
          <p:nvPr/>
        </p:nvCxnSpPr>
        <p:spPr>
          <a:xfrm rot="10800000">
            <a:off x="1122225" y="1922000"/>
            <a:ext cx="0" cy="4443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/>
          <p:nvPr/>
        </p:nvCxnSpPr>
        <p:spPr>
          <a:xfrm>
            <a:off x="1133900" y="1933775"/>
            <a:ext cx="1170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3"/>
          <p:cNvCxnSpPr/>
          <p:nvPr/>
        </p:nvCxnSpPr>
        <p:spPr>
          <a:xfrm>
            <a:off x="1250800" y="2085750"/>
            <a:ext cx="0" cy="210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3"/>
          <p:cNvCxnSpPr>
            <a:stCxn id="60" idx="3"/>
          </p:cNvCxnSpPr>
          <p:nvPr/>
        </p:nvCxnSpPr>
        <p:spPr>
          <a:xfrm rot="10800000">
            <a:off x="1601475" y="2272875"/>
            <a:ext cx="11700" cy="369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3"/>
          <p:cNvCxnSpPr/>
          <p:nvPr/>
        </p:nvCxnSpPr>
        <p:spPr>
          <a:xfrm>
            <a:off x="1262500" y="2296175"/>
            <a:ext cx="3624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3"/>
          <p:cNvSpPr/>
          <p:nvPr/>
        </p:nvSpPr>
        <p:spPr>
          <a:xfrm>
            <a:off x="894775" y="3456775"/>
            <a:ext cx="846900" cy="484500"/>
          </a:xfrm>
          <a:prstGeom prst="rect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1155CC"/>
                </a:solidFill>
              </a:rPr>
              <a:t>5</a:t>
            </a:r>
            <a:r>
              <a:rPr lang="zh-TW" sz="1000">
                <a:solidFill>
                  <a:srgbClr val="1155CC"/>
                </a:solidFill>
              </a:rPr>
              <a:t>mm </a:t>
            </a:r>
            <a:endParaRPr sz="1000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1155CC"/>
                </a:solidFill>
              </a:rPr>
              <a:t>RGBLED</a:t>
            </a:r>
            <a:endParaRPr sz="1000">
              <a:solidFill>
                <a:srgbClr val="1155CC"/>
              </a:solidFill>
            </a:endParaRPr>
          </a:p>
        </p:txBody>
      </p:sp>
      <p:cxnSp>
        <p:nvCxnSpPr>
          <p:cNvPr id="76" name="Google Shape;76;p13"/>
          <p:cNvCxnSpPr>
            <a:endCxn id="75" idx="0"/>
          </p:cNvCxnSpPr>
          <p:nvPr/>
        </p:nvCxnSpPr>
        <p:spPr>
          <a:xfrm>
            <a:off x="1318225" y="3249775"/>
            <a:ext cx="0" cy="2070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3"/>
          <p:cNvCxnSpPr/>
          <p:nvPr/>
        </p:nvCxnSpPr>
        <p:spPr>
          <a:xfrm>
            <a:off x="1022400" y="3249450"/>
            <a:ext cx="0" cy="207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3"/>
          <p:cNvCxnSpPr/>
          <p:nvPr/>
        </p:nvCxnSpPr>
        <p:spPr>
          <a:xfrm>
            <a:off x="1605600" y="3249450"/>
            <a:ext cx="0" cy="207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>
            <a:stCxn id="75" idx="2"/>
          </p:cNvCxnSpPr>
          <p:nvPr/>
        </p:nvCxnSpPr>
        <p:spPr>
          <a:xfrm>
            <a:off x="1318225" y="39412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>
            <a:stCxn id="75" idx="2"/>
            <a:endCxn id="75" idx="2"/>
          </p:cNvCxnSpPr>
          <p:nvPr/>
        </p:nvCxnSpPr>
        <p:spPr>
          <a:xfrm>
            <a:off x="1318225" y="39412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1" name="Google Shape;81;p13"/>
          <p:cNvGrpSpPr/>
          <p:nvPr/>
        </p:nvGrpSpPr>
        <p:grpSpPr>
          <a:xfrm>
            <a:off x="1177350" y="3953800"/>
            <a:ext cx="280500" cy="245500"/>
            <a:chOff x="1933350" y="3991175"/>
            <a:chExt cx="280500" cy="245500"/>
          </a:xfrm>
        </p:grpSpPr>
        <p:cxnSp>
          <p:nvCxnSpPr>
            <p:cNvPr id="82" name="Google Shape;82;p13"/>
            <p:cNvCxnSpPr/>
            <p:nvPr/>
          </p:nvCxnSpPr>
          <p:spPr>
            <a:xfrm>
              <a:off x="2069100" y="3991175"/>
              <a:ext cx="0" cy="245400"/>
            </a:xfrm>
            <a:prstGeom prst="straightConnector1">
              <a:avLst/>
            </a:prstGeom>
            <a:noFill/>
            <a:ln cap="flat" cmpd="sng" w="19050">
              <a:solidFill>
                <a:srgbClr val="85200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13"/>
            <p:cNvCxnSpPr/>
            <p:nvPr/>
          </p:nvCxnSpPr>
          <p:spPr>
            <a:xfrm>
              <a:off x="1933350" y="4236675"/>
              <a:ext cx="280500" cy="0"/>
            </a:xfrm>
            <a:prstGeom prst="straightConnector1">
              <a:avLst/>
            </a:prstGeom>
            <a:noFill/>
            <a:ln cap="flat" cmpd="sng" w="19050">
              <a:solidFill>
                <a:srgbClr val="85200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4" name="Google Shape;84;p13"/>
          <p:cNvSpPr txBox="1"/>
          <p:nvPr/>
        </p:nvSpPr>
        <p:spPr>
          <a:xfrm>
            <a:off x="832650" y="3280800"/>
            <a:ext cx="25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R</a:t>
            </a:r>
            <a:endParaRPr sz="1000"/>
          </a:p>
        </p:txBody>
      </p:sp>
      <p:sp>
        <p:nvSpPr>
          <p:cNvPr id="85" name="Google Shape;85;p13"/>
          <p:cNvSpPr txBox="1"/>
          <p:nvPr/>
        </p:nvSpPr>
        <p:spPr>
          <a:xfrm>
            <a:off x="1127850" y="3280800"/>
            <a:ext cx="25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G</a:t>
            </a:r>
            <a:endParaRPr sz="1000"/>
          </a:p>
        </p:txBody>
      </p:sp>
      <p:sp>
        <p:nvSpPr>
          <p:cNvPr id="86" name="Google Shape;86;p13"/>
          <p:cNvSpPr txBox="1"/>
          <p:nvPr/>
        </p:nvSpPr>
        <p:spPr>
          <a:xfrm>
            <a:off x="1412250" y="3280800"/>
            <a:ext cx="25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B</a:t>
            </a:r>
            <a:endParaRPr sz="1000"/>
          </a:p>
        </p:txBody>
      </p:sp>
      <p:sp>
        <p:nvSpPr>
          <p:cNvPr id="87" name="Google Shape;87;p13"/>
          <p:cNvSpPr txBox="1"/>
          <p:nvPr/>
        </p:nvSpPr>
        <p:spPr>
          <a:xfrm>
            <a:off x="1092450" y="4231200"/>
            <a:ext cx="42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980000"/>
                </a:solidFill>
              </a:rPr>
              <a:t>3.3V</a:t>
            </a:r>
            <a:endParaRPr b="1" sz="1200">
              <a:solidFill>
                <a:srgbClr val="980000"/>
              </a:solidFill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3420200" y="2678850"/>
            <a:ext cx="694500" cy="369000"/>
          </a:xfrm>
          <a:prstGeom prst="rect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1155CC"/>
                </a:solidFill>
              </a:rPr>
              <a:t>MPU6050</a:t>
            </a:r>
            <a:endParaRPr sz="1000">
              <a:solidFill>
                <a:srgbClr val="1155CC"/>
              </a:solidFill>
            </a:endParaRPr>
          </a:p>
        </p:txBody>
      </p:sp>
      <p:cxnSp>
        <p:nvCxnSpPr>
          <p:cNvPr id="89" name="Google Shape;89;p13"/>
          <p:cNvCxnSpPr/>
          <p:nvPr/>
        </p:nvCxnSpPr>
        <p:spPr>
          <a:xfrm>
            <a:off x="3565375" y="1629850"/>
            <a:ext cx="117000" cy="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3"/>
          <p:cNvCxnSpPr/>
          <p:nvPr/>
        </p:nvCxnSpPr>
        <p:spPr>
          <a:xfrm>
            <a:off x="3693975" y="1606475"/>
            <a:ext cx="11700" cy="10755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3"/>
          <p:cNvCxnSpPr/>
          <p:nvPr/>
        </p:nvCxnSpPr>
        <p:spPr>
          <a:xfrm>
            <a:off x="3600450" y="1466200"/>
            <a:ext cx="222000" cy="0"/>
          </a:xfrm>
          <a:prstGeom prst="straightConnector1">
            <a:avLst/>
          </a:prstGeom>
          <a:noFill/>
          <a:ln cap="flat" cmpd="sng" w="19050">
            <a:solidFill>
              <a:srgbClr val="45818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3"/>
          <p:cNvCxnSpPr/>
          <p:nvPr/>
        </p:nvCxnSpPr>
        <p:spPr>
          <a:xfrm>
            <a:off x="3834250" y="1466200"/>
            <a:ext cx="0" cy="1215600"/>
          </a:xfrm>
          <a:prstGeom prst="straightConnector1">
            <a:avLst/>
          </a:prstGeom>
          <a:noFill/>
          <a:ln cap="flat" cmpd="sng" w="19050">
            <a:solidFill>
              <a:srgbClr val="45818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3"/>
          <p:cNvSpPr txBox="1"/>
          <p:nvPr/>
        </p:nvSpPr>
        <p:spPr>
          <a:xfrm>
            <a:off x="3343275" y="2434800"/>
            <a:ext cx="3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SDA</a:t>
            </a:r>
            <a:endParaRPr sz="1000"/>
          </a:p>
        </p:txBody>
      </p:sp>
      <p:sp>
        <p:nvSpPr>
          <p:cNvPr id="94" name="Google Shape;94;p13"/>
          <p:cNvSpPr txBox="1"/>
          <p:nvPr/>
        </p:nvSpPr>
        <p:spPr>
          <a:xfrm>
            <a:off x="3822450" y="2434800"/>
            <a:ext cx="3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SCL</a:t>
            </a:r>
            <a:endParaRPr sz="1000"/>
          </a:p>
        </p:txBody>
      </p:sp>
      <p:pic>
        <p:nvPicPr>
          <p:cNvPr id="95" name="Google Shape;9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6088" y="3061050"/>
            <a:ext cx="428625" cy="533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p13"/>
          <p:cNvGrpSpPr/>
          <p:nvPr/>
        </p:nvGrpSpPr>
        <p:grpSpPr>
          <a:xfrm>
            <a:off x="3830550" y="3048500"/>
            <a:ext cx="280500" cy="245500"/>
            <a:chOff x="1933350" y="3991175"/>
            <a:chExt cx="280500" cy="245500"/>
          </a:xfrm>
        </p:grpSpPr>
        <p:cxnSp>
          <p:nvCxnSpPr>
            <p:cNvPr id="97" name="Google Shape;97;p13"/>
            <p:cNvCxnSpPr/>
            <p:nvPr/>
          </p:nvCxnSpPr>
          <p:spPr>
            <a:xfrm>
              <a:off x="2069100" y="3991175"/>
              <a:ext cx="0" cy="245400"/>
            </a:xfrm>
            <a:prstGeom prst="straightConnector1">
              <a:avLst/>
            </a:prstGeom>
            <a:noFill/>
            <a:ln cap="flat" cmpd="sng" w="19050">
              <a:solidFill>
                <a:srgbClr val="85200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13"/>
            <p:cNvCxnSpPr/>
            <p:nvPr/>
          </p:nvCxnSpPr>
          <p:spPr>
            <a:xfrm>
              <a:off x="1933350" y="4236675"/>
              <a:ext cx="280500" cy="0"/>
            </a:xfrm>
            <a:prstGeom prst="straightConnector1">
              <a:avLst/>
            </a:prstGeom>
            <a:noFill/>
            <a:ln cap="flat" cmpd="sng" w="19050">
              <a:solidFill>
                <a:srgbClr val="85200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9" name="Google Shape;99;p13"/>
          <p:cNvSpPr txBox="1"/>
          <p:nvPr/>
        </p:nvSpPr>
        <p:spPr>
          <a:xfrm>
            <a:off x="3745650" y="3325900"/>
            <a:ext cx="42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980000"/>
                </a:solidFill>
              </a:rPr>
              <a:t>3.3V</a:t>
            </a:r>
            <a:endParaRPr b="1" sz="1200">
              <a:solidFill>
                <a:srgbClr val="980000"/>
              </a:solidFill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3195125" y="3877850"/>
            <a:ext cx="694500" cy="369000"/>
          </a:xfrm>
          <a:prstGeom prst="rect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1155CC"/>
                </a:solidFill>
              </a:rPr>
              <a:t>5V to 3.3V</a:t>
            </a:r>
            <a:br>
              <a:rPr lang="zh-TW" sz="1000">
                <a:solidFill>
                  <a:srgbClr val="1155CC"/>
                </a:solidFill>
              </a:rPr>
            </a:br>
            <a:r>
              <a:rPr lang="zh-TW" sz="1000">
                <a:solidFill>
                  <a:srgbClr val="1155CC"/>
                </a:solidFill>
              </a:rPr>
              <a:t>電源模組</a:t>
            </a:r>
            <a:endParaRPr sz="1000">
              <a:solidFill>
                <a:srgbClr val="1155CC"/>
              </a:solidFill>
            </a:endParaRPr>
          </a:p>
        </p:txBody>
      </p:sp>
      <p:cxnSp>
        <p:nvCxnSpPr>
          <p:cNvPr id="101" name="Google Shape;101;p13"/>
          <p:cNvCxnSpPr/>
          <p:nvPr/>
        </p:nvCxnSpPr>
        <p:spPr>
          <a:xfrm>
            <a:off x="2774525" y="3977775"/>
            <a:ext cx="4206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3"/>
          <p:cNvCxnSpPr/>
          <p:nvPr/>
        </p:nvCxnSpPr>
        <p:spPr>
          <a:xfrm>
            <a:off x="2774525" y="4146925"/>
            <a:ext cx="42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3"/>
          <p:cNvSpPr txBox="1"/>
          <p:nvPr/>
        </p:nvSpPr>
        <p:spPr>
          <a:xfrm>
            <a:off x="2803625" y="3668400"/>
            <a:ext cx="3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3.3V out</a:t>
            </a:r>
            <a:endParaRPr sz="1000"/>
          </a:p>
        </p:txBody>
      </p:sp>
      <p:sp>
        <p:nvSpPr>
          <p:cNvPr id="104" name="Google Shape;104;p13"/>
          <p:cNvSpPr txBox="1"/>
          <p:nvPr/>
        </p:nvSpPr>
        <p:spPr>
          <a:xfrm>
            <a:off x="2803625" y="4145100"/>
            <a:ext cx="3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GND</a:t>
            </a:r>
            <a:endParaRPr sz="1000"/>
          </a:p>
        </p:txBody>
      </p:sp>
      <p:cxnSp>
        <p:nvCxnSpPr>
          <p:cNvPr id="105" name="Google Shape;105;p13"/>
          <p:cNvCxnSpPr/>
          <p:nvPr/>
        </p:nvCxnSpPr>
        <p:spPr>
          <a:xfrm>
            <a:off x="3884100" y="3970075"/>
            <a:ext cx="594300" cy="81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3"/>
          <p:cNvCxnSpPr/>
          <p:nvPr/>
        </p:nvCxnSpPr>
        <p:spPr>
          <a:xfrm>
            <a:off x="3884100" y="4139225"/>
            <a:ext cx="1795800" cy="2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3"/>
          <p:cNvSpPr txBox="1"/>
          <p:nvPr/>
        </p:nvSpPr>
        <p:spPr>
          <a:xfrm>
            <a:off x="3913200" y="3660700"/>
            <a:ext cx="3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5</a:t>
            </a:r>
            <a:r>
              <a:rPr lang="zh-TW" sz="1000"/>
              <a:t>V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in</a:t>
            </a:r>
            <a:endParaRPr sz="1000"/>
          </a:p>
        </p:txBody>
      </p:sp>
      <p:sp>
        <p:nvSpPr>
          <p:cNvPr id="108" name="Google Shape;108;p13"/>
          <p:cNvSpPr txBox="1"/>
          <p:nvPr/>
        </p:nvSpPr>
        <p:spPr>
          <a:xfrm>
            <a:off x="3918725" y="4145100"/>
            <a:ext cx="3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GND</a:t>
            </a:r>
            <a:endParaRPr sz="1000"/>
          </a:p>
        </p:txBody>
      </p:sp>
      <p:sp>
        <p:nvSpPr>
          <p:cNvPr id="109" name="Google Shape;109;p13"/>
          <p:cNvSpPr/>
          <p:nvPr/>
        </p:nvSpPr>
        <p:spPr>
          <a:xfrm>
            <a:off x="5674975" y="3877850"/>
            <a:ext cx="694500" cy="369000"/>
          </a:xfrm>
          <a:prstGeom prst="rect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1155CC"/>
                </a:solidFill>
              </a:rPr>
              <a:t>micro </a:t>
            </a:r>
            <a:br>
              <a:rPr lang="zh-TW" sz="1000">
                <a:solidFill>
                  <a:srgbClr val="1155CC"/>
                </a:solidFill>
              </a:rPr>
            </a:br>
            <a:r>
              <a:rPr lang="zh-TW" sz="1000">
                <a:solidFill>
                  <a:srgbClr val="1155CC"/>
                </a:solidFill>
              </a:rPr>
              <a:t>USB母</a:t>
            </a:r>
            <a:endParaRPr sz="1000">
              <a:solidFill>
                <a:srgbClr val="1155CC"/>
              </a:solidFill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4478400" y="3851425"/>
            <a:ext cx="607800" cy="245400"/>
          </a:xfrm>
          <a:prstGeom prst="rect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1155CC"/>
                </a:solidFill>
              </a:rPr>
              <a:t>段數開關</a:t>
            </a:r>
            <a:endParaRPr sz="1000">
              <a:solidFill>
                <a:srgbClr val="1155CC"/>
              </a:solidFill>
            </a:endParaRPr>
          </a:p>
        </p:txBody>
      </p:sp>
      <p:cxnSp>
        <p:nvCxnSpPr>
          <p:cNvPr id="111" name="Google Shape;111;p13"/>
          <p:cNvCxnSpPr/>
          <p:nvPr/>
        </p:nvCxnSpPr>
        <p:spPr>
          <a:xfrm>
            <a:off x="5086200" y="3973725"/>
            <a:ext cx="594300" cy="81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3"/>
          <p:cNvSpPr txBox="1"/>
          <p:nvPr/>
        </p:nvSpPr>
        <p:spPr>
          <a:xfrm>
            <a:off x="5312575" y="4145100"/>
            <a:ext cx="3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GND</a:t>
            </a:r>
            <a:endParaRPr sz="1000"/>
          </a:p>
        </p:txBody>
      </p:sp>
      <p:sp>
        <p:nvSpPr>
          <p:cNvPr id="113" name="Google Shape;113;p13"/>
          <p:cNvSpPr txBox="1"/>
          <p:nvPr/>
        </p:nvSpPr>
        <p:spPr>
          <a:xfrm>
            <a:off x="5312575" y="3740400"/>
            <a:ext cx="3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5V 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