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4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0FDE7-88CA-4E01-B2A1-61F0A26E678E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B6402-7E01-46DE-8C88-53D4932DF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4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6DDFA-D937-4076-BF33-7C1B94576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2018</a:t>
            </a:r>
            <a:b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</a:b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앱게임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프로젝트 </a:t>
            </a:r>
            <a:b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</a:b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팀원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2A525D-E830-4E9A-A103-F3224C46E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87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4827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게임 그래픽 컨셉</a:t>
            </a:r>
            <a:endParaRPr lang="en-US" altLang="ko-KR" sz="5400" b="1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ko-KR" altLang="en-US" sz="2200" dirty="0">
              <a:solidFill>
                <a:schemeClr val="bg1"/>
              </a:solidFill>
            </a:endParaRPr>
          </a:p>
        </p:txBody>
      </p:sp>
      <p:pic>
        <p:nvPicPr>
          <p:cNvPr id="6" name="그림 5" descr="판타지 러너즈에 대한 이미지 검색결과">
            <a:extLst>
              <a:ext uri="{FF2B5EF4-FFF2-40B4-BE49-F238E27FC236}">
                <a16:creationId xmlns:a16="http://schemas.microsoft.com/office/drawing/2014/main" id="{7EAA57AA-88B9-4932-A8B5-30B221C6F3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3" y="1425331"/>
            <a:ext cx="4138930" cy="24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스컬걸즈에 대한 이미지 검색결과">
            <a:extLst>
              <a:ext uri="{FF2B5EF4-FFF2-40B4-BE49-F238E27FC236}">
                <a16:creationId xmlns:a16="http://schemas.microsoft.com/office/drawing/2014/main" id="{22C1B311-593A-4ED2-B54D-6A44FB0E52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3" y="3933065"/>
            <a:ext cx="1838960" cy="249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팬스가에 대한 이미지 검색결과">
            <a:extLst>
              <a:ext uri="{FF2B5EF4-FFF2-40B4-BE49-F238E27FC236}">
                <a16:creationId xmlns:a16="http://schemas.microsoft.com/office/drawing/2014/main" id="{443279FD-A354-4C6A-8EF0-8BA61A146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33" y="3925421"/>
            <a:ext cx="3246768" cy="243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E0C9653-8408-47DE-9030-B34335C05C02}"/>
              </a:ext>
            </a:extLst>
          </p:cNvPr>
          <p:cNvSpPr/>
          <p:nvPr/>
        </p:nvSpPr>
        <p:spPr>
          <a:xfrm>
            <a:off x="4964722" y="1467065"/>
            <a:ext cx="68884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인 게임 캐릭터 스타일</a:t>
            </a:r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j-ea"/>
              </a:rPr>
              <a:t>3~4</a:t>
            </a:r>
            <a:r>
              <a:rPr lang="ko-KR" altLang="en-US" b="1" dirty="0">
                <a:solidFill>
                  <a:srgbClr val="FF0000"/>
                </a:solidFill>
                <a:latin typeface="+mj-ea"/>
              </a:rPr>
              <a:t>등신의 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단색 혹은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톤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~3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톤의 애니메이션 채색</a:t>
            </a:r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참고자료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판타지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</a:rPr>
              <a:t>러너즈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</a:rPr>
              <a:t>스컬걸즈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팬티 스타킹 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with 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가터벨트</a:t>
            </a:r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217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4827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게임 그래픽 컨셉</a:t>
            </a:r>
            <a:endParaRPr lang="en-US" altLang="ko-KR" sz="5400" b="1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0C9653-8408-47DE-9030-B34335C05C02}"/>
              </a:ext>
            </a:extLst>
          </p:cNvPr>
          <p:cNvSpPr/>
          <p:nvPr/>
        </p:nvSpPr>
        <p:spPr>
          <a:xfrm>
            <a:off x="4964722" y="1467065"/>
            <a:ext cx="41408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근경보다 중경 원경을 주로 봐주세요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)</a:t>
            </a: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b="1" dirty="0" err="1">
                <a:solidFill>
                  <a:schemeClr val="bg1"/>
                </a:solidFill>
                <a:latin typeface="+mj-ea"/>
              </a:rPr>
              <a:t>인게임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 배경 스타일</a:t>
            </a:r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적당한 덩어리감이 있는 느낌입니다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.</a:t>
            </a:r>
          </a:p>
        </p:txBody>
      </p:sp>
      <p:pic>
        <p:nvPicPr>
          <p:cNvPr id="3074" name="Picture 2" descr="관련 이미지">
            <a:extLst>
              <a:ext uri="{FF2B5EF4-FFF2-40B4-BE49-F238E27FC236}">
                <a16:creationId xmlns:a16="http://schemas.microsoft.com/office/drawing/2014/main" id="{60F264F5-13B3-4437-82E9-728B6705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77" y="1462739"/>
            <a:ext cx="4179083" cy="23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윈드러너 배경에 대한 이미지 검색결과">
            <a:extLst>
              <a:ext uri="{FF2B5EF4-FFF2-40B4-BE49-F238E27FC236}">
                <a16:creationId xmlns:a16="http://schemas.microsoft.com/office/drawing/2014/main" id="{FBCDB9D8-441C-4922-97FE-03F5319ED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0" y="3858660"/>
            <a:ext cx="4182100" cy="25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라테일 배경에 대한 이미지 검색결과">
            <a:extLst>
              <a:ext uri="{FF2B5EF4-FFF2-40B4-BE49-F238E27FC236}">
                <a16:creationId xmlns:a16="http://schemas.microsoft.com/office/drawing/2014/main" id="{C1579CD2-7934-4906-A2BE-127962CF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02" y="3461435"/>
            <a:ext cx="4592515" cy="287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48275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진행사항</a:t>
            </a:r>
            <a:endParaRPr lang="en-US" altLang="ko-KR" sz="54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endParaRPr lang="en-US" altLang="ko-KR" sz="30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 err="1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컨셉기획서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제작</a:t>
            </a:r>
            <a:endParaRPr lang="en-US" altLang="ko-KR" sz="2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게임 배경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진행 방식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특징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조작법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컨텐츠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자체 피드백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캐릭터 원형 디자인</a:t>
            </a:r>
            <a:endParaRPr lang="en-US" altLang="ko-KR" sz="2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r>
              <a:rPr lang="en-US" altLang="ko-KR" sz="2200" dirty="0">
                <a:solidFill>
                  <a:schemeClr val="bg1"/>
                </a:solidFill>
              </a:rPr>
              <a:t> 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1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48275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진행 예정 사항</a:t>
            </a:r>
            <a:endParaRPr lang="en-US" altLang="ko-KR" sz="54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~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방학 까지</a:t>
            </a:r>
            <a:endParaRPr lang="en-US" altLang="ko-KR" sz="2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-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기본적인 탄막게임 구성</a:t>
            </a:r>
            <a:endParaRPr lang="en-US" altLang="ko-KR" sz="2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-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캐릭터 공격 방법 구현</a:t>
            </a:r>
            <a:endParaRPr lang="en-US" altLang="ko-KR" sz="2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-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기본적으로 필요한 그래픽 리소스 제작</a:t>
            </a:r>
            <a:endParaRPr lang="en-US" altLang="ko-KR" sz="2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-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스테이지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맵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에디터 제작</a:t>
            </a:r>
            <a:endParaRPr lang="en-US" altLang="ko-KR" sz="2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r>
              <a:rPr lang="en-US" altLang="ko-KR" sz="2200" dirty="0">
                <a:solidFill>
                  <a:schemeClr val="bg1"/>
                </a:solidFill>
              </a:rPr>
              <a:t> 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8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482754" cy="556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주의사항</a:t>
            </a:r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취향에 맞는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 게임을 만들고 싶으신 분들만 오세요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팀은 언제든지 해체될 수 있습니다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본인이 기획서에 대해 무지해 정말 평소 커뮤니케이션을 위주로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형식에 크게 집착하지 않는 문서를 토대로 작업 할 것 같습니다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  (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필요한 내용은 씁니다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)))</a:t>
            </a:r>
          </a:p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endParaRPr lang="ko-KR" altLang="en-US" sz="2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84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48275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주의사항</a:t>
            </a:r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프로그래머를 우선적으로 구하고 있습니다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다른 파트원분들은 신청 주실 때 유의해주세요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프로그래밍 분을 </a:t>
            </a:r>
            <a:r>
              <a:rPr lang="ko-KR" altLang="en-US" sz="2200" dirty="0" err="1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못구하거나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구현이 </a:t>
            </a:r>
            <a:r>
              <a:rPr lang="ko-KR" altLang="en-US" sz="2200" dirty="0" err="1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힘들경우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팀은 잠정적으로 해체하는 쪽으로 생각하고 있습니다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 (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기획 제외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endParaRPr lang="en-US" altLang="ko-KR" sz="2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0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509954" y="1636564"/>
            <a:ext cx="1148275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많은 신청 바랍니다</a:t>
            </a:r>
            <a:r>
              <a:rPr lang="en-US" altLang="ko-KR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</a:t>
            </a:r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전화번호 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010 3735 3074</a:t>
            </a:r>
          </a:p>
          <a:p>
            <a:pPr>
              <a:lnSpc>
                <a:spcPct val="200000"/>
              </a:lnSpc>
            </a:pPr>
            <a:endParaRPr lang="en-US" altLang="ko-KR" sz="2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카카오톡 </a:t>
            </a:r>
            <a:r>
              <a:rPr lang="en-US" altLang="ko-KR" sz="2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yeoul01043</a:t>
            </a:r>
          </a:p>
        </p:txBody>
      </p:sp>
    </p:spTree>
    <p:extLst>
      <p:ext uri="{BB962C8B-B14F-4D97-AF65-F5344CB8AC3E}">
        <p14:creationId xmlns:p14="http://schemas.microsoft.com/office/powerpoint/2010/main" val="181347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09003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현재 팀원</a:t>
            </a:r>
            <a:endParaRPr lang="en-US" altLang="ko-KR" sz="54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이름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전홍집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201713004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학번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파트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그래픽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게임제작시 파트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200" b="1" dirty="0" err="1">
                <a:solidFill>
                  <a:schemeClr val="bg1"/>
                </a:solidFill>
                <a:latin typeface="+mj-ea"/>
                <a:ea typeface="+mj-ea"/>
              </a:rPr>
              <a:t>컨셉기획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및 그래픽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캐릭터 디자인 등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6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482754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제안 목적</a:t>
            </a:r>
            <a:endParaRPr lang="en-US" altLang="ko-KR" sz="50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2018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년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학년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학기 </a:t>
            </a:r>
            <a:r>
              <a:rPr lang="ko-KR" altLang="en-US" sz="2200" b="1" dirty="0" err="1">
                <a:solidFill>
                  <a:schemeClr val="bg1"/>
                </a:solidFill>
                <a:latin typeface="+mj-ea"/>
                <a:ea typeface="+mj-ea"/>
              </a:rPr>
              <a:t>앱게임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프로젝트에 앞서 먼저 생각하고 있던 게임의 프로토타입 제작을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먼저 해보고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그에 따라 </a:t>
            </a:r>
            <a:r>
              <a:rPr lang="ko-KR" altLang="en-US" sz="2200" b="1" dirty="0">
                <a:solidFill>
                  <a:srgbClr val="FF0000"/>
                </a:solidFill>
                <a:latin typeface="+mj-ea"/>
                <a:ea typeface="+mj-ea"/>
              </a:rPr>
              <a:t>구현 </a:t>
            </a:r>
            <a:r>
              <a:rPr lang="ko-KR" altLang="en-US" sz="2200" b="1" dirty="0" err="1">
                <a:solidFill>
                  <a:srgbClr val="FF0000"/>
                </a:solidFill>
                <a:latin typeface="+mj-ea"/>
                <a:ea typeface="+mj-ea"/>
              </a:rPr>
              <a:t>가능성</a:t>
            </a:r>
            <a:r>
              <a:rPr lang="ko-KR" altLang="en-US" sz="2200" b="1" dirty="0" err="1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알아보는 것이 목적입니다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25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충분히 구현 가능하고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문제 없이 </a:t>
            </a:r>
            <a:r>
              <a:rPr lang="ko-KR" altLang="en-US" sz="2200" b="1" dirty="0">
                <a:solidFill>
                  <a:srgbClr val="FF0000"/>
                </a:solidFill>
                <a:latin typeface="+mj-ea"/>
                <a:ea typeface="+mj-ea"/>
              </a:rPr>
              <a:t>제작이 가능할 경우 </a:t>
            </a:r>
            <a:r>
              <a:rPr lang="ko-KR" altLang="en-US" sz="2200" b="1" dirty="0" err="1">
                <a:solidFill>
                  <a:srgbClr val="FF0000"/>
                </a:solidFill>
                <a:latin typeface="+mj-ea"/>
                <a:ea typeface="+mj-ea"/>
              </a:rPr>
              <a:t>앱게임</a:t>
            </a:r>
            <a:r>
              <a:rPr lang="ko-KR" altLang="en-US" sz="2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제작까지 쭉 </a:t>
            </a:r>
            <a:r>
              <a:rPr lang="ko-KR" altLang="en-US" sz="2200" b="1" dirty="0" err="1">
                <a:solidFill>
                  <a:schemeClr val="bg1"/>
                </a:solidFill>
                <a:latin typeface="+mj-ea"/>
                <a:ea typeface="+mj-ea"/>
              </a:rPr>
              <a:t>이어가기를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희망합니다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48275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개발 기간</a:t>
            </a:r>
            <a:endParaRPr lang="en-US" altLang="ko-KR" sz="5400" b="1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학기 </a:t>
            </a:r>
            <a:r>
              <a:rPr lang="ko-KR" altLang="en-US" sz="2200" b="1" dirty="0" err="1">
                <a:solidFill>
                  <a:schemeClr val="bg1"/>
                </a:solidFill>
                <a:latin typeface="+mj-ea"/>
                <a:ea typeface="+mj-ea"/>
              </a:rPr>
              <a:t>학기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중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~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겨울방학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학기 중에는 사실 바쁘게 작업하려고 생각하지 않습니다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과제들을 끝내고 남는 시간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및 방학 때 작업을 주로 진행하려고 합니다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482754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구인 인원</a:t>
            </a:r>
            <a:endParaRPr lang="en-US" altLang="ko-KR" sz="54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ko-KR" altLang="en-US" sz="2200" b="1" dirty="0">
                <a:solidFill>
                  <a:srgbClr val="FF0000"/>
                </a:solidFill>
                <a:latin typeface="+mj-ea"/>
                <a:ea typeface="+mj-ea"/>
              </a:rPr>
              <a:t>프로그래머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게임 내 메인 시스템 구현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맵 에디터 제작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기획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기획의 세부화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추가 요소 기획 등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 (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시스템 기획서 제작 공동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-2D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배경 그래픽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판타지를 중심으로 한 배경 일러스트 제작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-2D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캐릭터 그래픽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캐릭터 제작 및 애니메이션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( 2D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애니메이션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-UI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디자인 그래픽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게임 타이틀 제작 및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UI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의 디자인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그 외 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7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482754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게임 컨셉 및 주제</a:t>
            </a:r>
            <a:endParaRPr lang="en-US" altLang="ko-KR" sz="5400" b="1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 err="1">
                <a:solidFill>
                  <a:schemeClr val="bg1"/>
                </a:solidFill>
                <a:latin typeface="+mj-ea"/>
                <a:ea typeface="+mj-ea"/>
              </a:rPr>
              <a:t>횡스크롤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ko-KR" altLang="en-US" sz="2200" b="1" dirty="0">
                <a:solidFill>
                  <a:srgbClr val="FF0000"/>
                </a:solidFill>
                <a:latin typeface="+mj-ea"/>
                <a:ea typeface="+mj-ea"/>
              </a:rPr>
              <a:t>미소녀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”2d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탄막게임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기존의 </a:t>
            </a:r>
            <a:r>
              <a:rPr lang="ko-KR" altLang="en-US" sz="2200" b="1" dirty="0" err="1">
                <a:solidFill>
                  <a:schemeClr val="bg1"/>
                </a:solidFill>
                <a:latin typeface="+mj-ea"/>
                <a:ea typeface="+mj-ea"/>
              </a:rPr>
              <a:t>원버튼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공격에서 벗어난 캐릭터마다의 다양한 공격방식을 적용한 </a:t>
            </a:r>
            <a:r>
              <a:rPr lang="ko-KR" altLang="en-US" sz="2200" b="1" dirty="0" err="1">
                <a:solidFill>
                  <a:schemeClr val="bg1"/>
                </a:solidFill>
                <a:latin typeface="+mj-ea"/>
                <a:ea typeface="+mj-ea"/>
              </a:rPr>
              <a:t>게임ㅇ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유니티를 기반으로 생각하고 있습니다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자세한 내용은 뒤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ppt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참고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3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4827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게임 컨셉 및 주제</a:t>
            </a:r>
            <a:endParaRPr lang="en-US" altLang="ko-KR" sz="5400" b="1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ko-KR" altLang="en-US" sz="2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스테리나이츠에 대한 이미지 검색결과">
            <a:extLst>
              <a:ext uri="{FF2B5EF4-FFF2-40B4-BE49-F238E27FC236}">
                <a16:creationId xmlns:a16="http://schemas.microsoft.com/office/drawing/2014/main" id="{63674C87-0955-46AA-AD73-DB10AC13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2" y="1513216"/>
            <a:ext cx="4126524" cy="23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텐가이에 대한 이미지 검색결과">
            <a:extLst>
              <a:ext uri="{FF2B5EF4-FFF2-40B4-BE49-F238E27FC236}">
                <a16:creationId xmlns:a16="http://schemas.microsoft.com/office/drawing/2014/main" id="{CB016C4A-8BC8-4FE4-893D-A35764CA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2" y="3874947"/>
            <a:ext cx="4132385" cy="275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5B091648-90C3-4AE3-BF06-6C340B98439C}"/>
              </a:ext>
            </a:extLst>
          </p:cNvPr>
          <p:cNvSpPr/>
          <p:nvPr/>
        </p:nvSpPr>
        <p:spPr>
          <a:xfrm>
            <a:off x="5556738" y="3071446"/>
            <a:ext cx="1113692" cy="1113692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후르츠 닌자에 대한 이미지 검색결과">
            <a:extLst>
              <a:ext uri="{FF2B5EF4-FFF2-40B4-BE49-F238E27FC236}">
                <a16:creationId xmlns:a16="http://schemas.microsoft.com/office/drawing/2014/main" id="{B92FCF4A-826F-4B9E-9CA4-E1A4FE126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46" y="2176294"/>
            <a:ext cx="4538662" cy="255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C8F160-5535-4BFC-AD79-B1F9176E0F3B}"/>
              </a:ext>
            </a:extLst>
          </p:cNvPr>
          <p:cNvSpPr/>
          <p:nvPr/>
        </p:nvSpPr>
        <p:spPr>
          <a:xfrm>
            <a:off x="6670430" y="48276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  <a:latin typeface="+mj-ea"/>
              </a:rPr>
              <a:t>메인 캐릭터 中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</a:rPr>
              <a:t>후르츠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 닌자같이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</a:rPr>
              <a:t>스와이프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 기반의 공격방식을 가지고 있습니다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068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48275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게임 플레이</a:t>
            </a:r>
            <a:endParaRPr lang="en-US" altLang="ko-KR" sz="5400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스토리 진행 후 스테이지 별로 진행되는 게임스타일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탄막을 피하며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캐릭터 간의 특유의 공격으로 </a:t>
            </a:r>
            <a:r>
              <a:rPr lang="ko-KR" altLang="en-US" sz="2200" b="1" dirty="0" err="1">
                <a:solidFill>
                  <a:schemeClr val="bg1"/>
                </a:solidFill>
                <a:latin typeface="+mj-ea"/>
                <a:ea typeface="+mj-ea"/>
              </a:rPr>
              <a:t>몹들을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없애고 보스를 처치하며 진행한다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스테이지 별로 </a:t>
            </a:r>
            <a:r>
              <a:rPr lang="ko-KR" altLang="en-US" sz="2200" b="1" dirty="0" err="1">
                <a:solidFill>
                  <a:schemeClr val="bg1"/>
                </a:solidFill>
                <a:latin typeface="+mj-ea"/>
                <a:ea typeface="+mj-ea"/>
              </a:rPr>
              <a:t>몹들이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특징적인 공격 스타일을 가지고 있다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420D-ADBB-47F1-B36C-E15C432F0E3F}"/>
              </a:ext>
            </a:extLst>
          </p:cNvPr>
          <p:cNvSpPr/>
          <p:nvPr/>
        </p:nvSpPr>
        <p:spPr>
          <a:xfrm>
            <a:off x="234462" y="234462"/>
            <a:ext cx="11758246" cy="6435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60DD1-AAD5-42A1-9EF3-E41679C26F67}"/>
              </a:ext>
            </a:extLst>
          </p:cNvPr>
          <p:cNvSpPr txBox="1"/>
          <p:nvPr/>
        </p:nvSpPr>
        <p:spPr>
          <a:xfrm>
            <a:off x="357554" y="457201"/>
            <a:ext cx="114827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게임 그래픽 컨셉</a:t>
            </a:r>
            <a:endParaRPr lang="en-US" altLang="ko-KR" sz="5400" b="1" dirty="0">
              <a:solidFill>
                <a:schemeClr val="bg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0C9653-8408-47DE-9030-B34335C05C02}"/>
              </a:ext>
            </a:extLst>
          </p:cNvPr>
          <p:cNvSpPr/>
          <p:nvPr/>
        </p:nvSpPr>
        <p:spPr>
          <a:xfrm>
            <a:off x="4964722" y="1467065"/>
            <a:ext cx="66495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인 게임 캐릭터 일러스트 스타일</a:t>
            </a:r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캐릭터 일러스트와 게임 플레이 할 때의 모습이 다른 경우는</a:t>
            </a:r>
            <a:endParaRPr lang="en-US" altLang="ko-KR" b="1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j-ea"/>
              </a:rPr>
              <a:t>이미 많습니다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이 게임에서도 그러한 방향으로 가려고 합니다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  <a:latin typeface="+mj-ea"/>
              </a:rPr>
              <a:t>캐주얼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 스타일이면 크게 벗어나지 않는 한 가능합니다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!</a:t>
            </a:r>
          </a:p>
        </p:txBody>
      </p:sp>
      <p:pic>
        <p:nvPicPr>
          <p:cNvPr id="4098" name="Picture 2" descr="클로저스에 대한 이미지 검색결과">
            <a:extLst>
              <a:ext uri="{FF2B5EF4-FFF2-40B4-BE49-F238E27FC236}">
                <a16:creationId xmlns:a16="http://schemas.microsoft.com/office/drawing/2014/main" id="{EB15BB9E-1516-47F0-9059-11CD685D0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8" y="1418492"/>
            <a:ext cx="3033039" cy="406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던파 일러스트에 대한 이미지 검색결과">
            <a:extLst>
              <a:ext uri="{FF2B5EF4-FFF2-40B4-BE49-F238E27FC236}">
                <a16:creationId xmlns:a16="http://schemas.microsoft.com/office/drawing/2014/main" id="{29E5DDB7-C015-4F33-BD2B-BF4F45CEC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94" y="2708396"/>
            <a:ext cx="3191792" cy="396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드래곤네스트 일러스트에 대한 이미지 검색결과">
            <a:extLst>
              <a:ext uri="{FF2B5EF4-FFF2-40B4-BE49-F238E27FC236}">
                <a16:creationId xmlns:a16="http://schemas.microsoft.com/office/drawing/2014/main" id="{1D48CF77-B588-4414-A08A-6D73EAB97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89" y="3431841"/>
            <a:ext cx="27622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869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157</TotalTime>
  <Words>460</Words>
  <Application>Microsoft Office PowerPoint</Application>
  <PresentationFormat>와이드스크린</PresentationFormat>
  <Paragraphs>122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인터파크고딕 B</vt:lpstr>
      <vt:lpstr>인터파크고딕 M</vt:lpstr>
      <vt:lpstr>Arial</vt:lpstr>
      <vt:lpstr>Calibri</vt:lpstr>
      <vt:lpstr>Calibri Light</vt:lpstr>
      <vt:lpstr>천체</vt:lpstr>
      <vt:lpstr>2018 앱게임 프로젝트  팀원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앱게임 프로젝트  팀원 제안서</dc:title>
  <dc:creator>전홍집</dc:creator>
  <cp:lastModifiedBy>전홍집</cp:lastModifiedBy>
  <cp:revision>18</cp:revision>
  <dcterms:created xsi:type="dcterms:W3CDTF">2017-09-13T09:21:28Z</dcterms:created>
  <dcterms:modified xsi:type="dcterms:W3CDTF">2017-09-13T11:59:12Z</dcterms:modified>
</cp:coreProperties>
</file>