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4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9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5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61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2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3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8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765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95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12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E9A4-FE0F-41C9-926F-91210E2C175C}" type="datetimeFigureOut">
              <a:rPr lang="it-IT" smtClean="0"/>
              <a:t>20/01/2022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2FA6-D8AF-4337-B2D9-55F6C3FD97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7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e 19">
            <a:extLst>
              <a:ext uri="{FF2B5EF4-FFF2-40B4-BE49-F238E27FC236}">
                <a16:creationId xmlns:a16="http://schemas.microsoft.com/office/drawing/2014/main" id="{03D30BB2-5576-4303-81B4-7744A0DD2604}"/>
              </a:ext>
            </a:extLst>
          </p:cNvPr>
          <p:cNvSpPr/>
          <p:nvPr/>
        </p:nvSpPr>
        <p:spPr>
          <a:xfrm>
            <a:off x="3359697" y="73133"/>
            <a:ext cx="6245157" cy="6245157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254BBFD-50AE-47C4-8EBA-183044F66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86" y="539709"/>
            <a:ext cx="5778581" cy="5778581"/>
          </a:xfrm>
          <a:prstGeom prst="rect">
            <a:avLst/>
          </a:prstGeom>
          <a:noFill/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58D9C9-1B18-499C-AB29-0F3B0ADDE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73" y="1769455"/>
            <a:ext cx="2813693" cy="275741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7A668D4-B598-4268-9E3A-24C99ED346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81" b="94543" l="5522" r="93650">
                        <a14:foregroundMark x1="10547" y1="39161" x2="4528" y2="53967"/>
                        <a14:foregroundMark x1="4528" y1="53967" x2="5577" y2="62203"/>
                        <a14:foregroundMark x1="5577" y1="62203" x2="10988" y2="67105"/>
                        <a14:foregroundMark x1="10988" y1="67105" x2="10988" y2="67105"/>
                        <a14:foregroundMark x1="44009" y1="88631" x2="48978" y2="94593"/>
                        <a14:foregroundMark x1="48978" y1="94593" x2="54059" y2="90197"/>
                        <a14:foregroundMark x1="88349" y1="68065" x2="93043" y2="62052"/>
                        <a14:foregroundMark x1="93043" y1="62052" x2="93705" y2="53108"/>
                        <a14:foregroundMark x1="93705" y1="53108" x2="89122" y2="41132"/>
                        <a14:foregroundMark x1="45721" y1="10662" x2="38763" y2="3386"/>
                        <a14:foregroundMark x1="58752" y1="2981" x2="58752" y2="2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32" y="3484231"/>
            <a:ext cx="1273440" cy="139157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6A79BB4-FA87-40B3-9007-88A8D7F007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81" b="94543" l="5522" r="93650">
                        <a14:foregroundMark x1="10547" y1="39161" x2="4528" y2="53967"/>
                        <a14:foregroundMark x1="4528" y1="53967" x2="5577" y2="62203"/>
                        <a14:foregroundMark x1="5577" y1="62203" x2="10988" y2="67105"/>
                        <a14:foregroundMark x1="10988" y1="67105" x2="10988" y2="67105"/>
                        <a14:foregroundMark x1="44009" y1="88631" x2="48978" y2="94593"/>
                        <a14:foregroundMark x1="48978" y1="94593" x2="54059" y2="90197"/>
                        <a14:foregroundMark x1="88349" y1="68065" x2="93043" y2="62052"/>
                        <a14:foregroundMark x1="93043" y1="62052" x2="93705" y2="53108"/>
                        <a14:foregroundMark x1="93705" y1="53108" x2="89122" y2="41132"/>
                        <a14:foregroundMark x1="45721" y1="10662" x2="38763" y2="3386"/>
                        <a14:foregroundMark x1="58752" y1="2981" x2="58752" y2="2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51695">
            <a:off x="6688459" y="1931057"/>
            <a:ext cx="1273440" cy="139157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4D9239D-BD80-42BE-BF58-7AAD85C84E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81" b="94543" l="5522" r="93650">
                        <a14:foregroundMark x1="10547" y1="39161" x2="4528" y2="53967"/>
                        <a14:foregroundMark x1="4528" y1="53967" x2="5577" y2="62203"/>
                        <a14:foregroundMark x1="5577" y1="62203" x2="10988" y2="67105"/>
                        <a14:foregroundMark x1="10988" y1="67105" x2="10988" y2="67105"/>
                        <a14:foregroundMark x1="44009" y1="88631" x2="48978" y2="94593"/>
                        <a14:foregroundMark x1="48978" y1="94593" x2="54059" y2="90197"/>
                        <a14:foregroundMark x1="88349" y1="68065" x2="93043" y2="62052"/>
                        <a14:foregroundMark x1="93043" y1="62052" x2="93705" y2="53108"/>
                        <a14:foregroundMark x1="93705" y1="53108" x2="89122" y2="41132"/>
                        <a14:foregroundMark x1="45721" y1="10662" x2="38763" y2="3386"/>
                        <a14:foregroundMark x1="58752" y1="2981" x2="58752" y2="2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16179">
            <a:off x="4881948" y="1963343"/>
            <a:ext cx="1273440" cy="13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4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Fasolo</dc:creator>
  <cp:lastModifiedBy>Luca Castagna</cp:lastModifiedBy>
  <cp:revision>3</cp:revision>
  <dcterms:created xsi:type="dcterms:W3CDTF">2022-01-20T08:10:38Z</dcterms:created>
  <dcterms:modified xsi:type="dcterms:W3CDTF">2022-01-20T08:51:49Z</dcterms:modified>
</cp:coreProperties>
</file>