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4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59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58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61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72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837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8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1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765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95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812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2FA6-D8AF-4337-B2D9-55F6C3FD97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974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204784" y="235453"/>
            <a:ext cx="6425738" cy="64257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195" y="1170864"/>
            <a:ext cx="4554916" cy="4554916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35" y="1501614"/>
            <a:ext cx="1768835" cy="1768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31535">
            <a:off x="4271965" y="1468363"/>
            <a:ext cx="657042" cy="657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21677" y="2120275"/>
            <a:ext cx="657042" cy="6570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07159">
            <a:off x="4729594" y="783457"/>
            <a:ext cx="657042" cy="6570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99234">
            <a:off x="4040488" y="2224234"/>
            <a:ext cx="657042" cy="6570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3528">
            <a:off x="5832064" y="374637"/>
            <a:ext cx="657042" cy="6570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31535">
            <a:off x="5071982" y="1338112"/>
            <a:ext cx="657042" cy="6570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85456">
            <a:off x="7071451" y="453581"/>
            <a:ext cx="657042" cy="6570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63520">
            <a:off x="6440748" y="758516"/>
            <a:ext cx="657042" cy="6570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48793">
            <a:off x="7692348" y="937029"/>
            <a:ext cx="657042" cy="6570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44499" y="2113440"/>
            <a:ext cx="657042" cy="6570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63512">
            <a:off x="7382919" y="1994875"/>
            <a:ext cx="657042" cy="6570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59625">
            <a:off x="8648727" y="2669583"/>
            <a:ext cx="657042" cy="6570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62910">
            <a:off x="7843211" y="2838993"/>
            <a:ext cx="657042" cy="65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3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Fasolo</dc:creator>
  <cp:lastModifiedBy>Nicolas Fasolo</cp:lastModifiedBy>
  <cp:revision>1</cp:revision>
  <dcterms:created xsi:type="dcterms:W3CDTF">2022-01-20T08:10:38Z</dcterms:created>
  <dcterms:modified xsi:type="dcterms:W3CDTF">2022-01-20T08:10:58Z</dcterms:modified>
</cp:coreProperties>
</file>