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E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09816-73DF-4934-9AE0-7B068FB4B60D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A188-D091-4F81-9FAA-985B3A0B87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660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A188-D091-4F81-9FAA-985B3A0B8754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838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850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312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66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91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332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48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474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42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18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264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4158-B571-4DFC-80CA-713419F4597C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A56A-E29F-41EE-9063-2956908E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85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ABDA: </a:t>
            </a:r>
            <a:r>
              <a:rPr lang="sv-SE" dirty="0" err="1" smtClean="0"/>
              <a:t>Assignment</a:t>
            </a:r>
            <a:r>
              <a:rPr lang="sv-SE" dirty="0" smtClean="0"/>
              <a:t> 7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2020-01-21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481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222422" y="1348062"/>
            <a:ext cx="1175539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0" dirty="0" err="1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transformed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 data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{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dirty="0" err="1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N_data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log_reaction_time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6182B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reaction_time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;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}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</a:b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{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i="1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// Group </a:t>
            </a:r>
            <a:r>
              <a:rPr lang="sv-SE" sz="1400" b="0" i="1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level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dirty="0" err="1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 mu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;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dirty="0" err="1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tau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;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dirty="0" err="1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phi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;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i="1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sv-SE" sz="1400" b="0" i="1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Individual</a:t>
            </a:r>
            <a:r>
              <a:rPr lang="sv-SE" sz="1400" b="0" i="1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i="1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level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dirty="0" err="1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N_subjects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;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real&lt;</a:t>
            </a:r>
            <a:r>
              <a:rPr lang="sv-SE" sz="1400" b="0" dirty="0" err="1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sigma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;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</a:br>
            <a:r>
              <a:rPr lang="sv-SE" sz="1400" b="0" dirty="0" err="1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{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i="1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sv-SE" sz="1400" b="0" i="1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N_data) 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{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log_reaction_time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[i] 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6182B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subjects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[i]] 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subjects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[i]] 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[i] , sigma)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;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}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i="1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sv-SE" sz="1400" b="0" i="1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N_subjects) 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{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][i] 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6182B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(mu[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phi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is_child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tau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;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][i] 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smtClean="0">
                <a:solidFill>
                  <a:srgbClr val="6182B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(mu[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phi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sv-SE" sz="1400" b="0" dirty="0" smtClean="0">
                <a:solidFill>
                  <a:srgbClr val="7C4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is_child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sv-SE" sz="1400" b="0" dirty="0" err="1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tau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sz="1400" b="0" dirty="0" smtClean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;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}</a:t>
            </a:r>
            <a:endParaRPr lang="sv-SE" sz="1400" b="0" dirty="0" smtClean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}</a:t>
            </a:r>
            <a:endParaRPr lang="sv-SE" sz="1400" b="0" dirty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086"/>
            <a:ext cx="10515600" cy="5896877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Question</a:t>
            </a:r>
            <a:r>
              <a:rPr lang="sv-SE" b="1" dirty="0" smtClean="0"/>
              <a:t> 1: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en-US" dirty="0"/>
              <a:t>Give an interpretation of theta0 and theta1 in plain text. Explain to a non-statistician what these two parameters </a:t>
            </a:r>
            <a:r>
              <a:rPr lang="en-US" dirty="0" smtClean="0"/>
              <a:t>mean.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i="1" dirty="0" smtClean="0">
                <a:solidFill>
                  <a:schemeClr val="accent5"/>
                </a:solidFill>
              </a:rPr>
              <a:t>In standard </a:t>
            </a:r>
            <a:r>
              <a:rPr lang="sv-SE" i="1" dirty="0" err="1" smtClean="0">
                <a:solidFill>
                  <a:schemeClr val="accent5"/>
                </a:solidFill>
              </a:rPr>
              <a:t>scale</a:t>
            </a:r>
            <a:r>
              <a:rPr lang="sv-SE" i="1" dirty="0" smtClean="0">
                <a:solidFill>
                  <a:schemeClr val="accent5"/>
                </a:solidFill>
              </a:rPr>
              <a:t>:</a:t>
            </a:r>
          </a:p>
          <a:p>
            <a:r>
              <a:rPr lang="sv-SE" dirty="0" smtClean="0">
                <a:solidFill>
                  <a:schemeClr val="accent5"/>
                </a:solidFill>
              </a:rPr>
              <a:t>theta0 is the </a:t>
            </a:r>
            <a:r>
              <a:rPr lang="sv-SE" dirty="0" err="1" smtClean="0">
                <a:solidFill>
                  <a:schemeClr val="accent5"/>
                </a:solidFill>
              </a:rPr>
              <a:t>mean</a:t>
            </a:r>
            <a:r>
              <a:rPr lang="sv-SE" dirty="0" smtClean="0">
                <a:solidFill>
                  <a:schemeClr val="accent5"/>
                </a:solidFill>
              </a:rPr>
              <a:t> </a:t>
            </a:r>
            <a:r>
              <a:rPr lang="sv-SE" dirty="0" err="1" smtClean="0">
                <a:solidFill>
                  <a:schemeClr val="accent5"/>
                </a:solidFill>
              </a:rPr>
              <a:t>estimate</a:t>
            </a:r>
            <a:r>
              <a:rPr lang="sv-SE" dirty="0" smtClean="0">
                <a:solidFill>
                  <a:schemeClr val="accent5"/>
                </a:solidFill>
              </a:rPr>
              <a:t> for the </a:t>
            </a:r>
            <a:r>
              <a:rPr lang="sv-SE" dirty="0" err="1" smtClean="0">
                <a:solidFill>
                  <a:schemeClr val="accent5"/>
                </a:solidFill>
              </a:rPr>
              <a:t>starting</a:t>
            </a:r>
            <a:r>
              <a:rPr lang="sv-SE" dirty="0" smtClean="0">
                <a:solidFill>
                  <a:schemeClr val="accent5"/>
                </a:solidFill>
              </a:rPr>
              <a:t> </a:t>
            </a:r>
            <a:r>
              <a:rPr lang="sv-SE" dirty="0" err="1" smtClean="0">
                <a:solidFill>
                  <a:schemeClr val="accent5"/>
                </a:solidFill>
              </a:rPr>
              <a:t>reaction</a:t>
            </a:r>
            <a:r>
              <a:rPr lang="sv-SE" dirty="0" smtClean="0">
                <a:solidFill>
                  <a:schemeClr val="accent5"/>
                </a:solidFill>
              </a:rPr>
              <a:t> </a:t>
            </a:r>
            <a:r>
              <a:rPr lang="sv-SE" dirty="0" err="1" smtClean="0">
                <a:solidFill>
                  <a:schemeClr val="accent5"/>
                </a:solidFill>
              </a:rPr>
              <a:t>time</a:t>
            </a:r>
            <a:r>
              <a:rPr lang="sv-SE" dirty="0" smtClean="0">
                <a:solidFill>
                  <a:schemeClr val="accent5"/>
                </a:solidFill>
              </a:rPr>
              <a:t> for </a:t>
            </a:r>
            <a:r>
              <a:rPr lang="sv-SE" dirty="0" err="1" smtClean="0">
                <a:solidFill>
                  <a:schemeClr val="accent5"/>
                </a:solidFill>
              </a:rPr>
              <a:t>each</a:t>
            </a:r>
            <a:r>
              <a:rPr lang="sv-SE" dirty="0" smtClean="0">
                <a:solidFill>
                  <a:schemeClr val="accent5"/>
                </a:solidFill>
              </a:rPr>
              <a:t> </a:t>
            </a:r>
            <a:r>
              <a:rPr lang="sv-SE" dirty="0" err="1" smtClean="0">
                <a:solidFill>
                  <a:schemeClr val="accent5"/>
                </a:solidFill>
              </a:rPr>
              <a:t>individual</a:t>
            </a:r>
            <a:endParaRPr lang="sv-SE" dirty="0" smtClean="0">
              <a:solidFill>
                <a:schemeClr val="accent5"/>
              </a:solidFill>
            </a:endParaRPr>
          </a:p>
          <a:p>
            <a:r>
              <a:rPr lang="sv-SE" dirty="0" smtClean="0">
                <a:solidFill>
                  <a:schemeClr val="accent5"/>
                </a:solidFill>
              </a:rPr>
              <a:t>theta1 is the </a:t>
            </a:r>
            <a:r>
              <a:rPr lang="sv-SE" dirty="0" err="1" smtClean="0">
                <a:solidFill>
                  <a:schemeClr val="accent5"/>
                </a:solidFill>
              </a:rPr>
              <a:t>mean</a:t>
            </a:r>
            <a:r>
              <a:rPr lang="sv-SE" dirty="0" smtClean="0">
                <a:solidFill>
                  <a:schemeClr val="accent5"/>
                </a:solidFill>
              </a:rPr>
              <a:t> </a:t>
            </a:r>
            <a:r>
              <a:rPr lang="sv-SE" dirty="0" err="1" smtClean="0">
                <a:solidFill>
                  <a:schemeClr val="accent5"/>
                </a:solidFill>
              </a:rPr>
              <a:t>estimate</a:t>
            </a:r>
            <a:r>
              <a:rPr lang="sv-SE" dirty="0" smtClean="0">
                <a:solidFill>
                  <a:schemeClr val="accent5"/>
                </a:solidFill>
              </a:rPr>
              <a:t> for the </a:t>
            </a:r>
            <a:r>
              <a:rPr lang="sv-SE" dirty="0" err="1" smtClean="0">
                <a:solidFill>
                  <a:schemeClr val="accent5"/>
                </a:solidFill>
              </a:rPr>
              <a:t>learning</a:t>
            </a:r>
            <a:r>
              <a:rPr lang="sv-SE" dirty="0" smtClean="0">
                <a:solidFill>
                  <a:schemeClr val="accent5"/>
                </a:solidFill>
              </a:rPr>
              <a:t> rate/</a:t>
            </a:r>
            <a:r>
              <a:rPr lang="sv-SE" dirty="0" err="1" smtClean="0">
                <a:solidFill>
                  <a:schemeClr val="accent5"/>
                </a:solidFill>
              </a:rPr>
              <a:t>attempt</a:t>
            </a:r>
            <a:endParaRPr lang="sv-SE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086"/>
            <a:ext cx="10515600" cy="5896877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Question</a:t>
            </a:r>
            <a:r>
              <a:rPr lang="sv-SE" b="1" dirty="0" smtClean="0"/>
              <a:t> 2: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en-US" dirty="0" smtClean="0"/>
              <a:t>Give an interpretation of all the </a:t>
            </a:r>
            <a:r>
              <a:rPr lang="en-US" dirty="0" err="1" smtClean="0"/>
              <a:t>phi:s</a:t>
            </a:r>
            <a:r>
              <a:rPr lang="en-US" dirty="0" smtClean="0"/>
              <a:t> and </a:t>
            </a:r>
            <a:r>
              <a:rPr lang="en-US" dirty="0" err="1" smtClean="0"/>
              <a:t>mu:s</a:t>
            </a:r>
            <a:r>
              <a:rPr lang="en-US" dirty="0" smtClean="0"/>
              <a:t> in plain text. Explain to a non-statistician what these parameters mean. Try to do it in the original scale, i.e. in terms of average reaction time rather than log reaction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mu0 is the starting reaction time mean estimate for an adult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phi0 is the difference in starting reaction time mean estimate between a child and an adult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mu1 is the learning rate mean estimate for an adult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phi1 is the difference in learning rate mean estimate between a child and an adult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1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086"/>
            <a:ext cx="10515600" cy="5896877"/>
          </a:xfrm>
        </p:spPr>
        <p:txBody>
          <a:bodyPr/>
          <a:lstStyle/>
          <a:p>
            <a:pPr marL="0" indent="0">
              <a:buNone/>
            </a:pPr>
            <a:r>
              <a:rPr lang="sv-SE" sz="1800" b="1" dirty="0" err="1" smtClean="0"/>
              <a:t>Question</a:t>
            </a:r>
            <a:r>
              <a:rPr lang="sv-SE" sz="1800" b="1" dirty="0" smtClean="0"/>
              <a:t> 3:</a:t>
            </a:r>
            <a:r>
              <a:rPr lang="sv-SE" sz="1800" dirty="0" smtClean="0"/>
              <a:t/>
            </a:r>
            <a:br>
              <a:rPr lang="sv-SE" sz="1800" dirty="0" smtClean="0"/>
            </a:br>
            <a:r>
              <a:rPr lang="en-US" sz="1800" dirty="0"/>
              <a:t>Provide the expected reaction time for the first attempt (x=1) and the fifth attempt (x=5) for the first individual (Oliver), third individual (Jesper) and fourth individual (“the dude”), i.e. individuals j = 0,2,3 in python or j=1,3,4 in </a:t>
            </a:r>
            <a:r>
              <a:rPr lang="en-US" sz="1800" dirty="0" err="1"/>
              <a:t>julia</a:t>
            </a:r>
            <a:r>
              <a:rPr lang="en-US" sz="1800" dirty="0"/>
              <a:t>/</a:t>
            </a:r>
            <a:r>
              <a:rPr lang="en-US" sz="1800" dirty="0" err="1"/>
              <a:t>matlab</a:t>
            </a:r>
            <a:r>
              <a:rPr lang="en-US" sz="1800" dirty="0"/>
              <a:t>. See my (soon to come) results below if you get similar results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457563"/>
            <a:ext cx="10284849" cy="51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1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086"/>
            <a:ext cx="10515600" cy="5896877"/>
          </a:xfrm>
        </p:spPr>
        <p:txBody>
          <a:bodyPr/>
          <a:lstStyle/>
          <a:p>
            <a:pPr fontAlgn="base"/>
            <a:r>
              <a:rPr lang="sv-SE" b="1" dirty="0" err="1" smtClean="0"/>
              <a:t>Question</a:t>
            </a:r>
            <a:r>
              <a:rPr lang="sv-SE" b="1" dirty="0" smtClean="0"/>
              <a:t> 4: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en-US" dirty="0"/>
              <a:t>Discuss possible model improvements to our model. </a:t>
            </a:r>
          </a:p>
          <a:p>
            <a:pPr lvl="1" fontAlgn="base"/>
            <a:r>
              <a:rPr lang="en-US" dirty="0"/>
              <a:t>What would happen if x goes to infinity? Is this physically realistic? It seems like there is no way to get a reaction time less than 100ms looking at the website and our data. </a:t>
            </a:r>
          </a:p>
          <a:p>
            <a:pPr lvl="2" fontAlgn="base"/>
            <a:r>
              <a:rPr lang="en-US" dirty="0"/>
              <a:t>How can we improve the model?</a:t>
            </a:r>
          </a:p>
          <a:p>
            <a:pPr lvl="2" fontAlgn="base"/>
            <a:r>
              <a:rPr lang="en-US" dirty="0"/>
              <a:t>Should we change distributions (likelihood, priors)? What options do we have and why?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The expected reaction time with infinite attempts would be negative, which is not realistic.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Naïve improvement would be to model the learning as an exponential decay plateauing off on a realistic bottom(ex. 100ms)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7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086"/>
            <a:ext cx="10515600" cy="5896877"/>
          </a:xfrm>
        </p:spPr>
        <p:txBody>
          <a:bodyPr/>
          <a:lstStyle/>
          <a:p>
            <a:pPr marL="0" indent="0" fontAlgn="base">
              <a:buNone/>
            </a:pPr>
            <a:r>
              <a:rPr lang="sv-SE" b="1" dirty="0" err="1" smtClean="0"/>
              <a:t>Question</a:t>
            </a:r>
            <a:r>
              <a:rPr lang="sv-SE" b="1" dirty="0" smtClean="0"/>
              <a:t> 5: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en-US" dirty="0"/>
              <a:t>Notice that your sigma has decreased in Assignment 7, but are the same in 6 and 5. Why is that do you think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006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59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585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ABDA: Assignment 7</vt:lpstr>
      <vt:lpstr>Model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Luleå tekniska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ABDA: Assignment 7</dc:title>
  <dc:creator>Fredrik Nyström</dc:creator>
  <cp:lastModifiedBy>Fredrik Nyström</cp:lastModifiedBy>
  <cp:revision>10</cp:revision>
  <dcterms:created xsi:type="dcterms:W3CDTF">2020-01-20T13:38:58Z</dcterms:created>
  <dcterms:modified xsi:type="dcterms:W3CDTF">2020-01-20T16:13:48Z</dcterms:modified>
</cp:coreProperties>
</file>