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A32FD6-E25B-43BF-BF87-75AD547CD86E}">
          <p14:sldIdLst>
            <p14:sldId id="256"/>
            <p14:sldId id="260"/>
          </p14:sldIdLst>
        </p14:section>
        <p14:section name="Untitled Section" id="{2318E0AE-024D-4B44-B7DB-6F83C0521037}">
          <p14:sldIdLst>
            <p14:sldId id="257"/>
            <p14:sldId id="258"/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B03AD-8987-E9A8-4167-0577EFB36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807A9-ADE1-821A-95F9-03D232FF5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D8EC-819A-1B98-1AD6-A396851F3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2958-53E5-4023-8D52-2AC24C788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583E7-6091-77D5-7F00-F415197C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EF6B5-F53D-66AC-5BBC-1640982E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65BED-C89B-02E8-3F66-C5980B45B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7820-45D6-D88D-0B80-893A1FC2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5A01F-BC6B-60C8-8B3D-2A7BCF16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FA34-53A9-F9F2-1BBA-4FA25C87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B5F84F-7653-871A-F6D3-9065FA78B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105DC-53CD-9E41-512D-C26B5A7DF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1637-FC5F-D3F0-64AA-BC780DBFB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C783-CDC6-9054-5D39-0D0B559E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8D559-1540-BF90-CEFD-1B565B9B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53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A3F4-81A1-970D-FE1A-1E36F8BB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314B-F89E-AFD0-0295-48459D8D9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5F996-F5A9-99FA-0E04-A192D81CF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60BDA-9F73-3CB9-1AA6-F5A6337E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4A53B-C6F4-1E48-0816-FD5FAD62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37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D8925-225C-4EDD-FFF5-BE538042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16A68-9EB9-1EFC-E2F7-B6B453AA6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6123-1084-5919-47C8-F1C85164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019A9-24BA-33AA-F763-D5F0F31D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8CBE3-BCE6-16ED-397E-8A149A10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3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A9CC-8A8F-BFAA-3D5C-BBD35AEF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1776-D9B2-67A0-72BB-E5E51E6FC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05B7D-2A65-244E-114A-AB33DF6B3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D5851-8749-4784-8D53-DE57759F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DD055-A65C-5818-259C-12371BFC8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C48D9-287D-B35E-0C9D-E6006E63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85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35894-4B70-31E4-4F7C-5E0A4AF5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C69E3-E511-2C4A-128A-8DB74550D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792F9-AD29-C034-8C7D-39DE74468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12DF29-1F8F-FBEC-65C7-903799AAF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37036-511D-B008-E69C-F22851A0A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1EAF7-8D44-4F33-3CE9-EE7A5EB9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6AEED-CFF3-F9BB-03DC-408159AD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9FBBBA-B86E-6281-FE4A-83B27591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5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9522-CC4A-D4A6-1207-0FC5D427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918E8-68F5-0354-29A8-C796318AE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23B7BA-3C4A-6B68-3932-C0B4FB8A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751B33-904B-6A1F-F7F9-B83987D4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0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9F843-2668-0031-C47F-8ECB49314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7571-CC1E-FD1E-9EF2-43DAE134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6A64F-799C-8C27-8FDC-482C07AB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6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CB53-89FF-F0E5-3945-7515192B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9B93-64F1-B0A8-05AE-ABDC7611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2B23F-C897-8B29-4A23-520852693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7EC6B-66A3-0808-9DF5-FDD73E6B7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E54F-4483-FFA6-FFB4-79714B78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21D39-2B69-ADD3-FB6D-52F83619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4714-FA3D-9E25-6BC0-F47DCDE1C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C63E4-AE34-691C-D461-F715FF4AE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E5E3D-D2B3-9A90-6FE5-5756BF89C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1B45-E4DE-3EF8-163D-21DF6BA42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6857-1172-E998-6901-AAA72256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6B363-1B67-4A85-301E-D26DBC12D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43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2BFB3-921F-27BB-0204-433F69D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E2EAF-057B-7C9C-AE22-F6ABF3DF2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4467A-CB8A-8D6A-072C-A45085469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0356D3-AA7F-4E8C-8B5E-EDED7D5F7C7C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25318-7AD3-E22A-30AE-5351EB807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D9C61-C7B4-E6B5-39CF-0E9581069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502B4-2DA2-4FC5-92AC-43ADA715A0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4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B615-FF57-7E65-5DEE-A5330E722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7923"/>
            <a:ext cx="9144000" cy="1425677"/>
          </a:xfrm>
        </p:spPr>
        <p:txBody>
          <a:bodyPr>
            <a:normAutofit/>
          </a:bodyPr>
          <a:lstStyle/>
          <a:p>
            <a:r>
              <a:rPr lang="en-IN" spc="300" dirty="0"/>
              <a:t>Next Hikes IT Solutions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CDB5C-A390-8B0D-F2AC-B81D64A609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Navneesh Aggarwal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73A34-970C-73F1-F138-F6AD96DB7BDD}"/>
              </a:ext>
            </a:extLst>
          </p:cNvPr>
          <p:cNvSpPr txBox="1"/>
          <p:nvPr/>
        </p:nvSpPr>
        <p:spPr>
          <a:xfrm>
            <a:off x="3048000" y="32467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300" dirty="0"/>
              <a:t>Project 1– Python based Calculator GUI Using library </a:t>
            </a:r>
            <a:r>
              <a:rPr lang="en-IN" spc="300" dirty="0" err="1"/>
              <a:t>Tkinter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7423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F518-D115-FF92-A964-85A965C4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185E2-3153-DC0A-CF10-2C762C6082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Challenges</a:t>
            </a:r>
          </a:p>
          <a:p>
            <a:pPr>
              <a:lnSpc>
                <a:spcPct val="200000"/>
              </a:lnSpc>
            </a:pPr>
            <a:r>
              <a:rPr lang="en-IN" dirty="0"/>
              <a:t>Solutions and References</a:t>
            </a:r>
          </a:p>
          <a:p>
            <a:pPr>
              <a:lnSpc>
                <a:spcPct val="200000"/>
              </a:lnSpc>
            </a:pPr>
            <a:r>
              <a:rPr lang="en-IN" dirty="0"/>
              <a:t>Project Calculator</a:t>
            </a:r>
          </a:p>
          <a:p>
            <a:pPr>
              <a:lnSpc>
                <a:spcPct val="200000"/>
              </a:lnSpc>
            </a:pPr>
            <a:r>
              <a:rPr lang="en-IN" dirty="0"/>
              <a:t>Learnings </a:t>
            </a:r>
            <a:r>
              <a:rPr lang="en-IN"/>
              <a:t>from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188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DC1A-0DB6-4684-5A3B-D457FB1C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Challenges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AD46-8B62-CEFF-69D3-6C921E154B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VS installation</a:t>
            </a:r>
          </a:p>
          <a:p>
            <a:r>
              <a:rPr lang="en-IN" dirty="0"/>
              <a:t>Programming </a:t>
            </a:r>
          </a:p>
          <a:p>
            <a:r>
              <a:rPr lang="en-IN" dirty="0"/>
              <a:t>Run Errors</a:t>
            </a:r>
          </a:p>
          <a:p>
            <a:r>
              <a:rPr lang="en-IN" dirty="0"/>
              <a:t>Layout</a:t>
            </a:r>
          </a:p>
          <a:p>
            <a:r>
              <a:rPr lang="en-IN" dirty="0"/>
              <a:t>Placement of buttons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10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9CA6-A67B-0150-4802-AC42C9B46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Solutions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2FA38-9D6A-A0BF-0C79-40511B3A5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2317361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Reinstall in VS </a:t>
            </a:r>
          </a:p>
          <a:p>
            <a:pPr>
              <a:lnSpc>
                <a:spcPct val="150000"/>
              </a:lnSpc>
            </a:pPr>
            <a:r>
              <a:rPr lang="en-IN" dirty="0"/>
              <a:t>Mainly Indentation errors which we come out by following the text colour.</a:t>
            </a:r>
          </a:p>
          <a:p>
            <a:pPr>
              <a:lnSpc>
                <a:spcPct val="150000"/>
              </a:lnSpc>
            </a:pPr>
            <a:r>
              <a:rPr lang="en-IN" dirty="0"/>
              <a:t>Python Documentation</a:t>
            </a:r>
          </a:p>
          <a:p>
            <a:pPr>
              <a:lnSpc>
                <a:spcPct val="150000"/>
              </a:lnSpc>
            </a:pPr>
            <a:r>
              <a:rPr lang="en-IN" dirty="0"/>
              <a:t>We Run repeatedly and taking idea the placement and just changing the coordinates.</a:t>
            </a:r>
          </a:p>
          <a:p>
            <a:pPr>
              <a:lnSpc>
                <a:spcPct val="150000"/>
              </a:lnSpc>
            </a:pPr>
            <a:r>
              <a:rPr lang="en-IN" dirty="0"/>
              <a:t>Online Tutorials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19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2723-CF3D-2007-FB32-1EF075AD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3F408-767B-E971-B416-F6FE988C0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466006" cy="4351338"/>
          </a:xfrm>
        </p:spPr>
        <p:txBody>
          <a:bodyPr/>
          <a:lstStyle/>
          <a:p>
            <a:r>
              <a:rPr lang="en-IN" dirty="0"/>
              <a:t>Basic Arithmetic Operations +,  -  ,  X  ,  / </a:t>
            </a:r>
          </a:p>
          <a:p>
            <a:endParaRPr lang="en-IN" dirty="0"/>
          </a:p>
          <a:p>
            <a:r>
              <a:rPr lang="en-IN" dirty="0"/>
              <a:t>Clear Button</a:t>
            </a:r>
          </a:p>
          <a:p>
            <a:endParaRPr lang="en-IN" dirty="0"/>
          </a:p>
          <a:p>
            <a:r>
              <a:rPr lang="en-IN" dirty="0"/>
              <a:t>Error Handling</a:t>
            </a:r>
          </a:p>
          <a:p>
            <a:endParaRPr lang="en-IN" dirty="0"/>
          </a:p>
          <a:p>
            <a:r>
              <a:rPr lang="en-IN" dirty="0"/>
              <a:t>Use GUI interface and </a:t>
            </a:r>
            <a:r>
              <a:rPr lang="en-IN" dirty="0" err="1"/>
              <a:t>Tkinter</a:t>
            </a:r>
            <a:r>
              <a:rPr lang="en-IN" dirty="0"/>
              <a:t> Library</a:t>
            </a:r>
          </a:p>
        </p:txBody>
      </p:sp>
    </p:spTree>
    <p:extLst>
      <p:ext uri="{BB962C8B-B14F-4D97-AF65-F5344CB8AC3E}">
        <p14:creationId xmlns:p14="http://schemas.microsoft.com/office/powerpoint/2010/main" val="147616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1B46E5-5565-9BD8-A013-41D42197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Learnings from this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A18D6-6424-33F8-D91A-25138558D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Using Library</a:t>
            </a:r>
          </a:p>
          <a:p>
            <a:r>
              <a:rPr lang="en-IN" dirty="0"/>
              <a:t>How to create GUI interface.</a:t>
            </a:r>
          </a:p>
          <a:p>
            <a:r>
              <a:rPr lang="en-IN" dirty="0"/>
              <a:t>How to outcome from Python Errors.</a:t>
            </a:r>
          </a:p>
        </p:txBody>
      </p:sp>
    </p:spTree>
    <p:extLst>
      <p:ext uri="{BB962C8B-B14F-4D97-AF65-F5344CB8AC3E}">
        <p14:creationId xmlns:p14="http://schemas.microsoft.com/office/powerpoint/2010/main" val="114922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Next Hikes IT Solutions  </vt:lpstr>
      <vt:lpstr>Contents</vt:lpstr>
      <vt:lpstr>Challenges </vt:lpstr>
      <vt:lpstr>Solutions and References</vt:lpstr>
      <vt:lpstr>Project Calculator</vt:lpstr>
      <vt:lpstr>Learnings from this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 pc</dc:creator>
  <cp:lastModifiedBy>Lenovo pc</cp:lastModifiedBy>
  <cp:revision>1</cp:revision>
  <dcterms:created xsi:type="dcterms:W3CDTF">2025-02-16T02:46:17Z</dcterms:created>
  <dcterms:modified xsi:type="dcterms:W3CDTF">2025-02-16T03:00:06Z</dcterms:modified>
</cp:coreProperties>
</file>