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40"/>
  </p:normalViewPr>
  <p:slideViewPr>
    <p:cSldViewPr snapToGrid="0" snapToObjects="1">
      <p:cViewPr>
        <p:scale>
          <a:sx n="159" d="100"/>
          <a:sy n="159" d="100"/>
        </p:scale>
        <p:origin x="392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72B6-F689-E44A-8E3C-82DC0EDFF058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84D14-76ED-D84C-94C4-2C4068E69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4D14-76ED-D84C-94C4-2C4068E69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4EAC-D818-B040-8A46-2C435BD89EE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9272"/>
            <a:ext cx="10515600" cy="1325563"/>
          </a:xfrm>
        </p:spPr>
        <p:txBody>
          <a:bodyPr/>
          <a:lstStyle/>
          <a:p>
            <a:r>
              <a:rPr lang="en-US" dirty="0" smtClean="0"/>
              <a:t>Wind Roses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0" r="28626"/>
          <a:stretch/>
        </p:blipFill>
        <p:spPr>
          <a:xfrm>
            <a:off x="8483270" y="721747"/>
            <a:ext cx="1360056" cy="1497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26597"/>
          <a:stretch/>
        </p:blipFill>
        <p:spPr>
          <a:xfrm>
            <a:off x="4768057" y="721747"/>
            <a:ext cx="1430713" cy="1497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r="25296"/>
          <a:stretch/>
        </p:blipFill>
        <p:spPr>
          <a:xfrm>
            <a:off x="1012658" y="721747"/>
            <a:ext cx="1451025" cy="1497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6" y="2276999"/>
            <a:ext cx="1413710" cy="10602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55" y="2226925"/>
            <a:ext cx="1506716" cy="11300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776" y="2219369"/>
            <a:ext cx="1641550" cy="12311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543" y="1791890"/>
            <a:ext cx="2318187" cy="17398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48" y="1794314"/>
            <a:ext cx="2326600" cy="1746212"/>
          </a:xfrm>
          <a:prstGeom prst="rect">
            <a:avLst/>
          </a:prstGeom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" y="3329816"/>
            <a:ext cx="1581912" cy="1188720"/>
          </a:xfrm>
          <a:prstGeom prst="rect">
            <a:avLst/>
          </a:prstGeom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" y="4390099"/>
            <a:ext cx="1581912" cy="1188720"/>
          </a:xfrm>
          <a:prstGeom prst="rect">
            <a:avLst/>
          </a:prstGeom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02" y="3329816"/>
            <a:ext cx="1581912" cy="1188720"/>
          </a:xfrm>
          <a:prstGeom prst="rect">
            <a:avLst/>
          </a:prstGeom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40" y="4380473"/>
            <a:ext cx="1581912" cy="1188720"/>
          </a:xfrm>
          <a:prstGeom prst="rect">
            <a:avLst/>
          </a:prstGeom>
        </p:spPr>
      </p:pic>
      <p:pic>
        <p:nvPicPr>
          <p:cNvPr id="41" name="Picture 40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" y="5440756"/>
            <a:ext cx="1581912" cy="1188720"/>
          </a:xfrm>
          <a:prstGeom prst="rect">
            <a:avLst/>
          </a:prstGeom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40" y="5459678"/>
            <a:ext cx="1581912" cy="1188720"/>
          </a:xfrm>
          <a:prstGeom prst="rect">
            <a:avLst/>
          </a:prstGeom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48" y="3419562"/>
            <a:ext cx="1581912" cy="1188720"/>
          </a:xfrm>
          <a:prstGeom prst="rect">
            <a:avLst/>
          </a:prstGeom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181" y="3415543"/>
            <a:ext cx="1581912" cy="1188720"/>
          </a:xfrm>
          <a:prstGeom prst="rect">
            <a:avLst/>
          </a:prstGeom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03" y="4452084"/>
            <a:ext cx="1581912" cy="11887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62" y="4458029"/>
            <a:ext cx="1581912" cy="1188720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02" y="5477255"/>
            <a:ext cx="1581912" cy="1188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52" y="1846053"/>
            <a:ext cx="2100621" cy="1576604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24" y="5554764"/>
            <a:ext cx="1581912" cy="1188720"/>
          </a:xfrm>
          <a:prstGeom prst="rect">
            <a:avLst/>
          </a:prstGeom>
        </p:spPr>
      </p:pic>
      <p:pic>
        <p:nvPicPr>
          <p:cNvPr id="50" name="Picture 49"/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43" y="3434199"/>
            <a:ext cx="1581912" cy="1188720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83" y="4496629"/>
            <a:ext cx="1581912" cy="1188720"/>
          </a:xfrm>
          <a:prstGeom prst="rect">
            <a:avLst/>
          </a:prstGeom>
        </p:spPr>
      </p:pic>
      <p:pic>
        <p:nvPicPr>
          <p:cNvPr id="52" name="Picture 51"/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05" y="3432348"/>
            <a:ext cx="1581912" cy="1188720"/>
          </a:xfrm>
          <a:prstGeom prst="rect">
            <a:avLst/>
          </a:prstGeom>
        </p:spPr>
      </p:pic>
      <p:pic>
        <p:nvPicPr>
          <p:cNvPr id="53" name="Picture 52"/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586" y="4490780"/>
            <a:ext cx="1581912" cy="1188720"/>
          </a:xfrm>
          <a:prstGeom prst="rect">
            <a:avLst/>
          </a:prstGeom>
        </p:spPr>
      </p:pic>
      <p:pic>
        <p:nvPicPr>
          <p:cNvPr id="54" name="Picture 53"/>
          <p:cNvPicPr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83" y="5593608"/>
            <a:ext cx="1581912" cy="1188720"/>
          </a:xfrm>
          <a:prstGeom prst="rect">
            <a:avLst/>
          </a:prstGeom>
        </p:spPr>
      </p:pic>
      <p:pic>
        <p:nvPicPr>
          <p:cNvPr id="55" name="Picture 54"/>
          <p:cNvPicPr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586" y="5554764"/>
            <a:ext cx="1581912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18100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Wind Roses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Lab Meeting Baker Report</dc:title>
  <dc:creator>Nick Baker</dc:creator>
  <cp:lastModifiedBy>Nick Baker</cp:lastModifiedBy>
  <cp:revision>79</cp:revision>
  <dcterms:created xsi:type="dcterms:W3CDTF">2018-03-07T17:05:16Z</dcterms:created>
  <dcterms:modified xsi:type="dcterms:W3CDTF">2018-07-11T23:14:42Z</dcterms:modified>
</cp:coreProperties>
</file>