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83"/>
  </p:normalViewPr>
  <p:slideViewPr>
    <p:cSldViewPr snapToGrid="0" snapToObjects="1">
      <p:cViewPr>
        <p:scale>
          <a:sx n="141" d="100"/>
          <a:sy n="141" d="100"/>
        </p:scale>
        <p:origin x="14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72B6-F689-E44A-8E3C-82DC0EDFF0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4D14-76ED-D84C-94C4-2C4068E69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4D14-76ED-D84C-94C4-2C4068E69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4EAC-D818-B040-8A46-2C435BD89EE4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0" r="28626"/>
          <a:stretch/>
        </p:blipFill>
        <p:spPr>
          <a:xfrm>
            <a:off x="8594339" y="106153"/>
            <a:ext cx="1310642" cy="1443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26597"/>
          <a:stretch/>
        </p:blipFill>
        <p:spPr>
          <a:xfrm>
            <a:off x="4858384" y="106154"/>
            <a:ext cx="1378732" cy="1443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r="25296"/>
          <a:stretch/>
        </p:blipFill>
        <p:spPr>
          <a:xfrm>
            <a:off x="1078564" y="106154"/>
            <a:ext cx="1398306" cy="1443210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010" y="1549364"/>
            <a:ext cx="2468880" cy="1828800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8" y="1549364"/>
            <a:ext cx="2468880" cy="18288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050" y="1549364"/>
            <a:ext cx="246888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010" y="3185369"/>
            <a:ext cx="246888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1" y="3082738"/>
            <a:ext cx="246888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050" y="3253114"/>
            <a:ext cx="246888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8" y="4740399"/>
            <a:ext cx="2468880" cy="1828800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73" y="4821374"/>
            <a:ext cx="2468880" cy="18288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050" y="4821375"/>
            <a:ext cx="246888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Lab Meeting Baker Report</dc:title>
  <dc:creator>Nick Baker</dc:creator>
  <cp:lastModifiedBy>Nick Baker</cp:lastModifiedBy>
  <cp:revision>76</cp:revision>
  <dcterms:created xsi:type="dcterms:W3CDTF">2018-03-07T17:05:16Z</dcterms:created>
  <dcterms:modified xsi:type="dcterms:W3CDTF">2018-07-11T20:28:20Z</dcterms:modified>
</cp:coreProperties>
</file>