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4"/>
    <p:restoredTop sz="94751"/>
  </p:normalViewPr>
  <p:slideViewPr>
    <p:cSldViewPr snapToGrid="0" snapToObjects="1">
      <p:cViewPr>
        <p:scale>
          <a:sx n="167" d="100"/>
          <a:sy n="167" d="100"/>
        </p:scale>
        <p:origin x="-1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72B6-F689-E44A-8E3C-82DC0EDFF05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84D14-76ED-D84C-94C4-2C4068E69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84D14-76ED-D84C-94C4-2C4068E69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9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4EAC-D818-B040-8A46-2C435BD89E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emf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28" Type="http://schemas.openxmlformats.org/officeDocument/2006/relationships/image" Target="../media/image26.emf"/><Relationship Id="rId29" Type="http://schemas.openxmlformats.org/officeDocument/2006/relationships/image" Target="../media/image27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9272"/>
            <a:ext cx="10515600" cy="1325563"/>
          </a:xfrm>
        </p:spPr>
        <p:txBody>
          <a:bodyPr/>
          <a:lstStyle/>
          <a:p>
            <a:r>
              <a:rPr lang="en-US" dirty="0" smtClean="0"/>
              <a:t>1000 runs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012" y="11943"/>
            <a:ext cx="1360056" cy="10207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44" y="-14572"/>
            <a:ext cx="1430713" cy="1073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06" y="-78709"/>
            <a:ext cx="1451025" cy="1089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952" y="899554"/>
            <a:ext cx="4084381" cy="30655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5" y="891397"/>
            <a:ext cx="4093831" cy="30725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28" y="888203"/>
            <a:ext cx="4175965" cy="31342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510" y="4176895"/>
            <a:ext cx="2921580" cy="219276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63" y="4102715"/>
            <a:ext cx="3182917" cy="2388913"/>
          </a:xfrm>
          <a:prstGeom prst="rect">
            <a:avLst/>
          </a:prstGeom>
        </p:spPr>
      </p:pic>
      <p:pic>
        <p:nvPicPr>
          <p:cNvPr id="37" name="Picture 36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829" y="3791978"/>
            <a:ext cx="1581912" cy="1187291"/>
          </a:xfrm>
          <a:prstGeom prst="rect">
            <a:avLst/>
          </a:prstGeom>
        </p:spPr>
      </p:pic>
      <p:pic>
        <p:nvPicPr>
          <p:cNvPr id="38" name="Picture 37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18" y="4752714"/>
            <a:ext cx="1581912" cy="1187291"/>
          </a:xfrm>
          <a:prstGeom prst="rect">
            <a:avLst/>
          </a:prstGeom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65" y="3791978"/>
            <a:ext cx="1581912" cy="1187291"/>
          </a:xfrm>
          <a:prstGeom prst="rect">
            <a:avLst/>
          </a:prstGeom>
        </p:spPr>
      </p:pic>
      <p:pic>
        <p:nvPicPr>
          <p:cNvPr id="40" name="Picture 39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02" y="4771636"/>
            <a:ext cx="1581912" cy="1187291"/>
          </a:xfrm>
          <a:prstGeom prst="rect">
            <a:avLst/>
          </a:prstGeom>
        </p:spPr>
      </p:pic>
      <p:pic>
        <p:nvPicPr>
          <p:cNvPr id="41" name="Picture 40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97" y="5713450"/>
            <a:ext cx="1581912" cy="1187291"/>
          </a:xfrm>
          <a:prstGeom prst="rect">
            <a:avLst/>
          </a:prstGeom>
        </p:spPr>
      </p:pic>
      <p:pic>
        <p:nvPicPr>
          <p:cNvPr id="42" name="Picture 41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42" y="5732372"/>
            <a:ext cx="1581912" cy="1187291"/>
          </a:xfrm>
          <a:prstGeom prst="rect">
            <a:avLst/>
          </a:prstGeom>
        </p:spPr>
      </p:pic>
      <p:pic>
        <p:nvPicPr>
          <p:cNvPr id="43" name="Picture 42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386" y="3843266"/>
            <a:ext cx="1581912" cy="1187291"/>
          </a:xfrm>
          <a:prstGeom prst="rect">
            <a:avLst/>
          </a:prstGeom>
        </p:spPr>
      </p:pic>
      <p:pic>
        <p:nvPicPr>
          <p:cNvPr id="44" name="Picture 43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63" y="3864611"/>
            <a:ext cx="1581912" cy="1187291"/>
          </a:xfrm>
          <a:prstGeom prst="rect">
            <a:avLst/>
          </a:prstGeom>
        </p:spPr>
      </p:pic>
      <p:pic>
        <p:nvPicPr>
          <p:cNvPr id="45" name="Picture 44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10" y="4822474"/>
            <a:ext cx="1581912" cy="1187291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83" y="4822473"/>
            <a:ext cx="1581912" cy="1187291"/>
          </a:xfrm>
          <a:prstGeom prst="rect">
            <a:avLst/>
          </a:prstGeom>
        </p:spPr>
      </p:pic>
      <p:pic>
        <p:nvPicPr>
          <p:cNvPr id="47" name="Picture 46"/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62" y="5780335"/>
            <a:ext cx="1581912" cy="118729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852" y="4176895"/>
            <a:ext cx="2921578" cy="2192769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7" y="5742141"/>
            <a:ext cx="1581912" cy="1187291"/>
          </a:xfrm>
          <a:prstGeom prst="rect">
            <a:avLst/>
          </a:prstGeom>
        </p:spPr>
      </p:pic>
      <p:pic>
        <p:nvPicPr>
          <p:cNvPr id="50" name="Picture 49"/>
          <p:cNvPicPr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39" y="3904952"/>
            <a:ext cx="1581912" cy="1187291"/>
          </a:xfrm>
          <a:prstGeom prst="rect">
            <a:avLst/>
          </a:prstGeom>
        </p:spPr>
      </p:pic>
      <p:pic>
        <p:nvPicPr>
          <p:cNvPr id="51" name="Picture 50"/>
          <p:cNvPicPr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298" y="4835761"/>
            <a:ext cx="1581912" cy="1187291"/>
          </a:xfrm>
          <a:prstGeom prst="rect">
            <a:avLst/>
          </a:prstGeom>
        </p:spPr>
      </p:pic>
      <p:pic>
        <p:nvPicPr>
          <p:cNvPr id="52" name="Picture 51"/>
          <p:cNvPicPr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381" y="3879509"/>
            <a:ext cx="1581912" cy="1187291"/>
          </a:xfrm>
          <a:prstGeom prst="rect">
            <a:avLst/>
          </a:prstGeom>
        </p:spPr>
      </p:pic>
      <p:pic>
        <p:nvPicPr>
          <p:cNvPr id="53" name="Picture 52"/>
          <p:cNvPicPr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444" y="4845210"/>
            <a:ext cx="1581912" cy="1187291"/>
          </a:xfrm>
          <a:prstGeom prst="rect">
            <a:avLst/>
          </a:prstGeom>
        </p:spPr>
      </p:pic>
      <p:pic>
        <p:nvPicPr>
          <p:cNvPr id="54" name="Picture 53"/>
          <p:cNvPicPr>
            <a:picLocks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298" y="5780335"/>
            <a:ext cx="1581912" cy="1187291"/>
          </a:xfrm>
          <a:prstGeom prst="rect">
            <a:avLst/>
          </a:prstGeom>
        </p:spPr>
      </p:pic>
      <p:pic>
        <p:nvPicPr>
          <p:cNvPr id="55" name="Picture 54"/>
          <p:cNvPicPr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444" y="5743342"/>
            <a:ext cx="1581912" cy="11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34" y="1652782"/>
            <a:ext cx="4933861" cy="3703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24" y="1654500"/>
            <a:ext cx="4928758" cy="3699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1" y="1653641"/>
            <a:ext cx="4931048" cy="37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" y="1708332"/>
            <a:ext cx="4175966" cy="3134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05" y="1708332"/>
            <a:ext cx="4175963" cy="3134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35" y="1708332"/>
            <a:ext cx="4175965" cy="31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1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18301</TotalTime>
  <Words>3</Words>
  <Application>Microsoft Macintosh PowerPoint</Application>
  <PresentationFormat>Widescreen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1000 runs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Lab Meeting Baker Report</dc:title>
  <dc:creator>Nick Baker</dc:creator>
  <cp:lastModifiedBy>Nick Baker</cp:lastModifiedBy>
  <cp:revision>89</cp:revision>
  <dcterms:created xsi:type="dcterms:W3CDTF">2018-03-07T17:05:16Z</dcterms:created>
  <dcterms:modified xsi:type="dcterms:W3CDTF">2018-11-12T09:33:22Z</dcterms:modified>
</cp:coreProperties>
</file>