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32FC-1CDC-AEA0-337D-6711B676E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FB62E-7FC5-B7D4-8544-318640A7E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678F5-D790-0ACF-3159-D94C49882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977-886E-42EB-A1BE-38B01A267D1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EB68B-BB0E-C689-7976-F1FB312BB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79C7F-CED3-0F92-A141-10B72FA1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2495-A4A2-4611-8CC4-26361C816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3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67F0E-968A-626F-F2B3-13D04E63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CF655-DFA5-0FA8-3156-E0A590695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C6F64-F472-C0D7-92D3-446669675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977-886E-42EB-A1BE-38B01A267D1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F805A-FA42-3E72-53B8-6FF817CF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80917-E79E-D5FA-E712-C740C6D39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2495-A4A2-4611-8CC4-26361C816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1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CADF9-6A90-CF33-8144-B0EEAE9251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A08BF-F724-8507-917A-A06609FDE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6FADC-7D84-00D2-E84E-759CAAFD1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977-886E-42EB-A1BE-38B01A267D1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7830F-27E2-92A1-CF13-21B6DE66E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FB3ED-84A8-CF4B-20EA-1B111B838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2495-A4A2-4611-8CC4-26361C816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3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73AF2-A3CE-DBD4-5886-A3067BC0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98366-F33E-3D5F-2AB2-CFBA814D1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87199-63B3-9AC3-FBBA-8729FDA4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977-886E-42EB-A1BE-38B01A267D1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EC620-538B-8EE1-DDA8-20225AC99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AACD6-177F-BF98-E2B7-86449D7B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2495-A4A2-4611-8CC4-26361C816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9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5AC67-6329-F612-1E2D-C67C37D4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24917-4641-EC2A-DA60-898C3973D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955E4-C87F-62FD-D178-BD7954551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977-886E-42EB-A1BE-38B01A267D1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8F4A5-D4E2-652B-4778-FB0BC3B6D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3725D-5907-785A-9E6F-222DF2729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2495-A4A2-4611-8CC4-26361C816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0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BD9C8-3FF5-6873-6E12-D7A3920B9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00FCE-83BC-D23F-8058-B98C9F2DF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5C22A-FD41-D159-BAEE-C666DB125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CBD0A-308C-8D85-A66E-6F0B8AA3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977-886E-42EB-A1BE-38B01A267D1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F05C2-599B-3339-855B-7E17402A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4AEFF-ABEF-7C5B-2B76-EBFFA17A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2495-A4A2-4611-8CC4-26361C816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7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03C6-7AA5-0482-C248-1B5F814BB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7A6BF-913A-7122-339B-CBAB52986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CCB95-28E6-9787-53FC-3EFB23090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E764C-D85E-1C35-4681-D974AC349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CD330-CA7A-852E-DC1E-9B670B5B5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4B57DC-D637-8661-5F25-03F2CB9E5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977-886E-42EB-A1BE-38B01A267D1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95E7C-A61F-E735-799F-4913FC294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8E661F-5164-E735-7175-47163EEA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2495-A4A2-4611-8CC4-26361C816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86D6-F751-EAE3-0957-9DBCF9DF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48DE43-BD25-9C12-0A6D-9271F8BD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977-886E-42EB-A1BE-38B01A267D1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15AA8-ADEE-D4FA-FC78-C65E29A1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7621A4-79AC-0EE0-6A6E-49FC2A1D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2495-A4A2-4611-8CC4-26361C816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7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1C7226-AC0D-1499-6708-BDB9BC32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977-886E-42EB-A1BE-38B01A267D1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BFD65-CD5B-16C9-C7E1-603B3E4D0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91A6D-F32B-D380-63B4-D5BD23B3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2495-A4A2-4611-8CC4-26361C816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39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1D49-AF98-92A9-4205-3421884F8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A48A1-DE89-D941-3E82-6D05A0028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2781F-5EA1-3CE0-B5A6-0A91C45E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573A1-E79D-D566-E309-C808A60B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977-886E-42EB-A1BE-38B01A267D1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1991F-F455-2006-A298-9CB41D6F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0B5C5-E1C7-6DE7-2FA8-32E9F3E27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2495-A4A2-4611-8CC4-26361C816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5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570A-AE65-D430-046F-4BDD0E51C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30DEFB-2668-2B6A-2E47-CED5AEBC2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3A489-03CD-78BF-5339-43C08D036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31F0E-1C59-CDAB-6A41-B5C1266AE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977-886E-42EB-A1BE-38B01A267D1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6F559-5C97-4296-95B5-2F187EF2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AEAEC-B9E8-A731-2D17-BC26A6CA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2495-A4A2-4611-8CC4-26361C816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3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B1FB3B-2042-D356-33EA-7F6C224A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01D30-6CDF-9CF3-15E0-48DFCC97F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C0D43-6FBF-5945-2046-644E7258E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61D977-886E-42EB-A1BE-38B01A267D1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9D9B5-D7C0-905E-1856-B1D013B38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29992-E0E2-4D6D-59E0-3B66A68F9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7B2495-A4A2-4611-8CC4-26361C816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2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ofnelincoln-my.sharepoint.com/:u:/g/personal/akamrath2_unl_edu/ER9Cl2oklAZGsR0BaThflnMBNi9xa728H_FQl0wWBy6g9g?e=dVjQZl" TargetMode="External"/><Relationship Id="rId2" Type="http://schemas.openxmlformats.org/officeDocument/2006/relationships/hyperlink" Target="https://uofnelincoln-my.sharepoint.com/:u:/g/personal/akamrath2_unl_edu/EXOuvsWufllAk4FqWwudk0QBsksVER9KWLT-z7jZe0BUJQ?e=UYNycj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ofnelincoln-my.sharepoint.com/:u:/g/personal/akamrath2_unl_edu/ER69uhSqqIZFt0BacZbUpkQBMklDAUIZ7Y7KbtS453qAzg?e=wXDtW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9653884-08CE-4579-8A80-F00D55BF0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BC099E-3A01-B05B-0ECD-E15108009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21" r="5403" b="-3"/>
          <a:stretch/>
        </p:blipFill>
        <p:spPr>
          <a:xfrm>
            <a:off x="386462" y="897487"/>
            <a:ext cx="3325076" cy="5329509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20D4FAC-7B9A-4A4F-8E53-071522870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3078" y="201352"/>
            <a:ext cx="7568588" cy="2093976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9017C6-6381-1D3A-6B17-E3C75AE8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271" y="443668"/>
            <a:ext cx="2871216" cy="1609344"/>
          </a:xfrm>
        </p:spPr>
        <p:txBody>
          <a:bodyPr>
            <a:normAutofit/>
          </a:bodyPr>
          <a:lstStyle/>
          <a:p>
            <a:r>
              <a:rPr lang="en-US" sz="2400"/>
              <a:t>Experiment Setup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D2A13B-608C-4BE1-AC1F-62B2DAF76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5702" y="89748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7038ED-F717-467A-8D75-D8441BB92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54550" y="1239196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091A4-7507-E37B-8C7C-27E2C49D0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1391" y="443668"/>
            <a:ext cx="3712464" cy="1609344"/>
          </a:xfrm>
        </p:spPr>
        <p:txBody>
          <a:bodyPr anchor="ctr">
            <a:normAutofit/>
          </a:bodyPr>
          <a:lstStyle/>
          <a:p>
            <a:r>
              <a:rPr lang="en-US" sz="1100" dirty="0"/>
              <a:t>Card is labeled and placed in the black outline on the receiver antenna</a:t>
            </a:r>
          </a:p>
          <a:p>
            <a:r>
              <a:rPr lang="en-US" sz="1100" dirty="0"/>
              <a:t>Receiver antenna is placed on the spot labeled 1 and facing up with the antenna square toward the labeled 1 on the holding structure</a:t>
            </a:r>
          </a:p>
          <a:p>
            <a:r>
              <a:rPr lang="en-US" sz="1100" dirty="0"/>
              <a:t>Transmitter antenna is placed facing down on the top of the holding structure  with the square toward the label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8DC077-372F-3AD4-6E98-050EA43373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840" r="3" b="14205"/>
          <a:stretch/>
        </p:blipFill>
        <p:spPr>
          <a:xfrm>
            <a:off x="4219710" y="2475012"/>
            <a:ext cx="3901068" cy="37492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F6987A-F3FA-50CE-2D91-F1C8B8608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5588" y="2475013"/>
            <a:ext cx="3651338" cy="374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0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9017C6-6381-1D3A-6B17-E3C75AE8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Experiment Setup</a:t>
            </a:r>
          </a:p>
        </p:txBody>
      </p:sp>
      <p:sp>
        <p:nvSpPr>
          <p:cNvPr id="33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091A4-7507-E37B-8C7C-27E2C49D0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US" sz="1700" dirty="0"/>
              <a:t>Transmitter antenna is connected through an amplifier to USRP</a:t>
            </a:r>
          </a:p>
          <a:p>
            <a:r>
              <a:rPr lang="en-US" sz="1700" dirty="0"/>
              <a:t>Amplifier is powered from DC power supply (set to ~5.279V/0.12A then varied until ~.633W is outputted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DAD12-FC12-8283-8209-32CF041DFB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81" b="1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5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4E44-6EAA-C232-69AA-30055CA9D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149E5-80C6-956B-9E40-39B5ECA38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hlinkClick r:id="rId2"/>
              </a:rPr>
              <a:t>TxandRx.m</a:t>
            </a:r>
            <a:r>
              <a:rPr lang="en-US" dirty="0">
                <a:hlinkClick r:id="rId2"/>
              </a:rPr>
              <a:t> </a:t>
            </a:r>
            <a:r>
              <a:rPr lang="en-US" dirty="0"/>
              <a:t>is used to transmit the inventory command, receive the data, find the card’s response, splice the data to get 330 samples, and save the resulting data to a .mat file</a:t>
            </a:r>
          </a:p>
          <a:p>
            <a:r>
              <a:rPr lang="en-US" dirty="0"/>
              <a:t>Center Frequency used is 13.56 MHz</a:t>
            </a:r>
          </a:p>
          <a:p>
            <a:r>
              <a:rPr lang="en-US" dirty="0"/>
              <a:t>Transmit sample rate is 12.5M</a:t>
            </a:r>
          </a:p>
          <a:p>
            <a:r>
              <a:rPr lang="en-US" dirty="0"/>
              <a:t>Receive sample rate is 2M</a:t>
            </a:r>
          </a:p>
          <a:p>
            <a:r>
              <a:rPr lang="en-US" dirty="0"/>
              <a:t>The .mat file </a:t>
            </a:r>
            <a:r>
              <a:rPr lang="en-US" dirty="0" err="1">
                <a:hlinkClick r:id="rId3"/>
              </a:rPr>
              <a:t>transmitData.mat</a:t>
            </a:r>
            <a:r>
              <a:rPr lang="en-US" dirty="0">
                <a:hlinkClick r:id="rId3"/>
              </a:rPr>
              <a:t> </a:t>
            </a:r>
            <a:r>
              <a:rPr lang="en-US" dirty="0"/>
              <a:t>is the data for an inventory command</a:t>
            </a:r>
          </a:p>
          <a:p>
            <a:r>
              <a:rPr lang="en-US" dirty="0"/>
              <a:t>The .mat file </a:t>
            </a:r>
            <a:r>
              <a:rPr lang="en-US" dirty="0">
                <a:hlinkClick r:id="rId4"/>
              </a:rPr>
              <a:t>2MHZcardSignal.mat </a:t>
            </a:r>
            <a:r>
              <a:rPr lang="en-US" dirty="0"/>
              <a:t>is data from a known card signal used for the </a:t>
            </a:r>
            <a:r>
              <a:rPr lang="en-US" dirty="0" err="1"/>
              <a:t>findsignal</a:t>
            </a:r>
            <a:r>
              <a:rPr lang="en-US" dirty="0"/>
              <a:t>() function</a:t>
            </a:r>
          </a:p>
          <a:p>
            <a:r>
              <a:rPr lang="en-US" b="1" dirty="0"/>
              <a:t>Note: </a:t>
            </a:r>
            <a:r>
              <a:rPr lang="en-US" dirty="0"/>
              <a:t>2MHZcardSignal.mat sometimes cannot find the signal from a new card. When this happens, I must manually get new data for 2MHZcardSignal.mat with the new card.</a:t>
            </a:r>
          </a:p>
        </p:txBody>
      </p:sp>
    </p:spTree>
    <p:extLst>
      <p:ext uri="{BB962C8B-B14F-4D97-AF65-F5344CB8AC3E}">
        <p14:creationId xmlns:p14="http://schemas.microsoft.com/office/powerpoint/2010/main" val="3786121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214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Experiment Setup</vt:lpstr>
      <vt:lpstr>Experiment Setup</vt:lpstr>
      <vt:lpstr>Data Collection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Kamrath</dc:creator>
  <cp:lastModifiedBy>Adam Kamrath</cp:lastModifiedBy>
  <cp:revision>12</cp:revision>
  <dcterms:created xsi:type="dcterms:W3CDTF">2024-04-09T18:21:08Z</dcterms:created>
  <dcterms:modified xsi:type="dcterms:W3CDTF">2024-04-09T18:59:42Z</dcterms:modified>
</cp:coreProperties>
</file>