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86"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59" r:id="rId29"/>
    <p:sldId id="283" r:id="rId30"/>
    <p:sldId id="288" r:id="rId31"/>
    <p:sldId id="284" r:id="rId32"/>
    <p:sldId id="287"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p:scale>
          <a:sx n="129" d="100"/>
          <a:sy n="129" d="100"/>
        </p:scale>
        <p:origin x="1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Chart Title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93E7-A641-B6D9-409EB383C47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5-93E7-A641-B6D9-409EB383C47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93E7-A641-B6D9-409EB383C47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93E7-A641-B6D9-409EB383C472}"/>
              </c:ext>
            </c:extLst>
          </c:dPt>
          <c:dLbls>
            <c:dLbl>
              <c:idx val="0"/>
              <c:tx>
                <c:rich>
                  <a:bodyPr/>
                  <a:lstStyle/>
                  <a:p>
                    <a:fld id="{CF300DD5-E1D0-7244-9E1D-8061F4D3F5B1}" type="PERCENTAGE">
                      <a:rPr lang="en-US">
                        <a:solidFill>
                          <a:schemeClr val="bg1"/>
                        </a:solidFill>
                      </a:rPr>
                      <a:pPr/>
                      <a:t>[PERCENTAGE]</a:t>
                    </a:fld>
                    <a:endParaRPr 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3E7-A641-B6D9-409EB383C472}"/>
                </c:ext>
              </c:extLst>
            </c:dLbl>
            <c:dLbl>
              <c:idx val="1"/>
              <c:tx>
                <c:rich>
                  <a:bodyPr/>
                  <a:lstStyle/>
                  <a:p>
                    <a:fld id="{62D31745-9792-9D43-937D-B274C95ED62B}" type="PERCENTAGE">
                      <a:rPr lang="en-US">
                        <a:solidFill>
                          <a:schemeClr val="bg1"/>
                        </a:solidFill>
                      </a:rPr>
                      <a:pPr/>
                      <a:t>[PERCENTAGE]</a:t>
                    </a:fld>
                    <a:endParaRPr 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3E7-A641-B6D9-409EB383C472}"/>
                </c:ext>
              </c:extLst>
            </c:dLbl>
            <c:dLbl>
              <c:idx val="2"/>
              <c:tx>
                <c:rich>
                  <a:bodyPr/>
                  <a:lstStyle/>
                  <a:p>
                    <a:fld id="{55EC3818-4525-B841-8CE9-D2CDCED8D440}" type="PERCENTAGE">
                      <a:rPr lang="en-US">
                        <a:solidFill>
                          <a:schemeClr val="bg1"/>
                        </a:solidFill>
                      </a:rPr>
                      <a:pPr/>
                      <a:t>[PERCENTAGE]</a:t>
                    </a:fld>
                    <a:endParaRPr 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93E7-A641-B6D9-409EB383C472}"/>
                </c:ext>
              </c:extLst>
            </c:dLbl>
            <c:dLbl>
              <c:idx val="3"/>
              <c:tx>
                <c:rich>
                  <a:bodyPr/>
                  <a:lstStyle/>
                  <a:p>
                    <a:fld id="{85BBE9F5-998C-574B-BF8C-1964F3296F85}" type="PERCENTAGE">
                      <a:rPr lang="en-US">
                        <a:solidFill>
                          <a:schemeClr val="bg1"/>
                        </a:solidFill>
                      </a:rPr>
                      <a:pPr/>
                      <a:t>[PERCENTAGE]</a:t>
                    </a:fld>
                    <a:endParaRPr 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93E7-A641-B6D9-409EB383C47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Data 1</c:v>
                </c:pt>
                <c:pt idx="1">
                  <c:v>Data 2</c:v>
                </c:pt>
                <c:pt idx="2">
                  <c:v>Data 3</c:v>
                </c:pt>
                <c:pt idx="3">
                  <c:v>Data 4</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93E7-A641-B6D9-409EB383C47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tx2"/>
              </a:solidFill>
              <a:ln w="19050">
                <a:solidFill>
                  <a:schemeClr val="lt1"/>
                </a:solidFill>
              </a:ln>
              <a:effectLst/>
            </c:spPr>
            <c:extLst>
              <c:ext xmlns:c16="http://schemas.microsoft.com/office/drawing/2014/chart" uri="{C3380CC4-5D6E-409C-BE32-E72D297353CC}">
                <c16:uniqueId val="{00000001-EAAC-EC40-960B-D32EAB82FBCC}"/>
              </c:ext>
            </c:extLst>
          </c:dPt>
          <c:dPt>
            <c:idx val="1"/>
            <c:bubble3D val="0"/>
            <c:spPr>
              <a:solidFill>
                <a:schemeClr val="bg2"/>
              </a:solidFill>
              <a:ln w="19050">
                <a:solidFill>
                  <a:schemeClr val="lt1"/>
                </a:solidFill>
              </a:ln>
              <a:effectLst/>
            </c:spPr>
            <c:extLst>
              <c:ext xmlns:c16="http://schemas.microsoft.com/office/drawing/2014/chart" uri="{C3380CC4-5D6E-409C-BE32-E72D297353CC}">
                <c16:uniqueId val="{00000003-EAAC-EC40-960B-D32EAB82FBCC}"/>
              </c:ext>
            </c:extLst>
          </c:dPt>
          <c:dLbls>
            <c:dLbl>
              <c:idx val="0"/>
              <c:tx>
                <c:rich>
                  <a:bodyPr/>
                  <a:lstStyle/>
                  <a:p>
                    <a:fld id="{F0109B35-6B2E-9F49-A8CF-9813752DF210}" type="PERCENTAGE">
                      <a:rPr lang="en-US">
                        <a:solidFill>
                          <a:schemeClr val="bg1"/>
                        </a:solidFill>
                      </a:rPr>
                      <a:pPr/>
                      <a:t>[PERCENTAGE]</a:t>
                    </a:fld>
                    <a:endParaRPr 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AAC-EC40-960B-D32EAB82FBC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Data 1</c:v>
                </c:pt>
                <c:pt idx="1">
                  <c:v>Data 2</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8-EAAC-EC40-960B-D32EAB82FBCC}"/>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pic>
        <p:nvPicPr>
          <p:cNvPr id="7" name="Picture 6" descr="A picture containing text, outdoor&#10;&#10;Description automatically generated">
            <a:extLst>
              <a:ext uri="{FF2B5EF4-FFF2-40B4-BE49-F238E27FC236}">
                <a16:creationId xmlns:a16="http://schemas.microsoft.com/office/drawing/2014/main" id="{2A7F84A0-32F4-9463-3901-8D8174BF151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8239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519CFDE5-CE9E-8A94-E5EF-A967899AAF91}"/>
              </a:ext>
            </a:extLst>
          </p:cNvPr>
          <p:cNvPicPr>
            <a:picLocks noChangeAspect="1"/>
          </p:cNvPicPr>
          <p:nvPr/>
        </p:nvPicPr>
        <p:blipFill rotWithShape="1">
          <a:blip r:embed="rId2"/>
          <a:srcRect t="90698"/>
          <a:stretch/>
        </p:blipFill>
        <p:spPr>
          <a:xfrm>
            <a:off x="0" y="6220047"/>
            <a:ext cx="12192000" cy="637952"/>
          </a:xfrm>
          <a:prstGeom prst="rect">
            <a:avLst/>
          </a:prstGeom>
        </p:spPr>
      </p:pic>
      <p:sp>
        <p:nvSpPr>
          <p:cNvPr id="2" name="Title 1">
            <a:extLst>
              <a:ext uri="{FF2B5EF4-FFF2-40B4-BE49-F238E27FC236}">
                <a16:creationId xmlns:a16="http://schemas.microsoft.com/office/drawing/2014/main" id="{6064FF22-E12C-7E5B-CE9A-21F971DFF227}"/>
              </a:ext>
            </a:extLst>
          </p:cNvPr>
          <p:cNvSpPr>
            <a:spLocks noGrp="1"/>
          </p:cNvSpPr>
          <p:nvPr>
            <p:ph type="ctrTitle"/>
          </p:nvPr>
        </p:nvSpPr>
        <p:spPr>
          <a:xfrm>
            <a:off x="1524000" y="2252515"/>
            <a:ext cx="9144000" cy="2258956"/>
          </a:xfrm>
          <a:prstGeom prst="rect">
            <a:avLst/>
          </a:prstGeom>
        </p:spPr>
        <p:txBody>
          <a:bodyPr anchor="ctr">
            <a:normAutofit/>
          </a:bodyPr>
          <a:lstStyle>
            <a:lvl1pPr algn="ctr">
              <a:lnSpc>
                <a:spcPct val="100000"/>
              </a:lnSpc>
              <a:defRPr sz="4800" b="0" i="0" spc="0">
                <a:solidFill>
                  <a:schemeClr val="tx2"/>
                </a:solidFill>
                <a:latin typeface="+mj-lt"/>
                <a:cs typeface="Arial Narrow" panose="020B0604020202020204" pitchFamily="34" charset="0"/>
              </a:defRPr>
            </a:lvl1pPr>
          </a:lstStyle>
          <a:p>
            <a:r>
              <a:rPr lang="en-US"/>
              <a:t>Click to edit Master title style</a:t>
            </a:r>
            <a:endParaRPr lang="en-US" dirty="0"/>
          </a:p>
        </p:txBody>
      </p:sp>
      <p:sp>
        <p:nvSpPr>
          <p:cNvPr id="18" name="Text Placeholder 7">
            <a:extLst>
              <a:ext uri="{FF2B5EF4-FFF2-40B4-BE49-F238E27FC236}">
                <a16:creationId xmlns:a16="http://schemas.microsoft.com/office/drawing/2014/main" id="{08C55407-B2AB-B015-9108-2BA39C6B01A8}"/>
              </a:ext>
            </a:extLst>
          </p:cNvPr>
          <p:cNvSpPr>
            <a:spLocks noGrp="1"/>
          </p:cNvSpPr>
          <p:nvPr>
            <p:ph type="body" sz="quarter" idx="12" hasCustomPrompt="1"/>
          </p:nvPr>
        </p:nvSpPr>
        <p:spPr>
          <a:xfrm>
            <a:off x="1524000" y="4720420"/>
            <a:ext cx="9144000" cy="176654"/>
          </a:xfrm>
          <a:noFill/>
        </p:spPr>
        <p:txBody>
          <a:bodyPr lIns="0" tIns="0" rIns="0" bIns="0" anchor="ctr">
            <a:normAutofit/>
          </a:bodyPr>
          <a:lstStyle>
            <a:lvl1pPr marL="0" indent="0">
              <a:buNone/>
              <a:defRPr sz="1600" i="0">
                <a:solidFill>
                  <a:schemeClr val="bg2">
                    <a:lumMod val="50000"/>
                  </a:schemeClr>
                </a:solidFill>
                <a:latin typeface="+mn-lt"/>
                <a:cs typeface="Times New Roman" panose="02020603050405020304" pitchFamily="18" charset="0"/>
              </a:defRPr>
            </a:lvl1pPr>
          </a:lstStyle>
          <a:p>
            <a:pPr lvl="0"/>
            <a:r>
              <a:rPr lang="en-US" dirty="0"/>
              <a:t>Presenter Name:</a:t>
            </a:r>
          </a:p>
        </p:txBody>
      </p:sp>
      <p:sp>
        <p:nvSpPr>
          <p:cNvPr id="19" name="Text Placeholder 7">
            <a:extLst>
              <a:ext uri="{FF2B5EF4-FFF2-40B4-BE49-F238E27FC236}">
                <a16:creationId xmlns:a16="http://schemas.microsoft.com/office/drawing/2014/main" id="{684C267B-F002-F043-981C-6C7C01751CFF}"/>
              </a:ext>
            </a:extLst>
          </p:cNvPr>
          <p:cNvSpPr>
            <a:spLocks noGrp="1"/>
          </p:cNvSpPr>
          <p:nvPr>
            <p:ph type="body" sz="quarter" idx="13" hasCustomPrompt="1"/>
          </p:nvPr>
        </p:nvSpPr>
        <p:spPr>
          <a:xfrm>
            <a:off x="1524000" y="5025718"/>
            <a:ext cx="9144000" cy="186810"/>
          </a:xfrm>
          <a:noFill/>
        </p:spPr>
        <p:txBody>
          <a:bodyPr lIns="0" tIns="0" rIns="0" bIns="0" anchor="ctr">
            <a:normAutofit/>
          </a:bodyPr>
          <a:lstStyle>
            <a:lvl1pPr marL="0" indent="0">
              <a:buNone/>
              <a:defRPr sz="1600" i="0">
                <a:solidFill>
                  <a:schemeClr val="bg2">
                    <a:lumMod val="50000"/>
                  </a:schemeClr>
                </a:solidFill>
                <a:latin typeface="+mn-lt"/>
                <a:cs typeface="Times New Roman" panose="02020603050405020304" pitchFamily="18" charset="0"/>
              </a:defRPr>
            </a:lvl1pPr>
          </a:lstStyle>
          <a:p>
            <a:pPr lvl="0"/>
            <a:r>
              <a:rPr lang="en-US" dirty="0"/>
              <a:t>Presentation Location:</a:t>
            </a:r>
          </a:p>
        </p:txBody>
      </p:sp>
      <p:sp>
        <p:nvSpPr>
          <p:cNvPr id="20" name="Text Placeholder 7">
            <a:extLst>
              <a:ext uri="{FF2B5EF4-FFF2-40B4-BE49-F238E27FC236}">
                <a16:creationId xmlns:a16="http://schemas.microsoft.com/office/drawing/2014/main" id="{EFDAF813-EE81-38B1-6924-F7EF6D907401}"/>
              </a:ext>
            </a:extLst>
          </p:cNvPr>
          <p:cNvSpPr>
            <a:spLocks noGrp="1"/>
          </p:cNvSpPr>
          <p:nvPr>
            <p:ph type="body" sz="quarter" idx="14" hasCustomPrompt="1"/>
          </p:nvPr>
        </p:nvSpPr>
        <p:spPr>
          <a:xfrm>
            <a:off x="1524000" y="5331016"/>
            <a:ext cx="9144000" cy="186810"/>
          </a:xfrm>
          <a:noFill/>
        </p:spPr>
        <p:txBody>
          <a:bodyPr lIns="0" tIns="0" rIns="0" bIns="0" anchor="ctr">
            <a:normAutofit/>
          </a:bodyPr>
          <a:lstStyle>
            <a:lvl1pPr marL="0" indent="0">
              <a:buNone/>
              <a:defRPr sz="1600" i="0">
                <a:solidFill>
                  <a:schemeClr val="bg2">
                    <a:lumMod val="50000"/>
                  </a:schemeClr>
                </a:solidFill>
                <a:latin typeface="+mn-lt"/>
                <a:cs typeface="Times New Roman" panose="02020603050405020304" pitchFamily="18" charset="0"/>
              </a:defRPr>
            </a:lvl1pPr>
          </a:lstStyle>
          <a:p>
            <a:pPr lvl="0"/>
            <a:r>
              <a:rPr lang="en-US" dirty="0"/>
              <a:t>Presentation Date:</a:t>
            </a:r>
          </a:p>
        </p:txBody>
      </p:sp>
      <p:pic>
        <p:nvPicPr>
          <p:cNvPr id="6" name="Picture 5">
            <a:extLst>
              <a:ext uri="{FF2B5EF4-FFF2-40B4-BE49-F238E27FC236}">
                <a16:creationId xmlns:a16="http://schemas.microsoft.com/office/drawing/2014/main" id="{24EE11EE-F3F5-1604-8041-8CB6DFD1030E}"/>
              </a:ext>
            </a:extLst>
          </p:cNvPr>
          <p:cNvPicPr>
            <a:picLocks noChangeAspect="1"/>
          </p:cNvPicPr>
          <p:nvPr/>
        </p:nvPicPr>
        <p:blipFill>
          <a:blip r:embed="rId3"/>
          <a:stretch>
            <a:fillRect/>
          </a:stretch>
        </p:blipFill>
        <p:spPr>
          <a:xfrm>
            <a:off x="1165327" y="488825"/>
            <a:ext cx="1851298" cy="237177"/>
          </a:xfrm>
          <a:prstGeom prst="rect">
            <a:avLst/>
          </a:prstGeom>
        </p:spPr>
      </p:pic>
      <p:pic>
        <p:nvPicPr>
          <p:cNvPr id="9" name="Picture 8" descr="A red and white sign&#10;&#10;Description automatically generated with low confidence">
            <a:extLst>
              <a:ext uri="{FF2B5EF4-FFF2-40B4-BE49-F238E27FC236}">
                <a16:creationId xmlns:a16="http://schemas.microsoft.com/office/drawing/2014/main" id="{A9495507-9B61-569A-EE61-C88B4593A0AF}"/>
              </a:ext>
            </a:extLst>
          </p:cNvPr>
          <p:cNvPicPr>
            <a:picLocks noChangeAspect="1"/>
          </p:cNvPicPr>
          <p:nvPr/>
        </p:nvPicPr>
        <p:blipFill>
          <a:blip r:embed="rId4"/>
          <a:stretch>
            <a:fillRect/>
          </a:stretch>
        </p:blipFill>
        <p:spPr>
          <a:xfrm>
            <a:off x="285846" y="269223"/>
            <a:ext cx="725656" cy="676383"/>
          </a:xfrm>
          <a:prstGeom prst="rect">
            <a:avLst/>
          </a:prstGeom>
        </p:spPr>
      </p:pic>
      <p:pic>
        <p:nvPicPr>
          <p:cNvPr id="11" name="Picture 10">
            <a:extLst>
              <a:ext uri="{FF2B5EF4-FFF2-40B4-BE49-F238E27FC236}">
                <a16:creationId xmlns:a16="http://schemas.microsoft.com/office/drawing/2014/main" id="{1A2D893D-C09F-AAC5-0EF9-D8A1441522CB}"/>
              </a:ext>
            </a:extLst>
          </p:cNvPr>
          <p:cNvPicPr>
            <a:picLocks noChangeAspect="1"/>
          </p:cNvPicPr>
          <p:nvPr/>
        </p:nvPicPr>
        <p:blipFill>
          <a:blip r:embed="rId5"/>
          <a:stretch>
            <a:fillRect/>
          </a:stretch>
        </p:blipFill>
        <p:spPr>
          <a:xfrm>
            <a:off x="10850850" y="409543"/>
            <a:ext cx="1055304" cy="395739"/>
          </a:xfrm>
          <a:prstGeom prst="rect">
            <a:avLst/>
          </a:prstGeom>
        </p:spPr>
      </p:pic>
      <p:sp>
        <p:nvSpPr>
          <p:cNvPr id="12" name="Rectangle 11">
            <a:extLst>
              <a:ext uri="{FF2B5EF4-FFF2-40B4-BE49-F238E27FC236}">
                <a16:creationId xmlns:a16="http://schemas.microsoft.com/office/drawing/2014/main" id="{F8D296F6-1ECC-9C1C-EF92-62533CDF971D}"/>
              </a:ext>
            </a:extLst>
          </p:cNvPr>
          <p:cNvSpPr/>
          <p:nvPr/>
        </p:nvSpPr>
        <p:spPr>
          <a:xfrm>
            <a:off x="0" y="1220505"/>
            <a:ext cx="12192000" cy="27432"/>
          </a:xfrm>
          <a:prstGeom prst="rect">
            <a:avLst/>
          </a:prstGeom>
          <a:solidFill>
            <a:srgbClr val="EBEBE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9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9" name="Picture 8" descr="A picture containing text&#10;&#10;Description automatically generated">
            <a:extLst>
              <a:ext uri="{FF2B5EF4-FFF2-40B4-BE49-F238E27FC236}">
                <a16:creationId xmlns:a16="http://schemas.microsoft.com/office/drawing/2014/main" id="{6841DAB0-4625-9F7D-3B84-F94D44DA02E0}"/>
              </a:ext>
            </a:extLst>
          </p:cNvPr>
          <p:cNvPicPr>
            <a:picLocks noChangeAspect="1"/>
          </p:cNvPicPr>
          <p:nvPr/>
        </p:nvPicPr>
        <p:blipFill rotWithShape="1">
          <a:blip r:embed="rId2"/>
          <a:srcRect t="90698"/>
          <a:stretch/>
        </p:blipFill>
        <p:spPr>
          <a:xfrm>
            <a:off x="0" y="6220047"/>
            <a:ext cx="12192000" cy="637953"/>
          </a:xfrm>
          <a:prstGeom prst="rect">
            <a:avLst/>
          </a:prstGeom>
        </p:spPr>
      </p:pic>
      <p:sp>
        <p:nvSpPr>
          <p:cNvPr id="6" name="Title 1">
            <a:extLst>
              <a:ext uri="{FF2B5EF4-FFF2-40B4-BE49-F238E27FC236}">
                <a16:creationId xmlns:a16="http://schemas.microsoft.com/office/drawing/2014/main" id="{727617EE-2FF8-6A9E-76D0-2270E1DEFE60}"/>
              </a:ext>
            </a:extLst>
          </p:cNvPr>
          <p:cNvSpPr>
            <a:spLocks noGrp="1"/>
          </p:cNvSpPr>
          <p:nvPr>
            <p:ph type="ctrTitle" hasCustomPrompt="1"/>
          </p:nvPr>
        </p:nvSpPr>
        <p:spPr>
          <a:xfrm>
            <a:off x="1524000" y="1041400"/>
            <a:ext cx="9144000" cy="2387600"/>
          </a:xfrm>
          <a:prstGeom prst="rect">
            <a:avLst/>
          </a:prstGeom>
        </p:spPr>
        <p:txBody>
          <a:bodyPr anchor="b"/>
          <a:lstStyle>
            <a:lvl1pPr algn="l">
              <a:lnSpc>
                <a:spcPct val="100000"/>
              </a:lnSpc>
              <a:defRPr sz="6000" b="0" i="0" spc="0">
                <a:solidFill>
                  <a:schemeClr val="tx2"/>
                </a:solidFill>
                <a:latin typeface="+mj-lt"/>
                <a:cs typeface="Arial Narrow" panose="020B0604020202020204" pitchFamily="34" charset="0"/>
              </a:defRPr>
            </a:lvl1pPr>
          </a:lstStyle>
          <a:p>
            <a:r>
              <a:rPr lang="en-US"/>
              <a:t>Click to Add Section Title</a:t>
            </a:r>
          </a:p>
        </p:txBody>
      </p:sp>
      <p:sp>
        <p:nvSpPr>
          <p:cNvPr id="7" name="Subtitle 2">
            <a:extLst>
              <a:ext uri="{FF2B5EF4-FFF2-40B4-BE49-F238E27FC236}">
                <a16:creationId xmlns:a16="http://schemas.microsoft.com/office/drawing/2014/main" id="{A6CD8306-DE0D-D08A-91E3-C3A3E88221A5}"/>
              </a:ext>
            </a:extLst>
          </p:cNvPr>
          <p:cNvSpPr>
            <a:spLocks noGrp="1"/>
          </p:cNvSpPr>
          <p:nvPr>
            <p:ph type="subTitle" idx="1" hasCustomPrompt="1"/>
          </p:nvPr>
        </p:nvSpPr>
        <p:spPr>
          <a:xfrm>
            <a:off x="1524000" y="3521075"/>
            <a:ext cx="9144000" cy="1655762"/>
          </a:xfrm>
        </p:spPr>
        <p:txBody>
          <a:bodyPr/>
          <a:lstStyle>
            <a:lvl1pPr marL="0" indent="0" algn="l">
              <a:lnSpc>
                <a:spcPct val="100000"/>
              </a:lnSpc>
              <a:buNone/>
              <a:defRPr sz="24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 Do Not Use this Slide for the Main Title.</a:t>
            </a:r>
          </a:p>
        </p:txBody>
      </p:sp>
      <p:pic>
        <p:nvPicPr>
          <p:cNvPr id="4" name="Picture 3">
            <a:extLst>
              <a:ext uri="{FF2B5EF4-FFF2-40B4-BE49-F238E27FC236}">
                <a16:creationId xmlns:a16="http://schemas.microsoft.com/office/drawing/2014/main" id="{F9001F3B-C794-D151-4A91-EF8746AD36BF}"/>
              </a:ext>
            </a:extLst>
          </p:cNvPr>
          <p:cNvPicPr>
            <a:picLocks noChangeAspect="1"/>
          </p:cNvPicPr>
          <p:nvPr/>
        </p:nvPicPr>
        <p:blipFill>
          <a:blip r:embed="rId3">
            <a:alphaModFix amt="85000"/>
          </a:blip>
          <a:stretch>
            <a:fillRect/>
          </a:stretch>
        </p:blipFill>
        <p:spPr>
          <a:xfrm>
            <a:off x="285847" y="279212"/>
            <a:ext cx="3644708" cy="143870"/>
          </a:xfrm>
          <a:prstGeom prst="rect">
            <a:avLst/>
          </a:prstGeom>
        </p:spPr>
      </p:pic>
    </p:spTree>
    <p:extLst>
      <p:ext uri="{BB962C8B-B14F-4D97-AF65-F5344CB8AC3E}">
        <p14:creationId xmlns:p14="http://schemas.microsoft.com/office/powerpoint/2010/main" val="237718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splaying Metrics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54C7-19E5-B626-A9F6-5958F3173E20}"/>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5010EFF-6F56-464D-6025-9183EAA59C66}"/>
              </a:ext>
            </a:extLst>
          </p:cNvPr>
          <p:cNvSpPr>
            <a:spLocks noGrp="1"/>
          </p:cNvSpPr>
          <p:nvPr>
            <p:ph type="dt" sz="half" idx="10"/>
          </p:nvPr>
        </p:nvSpPr>
        <p:spPr/>
        <p:txBody>
          <a:bodyPr/>
          <a:lstStyle/>
          <a:p>
            <a:endParaRPr lang="en-US" dirty="0"/>
          </a:p>
        </p:txBody>
      </p:sp>
      <p:sp>
        <p:nvSpPr>
          <p:cNvPr id="4" name="Slide Number Placeholder 3">
            <a:extLst>
              <a:ext uri="{FF2B5EF4-FFF2-40B4-BE49-F238E27FC236}">
                <a16:creationId xmlns:a16="http://schemas.microsoft.com/office/drawing/2014/main" id="{573F2AD9-83E6-FEFD-350C-E45B1812357A}"/>
              </a:ext>
            </a:extLst>
          </p:cNvPr>
          <p:cNvSpPr>
            <a:spLocks noGrp="1"/>
          </p:cNvSpPr>
          <p:nvPr>
            <p:ph type="sldNum" sz="quarter" idx="11"/>
          </p:nvPr>
        </p:nvSpPr>
        <p:spPr/>
        <p:txBody>
          <a:bodyPr/>
          <a:lstStyle/>
          <a:p>
            <a:fld id="{6FAE13B3-BCA0-44A9-8FE4-09B6121378EE}" type="slidenum">
              <a:rPr lang="en-US" smtClean="0"/>
              <a:pPr/>
              <a:t>‹#›</a:t>
            </a:fld>
            <a:endParaRPr lang="en-US" dirty="0"/>
          </a:p>
        </p:txBody>
      </p:sp>
      <p:graphicFrame>
        <p:nvGraphicFramePr>
          <p:cNvPr id="5" name="Chart 4">
            <a:extLst>
              <a:ext uri="{FF2B5EF4-FFF2-40B4-BE49-F238E27FC236}">
                <a16:creationId xmlns:a16="http://schemas.microsoft.com/office/drawing/2014/main" id="{6D4E49AB-764B-9683-A5A9-C57C37FE88CC}"/>
              </a:ext>
            </a:extLst>
          </p:cNvPr>
          <p:cNvGraphicFramePr/>
          <p:nvPr>
            <p:extLst>
              <p:ext uri="{D42A27DB-BD31-4B8C-83A1-F6EECF244321}">
                <p14:modId xmlns:p14="http://schemas.microsoft.com/office/powerpoint/2010/main" val="3957315023"/>
              </p:ext>
            </p:extLst>
          </p:nvPr>
        </p:nvGraphicFramePr>
        <p:xfrm>
          <a:off x="838200" y="2573079"/>
          <a:ext cx="2881004" cy="35652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4468BC0-B4ED-7F4D-94A4-95227470AEA0}"/>
              </a:ext>
            </a:extLst>
          </p:cNvPr>
          <p:cNvGraphicFramePr/>
          <p:nvPr>
            <p:extLst>
              <p:ext uri="{D42A27DB-BD31-4B8C-83A1-F6EECF244321}">
                <p14:modId xmlns:p14="http://schemas.microsoft.com/office/powerpoint/2010/main" val="4064768960"/>
              </p:ext>
            </p:extLst>
          </p:nvPr>
        </p:nvGraphicFramePr>
        <p:xfrm>
          <a:off x="4210681" y="2573079"/>
          <a:ext cx="2689849" cy="356525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9FF96A7-BD28-2519-AC79-D1DD9079B613}"/>
              </a:ext>
            </a:extLst>
          </p:cNvPr>
          <p:cNvSpPr txBox="1"/>
          <p:nvPr/>
        </p:nvSpPr>
        <p:spPr>
          <a:xfrm>
            <a:off x="8215745" y="2410691"/>
            <a:ext cx="3138055" cy="1508105"/>
          </a:xfrm>
          <a:prstGeom prst="rect">
            <a:avLst/>
          </a:prstGeom>
          <a:noFill/>
        </p:spPr>
        <p:txBody>
          <a:bodyPr wrap="square" rtlCol="0">
            <a:spAutoFit/>
          </a:bodyPr>
          <a:lstStyle/>
          <a:p>
            <a:r>
              <a:rPr lang="en-US" sz="7200" b="1" dirty="0">
                <a:solidFill>
                  <a:schemeClr val="tx2"/>
                </a:solidFill>
              </a:rPr>
              <a:t>XX%</a:t>
            </a:r>
          </a:p>
          <a:p>
            <a:r>
              <a:rPr lang="en-US" sz="2000" b="0" dirty="0">
                <a:solidFill>
                  <a:schemeClr val="tx1"/>
                </a:solidFill>
              </a:rPr>
              <a:t>Metric description here</a:t>
            </a:r>
          </a:p>
        </p:txBody>
      </p:sp>
      <p:sp>
        <p:nvSpPr>
          <p:cNvPr id="8" name="TextBox 7">
            <a:extLst>
              <a:ext uri="{FF2B5EF4-FFF2-40B4-BE49-F238E27FC236}">
                <a16:creationId xmlns:a16="http://schemas.microsoft.com/office/drawing/2014/main" id="{B722F50C-9783-C2AC-F7F1-9EC79EE0D72F}"/>
              </a:ext>
            </a:extLst>
          </p:cNvPr>
          <p:cNvSpPr txBox="1"/>
          <p:nvPr/>
        </p:nvSpPr>
        <p:spPr>
          <a:xfrm>
            <a:off x="8215744" y="4128242"/>
            <a:ext cx="3138055" cy="1508105"/>
          </a:xfrm>
          <a:prstGeom prst="rect">
            <a:avLst/>
          </a:prstGeom>
          <a:noFill/>
        </p:spPr>
        <p:txBody>
          <a:bodyPr wrap="square" rtlCol="0">
            <a:spAutoFit/>
          </a:bodyPr>
          <a:lstStyle/>
          <a:p>
            <a:r>
              <a:rPr lang="en-US" sz="7200" b="1" dirty="0">
                <a:solidFill>
                  <a:schemeClr val="accent1"/>
                </a:solidFill>
              </a:rPr>
              <a:t>XX%</a:t>
            </a:r>
          </a:p>
          <a:p>
            <a:r>
              <a:rPr lang="en-US" sz="2000" b="0" dirty="0">
                <a:solidFill>
                  <a:schemeClr val="tx1"/>
                </a:solidFill>
              </a:rPr>
              <a:t>Metric description here</a:t>
            </a:r>
          </a:p>
        </p:txBody>
      </p:sp>
    </p:spTree>
    <p:extLst>
      <p:ext uri="{BB962C8B-B14F-4D97-AF65-F5344CB8AC3E}">
        <p14:creationId xmlns:p14="http://schemas.microsoft.com/office/powerpoint/2010/main" val="368735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15E7-1F6F-0068-40FE-7D1FA091A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D5243-B5AA-8AD9-5E23-EB89A0EAA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DFECF-9790-9BB2-606E-D69424C2883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B7A4A83-5FF1-8C70-EACB-8AE7D57D7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AD28F-DC5E-9988-15C1-EDBA5C9136E3}"/>
              </a:ext>
            </a:extLst>
          </p:cNvPr>
          <p:cNvSpPr>
            <a:spLocks noGrp="1"/>
          </p:cNvSpPr>
          <p:nvPr>
            <p:ph type="sldNum" sz="quarter" idx="12"/>
          </p:nvPr>
        </p:nvSpPr>
        <p:spPr/>
        <p:txBody>
          <a:bodyPr/>
          <a:lstStyle/>
          <a:p>
            <a:fld id="{6FAE13B3-BCA0-44A9-8FE4-09B6121378EE}" type="slidenum">
              <a:rPr lang="en-US" smtClean="0"/>
              <a:pPr/>
              <a:t>‹#›</a:t>
            </a:fld>
            <a:endParaRPr lang="en-US" dirty="0"/>
          </a:p>
        </p:txBody>
      </p:sp>
    </p:spTree>
    <p:extLst>
      <p:ext uri="{BB962C8B-B14F-4D97-AF65-F5344CB8AC3E}">
        <p14:creationId xmlns:p14="http://schemas.microsoft.com/office/powerpoint/2010/main" val="409610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C6D6-0350-2E40-821A-79559EBDBC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399912-B355-874F-8D1D-7E644D98B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C0A8CC-FC16-AA4C-9737-B6A16DAFBDAC}"/>
              </a:ext>
            </a:extLst>
          </p:cNvPr>
          <p:cNvSpPr>
            <a:spLocks noGrp="1"/>
          </p:cNvSpPr>
          <p:nvPr>
            <p:ph type="dt" sz="half" idx="10"/>
          </p:nvPr>
        </p:nvSpPr>
        <p:spPr>
          <a:xfrm>
            <a:off x="838200" y="6356350"/>
            <a:ext cx="2743200" cy="365125"/>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BFED9FFF-B64C-C74B-A7F6-0B0ABAA5480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949BD63-928D-5B4B-83C2-A068D7E15AD9}"/>
              </a:ext>
            </a:extLst>
          </p:cNvPr>
          <p:cNvSpPr>
            <a:spLocks noGrp="1"/>
          </p:cNvSpPr>
          <p:nvPr>
            <p:ph type="sldNum" sz="quarter" idx="12"/>
          </p:nvPr>
        </p:nvSpPr>
        <p:spPr>
          <a:xfrm>
            <a:off x="8610600" y="6356350"/>
            <a:ext cx="2743200" cy="365125"/>
          </a:xfrm>
          <a:prstGeom prst="rect">
            <a:avLst/>
          </a:prstGeom>
        </p:spPr>
        <p:txBody>
          <a:bodyPr/>
          <a:lstStyle/>
          <a:p>
            <a:fld id="{6FAE13B3-BCA0-44A9-8FE4-09B6121378EE}" type="slidenum">
              <a:rPr lang="en-US" smtClean="0"/>
              <a:pPr/>
              <a:t>‹#›</a:t>
            </a:fld>
            <a:endParaRPr lang="en-US" dirty="0"/>
          </a:p>
        </p:txBody>
      </p:sp>
    </p:spTree>
    <p:extLst>
      <p:ext uri="{BB962C8B-B14F-4D97-AF65-F5344CB8AC3E}">
        <p14:creationId xmlns:p14="http://schemas.microsoft.com/office/powerpoint/2010/main" val="1449047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F58CEE-410D-A0D2-8EAF-B8CBFB7F9D92}"/>
              </a:ext>
            </a:extLst>
          </p:cNvPr>
          <p:cNvSpPr>
            <a:spLocks noGrp="1"/>
          </p:cNvSpPr>
          <p:nvPr>
            <p:ph type="body" idx="1"/>
          </p:nvPr>
        </p:nvSpPr>
        <p:spPr>
          <a:xfrm>
            <a:off x="838200" y="1324708"/>
            <a:ext cx="10515600" cy="485225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1EB0427-A9BC-8BEC-9079-4C39DF473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D1CC79-1CE9-9BCB-EEEA-CA8D20BEF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E13B3-BCA0-44A9-8FE4-09B6121378EE}" type="slidenum">
              <a:rPr lang="en-US" smtClean="0"/>
              <a:pPr/>
              <a:t>‹#›</a:t>
            </a:fld>
            <a:endParaRPr lang="en-US" dirty="0"/>
          </a:p>
        </p:txBody>
      </p:sp>
      <p:sp>
        <p:nvSpPr>
          <p:cNvPr id="11" name="Title Placeholder 10">
            <a:extLst>
              <a:ext uri="{FF2B5EF4-FFF2-40B4-BE49-F238E27FC236}">
                <a16:creationId xmlns:a16="http://schemas.microsoft.com/office/drawing/2014/main" id="{DFC69254-A89A-F882-2B37-11BC63D15682}"/>
              </a:ext>
            </a:extLst>
          </p:cNvPr>
          <p:cNvSpPr>
            <a:spLocks noGrp="1"/>
          </p:cNvSpPr>
          <p:nvPr>
            <p:ph type="title"/>
          </p:nvPr>
        </p:nvSpPr>
        <p:spPr>
          <a:xfrm>
            <a:off x="838200" y="365125"/>
            <a:ext cx="10515600" cy="801321"/>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7608509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Franklin Gothic Book" panose="020B05030201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hyperlink" Target="https://computing.unl.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rfid-smart.com/blog/rfid-journal/nfc-facts-and-applications-that-will-broaden-your-mind.html"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0BA5-A25C-7B9D-FDFA-EB8B93C9D8C0}"/>
              </a:ext>
            </a:extLst>
          </p:cNvPr>
          <p:cNvSpPr>
            <a:spLocks noGrp="1"/>
          </p:cNvSpPr>
          <p:nvPr>
            <p:ph type="ctrTitle"/>
          </p:nvPr>
        </p:nvSpPr>
        <p:spPr>
          <a:xfrm>
            <a:off x="1670304" y="656019"/>
            <a:ext cx="9144000" cy="1575117"/>
          </a:xfrm>
        </p:spPr>
        <p:txBody>
          <a:bodyPr>
            <a:normAutofit/>
          </a:bodyPr>
          <a:lstStyle/>
          <a:p>
            <a:r>
              <a:rPr lang="en-US" sz="3200" dirty="0">
                <a:solidFill>
                  <a:schemeClr val="dk1"/>
                </a:solidFill>
                <a:latin typeface="Arial"/>
                <a:ea typeface="Arial"/>
                <a:cs typeface="Arial"/>
                <a:sym typeface="Arial"/>
              </a:rPr>
              <a:t>Unlocking the Secrets of ID Cards: Exploring Wireless Magic of Near Field Communication with Software-Defined Radios</a:t>
            </a:r>
            <a:endParaRPr lang="en-US" sz="3200" dirty="0"/>
          </a:p>
        </p:txBody>
      </p:sp>
      <p:sp>
        <p:nvSpPr>
          <p:cNvPr id="3" name="Subtitle 2">
            <a:extLst>
              <a:ext uri="{FF2B5EF4-FFF2-40B4-BE49-F238E27FC236}">
                <a16:creationId xmlns:a16="http://schemas.microsoft.com/office/drawing/2014/main" id="{00230A16-CD49-ACC3-7277-AA2FF57E1AC1}"/>
              </a:ext>
            </a:extLst>
          </p:cNvPr>
          <p:cNvSpPr>
            <a:spLocks noGrp="1"/>
          </p:cNvSpPr>
          <p:nvPr>
            <p:ph type="subTitle" idx="1"/>
          </p:nvPr>
        </p:nvSpPr>
        <p:spPr>
          <a:xfrm>
            <a:off x="1377696" y="3592894"/>
            <a:ext cx="9144000" cy="1655762"/>
          </a:xfrm>
        </p:spPr>
        <p:txBody>
          <a:bodyPr/>
          <a:lstStyle/>
          <a:p>
            <a:pPr marL="0" indent="0" algn="ctr">
              <a:buClr>
                <a:schemeClr val="dk1"/>
              </a:buClr>
              <a:buSzPts val="1100"/>
              <a:buFont typeface="Arial"/>
              <a:buNone/>
            </a:pPr>
            <a:r>
              <a:rPr lang="en-US" sz="1800" dirty="0">
                <a:solidFill>
                  <a:schemeClr val="dk1"/>
                </a:solidFill>
                <a:latin typeface="Arial"/>
                <a:ea typeface="Arial"/>
                <a:cs typeface="Arial"/>
                <a:sym typeface="Arial"/>
              </a:rPr>
              <a:t>Dickson Akuoko Sarpong and Hongzhi Guo</a:t>
            </a:r>
          </a:p>
          <a:p>
            <a:pPr marL="0" indent="0" algn="ctr">
              <a:lnSpc>
                <a:spcPct val="120000"/>
              </a:lnSpc>
              <a:spcBef>
                <a:spcPts val="930"/>
              </a:spcBef>
              <a:buClr>
                <a:srgbClr val="262626"/>
              </a:buClr>
              <a:buSzPts val="1500"/>
              <a:buFont typeface="Arial" panose="020B0604020202020204" pitchFamily="34" charset="0"/>
              <a:buNone/>
            </a:pPr>
            <a:endParaRPr lang="en-US" sz="1800" dirty="0">
              <a:latin typeface="Times New Roman"/>
              <a:ea typeface="Times New Roman"/>
              <a:cs typeface="Times New Roman"/>
              <a:sym typeface="Times New Roman"/>
            </a:endParaRPr>
          </a:p>
          <a:p>
            <a:endParaRPr lang="en-US" sz="1800" dirty="0"/>
          </a:p>
        </p:txBody>
      </p:sp>
    </p:spTree>
    <p:extLst>
      <p:ext uri="{BB962C8B-B14F-4D97-AF65-F5344CB8AC3E}">
        <p14:creationId xmlns:p14="http://schemas.microsoft.com/office/powerpoint/2010/main" val="399174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D9B2-697E-4523-B156-15085B0C6BE2}"/>
              </a:ext>
            </a:extLst>
          </p:cNvPr>
          <p:cNvSpPr>
            <a:spLocks noGrp="1"/>
          </p:cNvSpPr>
          <p:nvPr>
            <p:ph type="title"/>
          </p:nvPr>
        </p:nvSpPr>
        <p:spPr>
          <a:xfrm>
            <a:off x="2831592" y="383413"/>
            <a:ext cx="7290816" cy="801321"/>
          </a:xfrm>
        </p:spPr>
        <p:txBody>
          <a:bodyPr>
            <a:normAutofit/>
          </a:bodyPr>
          <a:lstStyle/>
          <a:p>
            <a:r>
              <a:rPr lang="en-US" sz="3200" b="0" dirty="0">
                <a:solidFill>
                  <a:schemeClr val="tx1"/>
                </a:solidFill>
                <a:latin typeface="Arial"/>
                <a:ea typeface="Arial"/>
                <a:cs typeface="Arial"/>
                <a:sym typeface="Arial"/>
              </a:rPr>
              <a:t>Equipment and Software</a:t>
            </a:r>
            <a:endParaRPr lang="en-US" sz="3200" dirty="0">
              <a:solidFill>
                <a:schemeClr val="tx1"/>
              </a:solidFill>
            </a:endParaRPr>
          </a:p>
        </p:txBody>
      </p:sp>
      <p:sp>
        <p:nvSpPr>
          <p:cNvPr id="3" name="Content Placeholder 2">
            <a:extLst>
              <a:ext uri="{FF2B5EF4-FFF2-40B4-BE49-F238E27FC236}">
                <a16:creationId xmlns:a16="http://schemas.microsoft.com/office/drawing/2014/main" id="{54622CC1-D543-0BC8-5B59-F69BAD5D9182}"/>
              </a:ext>
            </a:extLst>
          </p:cNvPr>
          <p:cNvSpPr>
            <a:spLocks noGrp="1"/>
          </p:cNvSpPr>
          <p:nvPr>
            <p:ph idx="1"/>
          </p:nvPr>
        </p:nvSpPr>
        <p:spPr>
          <a:xfrm>
            <a:off x="79248" y="1964789"/>
            <a:ext cx="10515600" cy="2369468"/>
          </a:xfrm>
        </p:spPr>
        <p:txBody>
          <a:bodyPr/>
          <a:lstStyle/>
          <a:p>
            <a:pPr marL="127000" marR="0" lvl="0" indent="0" algn="l" rtl="0">
              <a:spcBef>
                <a:spcPts val="0"/>
              </a:spcBef>
              <a:spcAft>
                <a:spcPts val="0"/>
              </a:spcAft>
              <a:buClr>
                <a:schemeClr val="dk1"/>
              </a:buClr>
              <a:buSzPts val="1600"/>
              <a:buNone/>
            </a:pPr>
            <a:r>
              <a:rPr lang="en-US" sz="1600" dirty="0">
                <a:solidFill>
                  <a:schemeClr val="dk1"/>
                </a:solidFill>
                <a:latin typeface="Arial" panose="020B0604020202020204" pitchFamily="34" charset="0"/>
                <a:cs typeface="Arial" panose="020B0604020202020204" pitchFamily="34" charset="0"/>
              </a:rPr>
              <a:t>- In this session</a:t>
            </a:r>
            <a:r>
              <a:rPr lang="en-US" sz="1600" i="0" u="none" strike="noStrike" cap="none" dirty="0">
                <a:solidFill>
                  <a:schemeClr val="dk1"/>
                </a:solidFill>
                <a:latin typeface="Arial" panose="020B0604020202020204" pitchFamily="34" charset="0"/>
                <a:cs typeface="Arial" panose="020B0604020202020204" pitchFamily="34" charset="0"/>
              </a:rPr>
              <a:t>, we will use several essential tools and software:</a:t>
            </a:r>
            <a:endParaRPr lang="en-US" sz="1600" i="0" u="none" strike="noStrike" cap="none" dirty="0">
              <a:latin typeface="Arial" panose="020B0604020202020204" pitchFamily="34" charset="0"/>
              <a:cs typeface="Arial" panose="020B0604020202020204" pitchFamily="34" charset="0"/>
            </a:endParaRPr>
          </a:p>
          <a:p>
            <a:pPr marL="127000" marR="0" lvl="0" indent="0" algn="l" rtl="0">
              <a:spcBef>
                <a:spcPts val="0"/>
              </a:spcBef>
              <a:spcAft>
                <a:spcPts val="0"/>
              </a:spcAft>
              <a:buClr>
                <a:schemeClr val="dk1"/>
              </a:buClr>
              <a:buSzPts val="1600"/>
              <a:buNone/>
            </a:pPr>
            <a:endParaRPr lang="en-US" sz="1600" dirty="0">
              <a:solidFill>
                <a:schemeClr val="dk1"/>
              </a:solidFill>
              <a:latin typeface="Arial" panose="020B0604020202020204" pitchFamily="34" charset="0"/>
              <a:cs typeface="Arial" panose="020B0604020202020204" pitchFamily="34" charset="0"/>
            </a:endParaRPr>
          </a:p>
          <a:p>
            <a:pPr marL="412750" marR="0" lvl="0" indent="-285750" algn="l" rtl="0">
              <a:spcBef>
                <a:spcPts val="0"/>
              </a:spcBef>
              <a:spcAft>
                <a:spcPts val="0"/>
              </a:spcAft>
              <a:buClr>
                <a:schemeClr val="dk1"/>
              </a:buClr>
              <a:buSzPts val="1600"/>
            </a:pPr>
            <a:r>
              <a:rPr lang="en-US" sz="1600" dirty="0">
                <a:solidFill>
                  <a:schemeClr val="dk1"/>
                </a:solidFill>
                <a:latin typeface="Arial" panose="020B0604020202020204" pitchFamily="34" charset="0"/>
                <a:cs typeface="Arial" panose="020B0604020202020204" pitchFamily="34" charset="0"/>
              </a:rPr>
              <a:t>Hardware: PN5180 NFC Reader, Arduino Uno, ISO15693 NFC Tag, RTL-SDR Dongle, jumper wires, and optionally, a breadboard.</a:t>
            </a:r>
            <a:endParaRPr lang="en-US" sz="1600" dirty="0">
              <a:latin typeface="Arial" panose="020B0604020202020204" pitchFamily="34" charset="0"/>
              <a:cs typeface="Arial" panose="020B0604020202020204" pitchFamily="34" charset="0"/>
            </a:endParaRPr>
          </a:p>
          <a:p>
            <a:pPr marL="412750" marR="0" lvl="0" indent="-285750" algn="l" rtl="0">
              <a:spcBef>
                <a:spcPts val="0"/>
              </a:spcBef>
              <a:spcAft>
                <a:spcPts val="0"/>
              </a:spcAft>
              <a:buClr>
                <a:schemeClr val="dk1"/>
              </a:buClr>
              <a:buSzPts val="1600"/>
            </a:pPr>
            <a:endParaRPr lang="en-US" sz="1600" dirty="0">
              <a:solidFill>
                <a:schemeClr val="dk1"/>
              </a:solidFill>
              <a:latin typeface="Arial" panose="020B0604020202020204" pitchFamily="34" charset="0"/>
              <a:cs typeface="Arial" panose="020B0604020202020204" pitchFamily="34" charset="0"/>
            </a:endParaRPr>
          </a:p>
          <a:p>
            <a:pPr marL="412750" marR="0" lvl="0" indent="-285750" algn="l" rtl="0">
              <a:spcBef>
                <a:spcPts val="0"/>
              </a:spcBef>
              <a:spcAft>
                <a:spcPts val="0"/>
              </a:spcAft>
              <a:buClr>
                <a:schemeClr val="dk1"/>
              </a:buClr>
              <a:buSzPts val="1600"/>
            </a:pPr>
            <a:r>
              <a:rPr lang="en-US" sz="1600" dirty="0">
                <a:solidFill>
                  <a:schemeClr val="dk1"/>
                </a:solidFill>
                <a:latin typeface="Arial" panose="020B0604020202020204" pitchFamily="34" charset="0"/>
                <a:cs typeface="Arial" panose="020B0604020202020204" pitchFamily="34" charset="0"/>
              </a:rPr>
              <a:t>Software: Arduino IDE for coding, PN5180 library, SDR Sharp for signal capture, and Python for signal processing.</a:t>
            </a:r>
            <a:endParaRPr 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83939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153B-EAE1-4F70-96B0-2697CF33F66C}"/>
              </a:ext>
            </a:extLst>
          </p:cNvPr>
          <p:cNvSpPr>
            <a:spLocks noGrp="1"/>
          </p:cNvSpPr>
          <p:nvPr>
            <p:ph type="title"/>
          </p:nvPr>
        </p:nvSpPr>
        <p:spPr>
          <a:xfrm>
            <a:off x="2386584" y="76503"/>
            <a:ext cx="8217408" cy="801321"/>
          </a:xfrm>
        </p:spPr>
        <p:txBody>
          <a:bodyPr>
            <a:normAutofit fontScale="90000"/>
          </a:bodyPr>
          <a:lstStyle/>
          <a:p>
            <a:r>
              <a:rPr lang="en-US" sz="3200" b="0" dirty="0">
                <a:solidFill>
                  <a:schemeClr val="tx1"/>
                </a:solidFill>
                <a:latin typeface="Arial"/>
                <a:ea typeface="Arial"/>
                <a:cs typeface="Arial"/>
                <a:sym typeface="Arial"/>
              </a:rPr>
              <a:t>Introduction to Software Defined Radio (SDR)</a:t>
            </a:r>
            <a:endParaRPr lang="en-US" sz="3200" dirty="0">
              <a:solidFill>
                <a:schemeClr val="tx1"/>
              </a:solidFill>
            </a:endParaRPr>
          </a:p>
        </p:txBody>
      </p:sp>
      <p:sp>
        <p:nvSpPr>
          <p:cNvPr id="3" name="Content Placeholder 2">
            <a:extLst>
              <a:ext uri="{FF2B5EF4-FFF2-40B4-BE49-F238E27FC236}">
                <a16:creationId xmlns:a16="http://schemas.microsoft.com/office/drawing/2014/main" id="{D342FFF6-6999-4815-C47A-91339DA8D5C8}"/>
              </a:ext>
            </a:extLst>
          </p:cNvPr>
          <p:cNvSpPr>
            <a:spLocks noGrp="1"/>
          </p:cNvSpPr>
          <p:nvPr>
            <p:ph idx="1"/>
          </p:nvPr>
        </p:nvSpPr>
        <p:spPr>
          <a:xfrm>
            <a:off x="146304" y="801320"/>
            <a:ext cx="11018520" cy="6056679"/>
          </a:xfrm>
        </p:spPr>
        <p:txBody>
          <a:bodyPr/>
          <a:lstStyle/>
          <a:p>
            <a:pPr marL="0" indent="0">
              <a:lnSpc>
                <a:spcPct val="130000"/>
              </a:lnSpc>
              <a:spcBef>
                <a:spcPts val="0"/>
              </a:spcBef>
              <a:buClr>
                <a:srgbClr val="3F3F3F"/>
              </a:buClr>
              <a:buSzPts val="1200"/>
              <a:buFont typeface="Arial"/>
              <a:buNone/>
            </a:pPr>
            <a:r>
              <a:rPr lang="en-US" sz="1600" dirty="0">
                <a:latin typeface="Arial"/>
                <a:ea typeface="Arial"/>
                <a:cs typeface="Arial"/>
                <a:sym typeface="Arial"/>
              </a:rPr>
              <a:t>- Overview</a:t>
            </a:r>
          </a:p>
          <a:p>
            <a:pPr marL="285750" lvl="1" indent="-285750">
              <a:lnSpc>
                <a:spcPct val="130000"/>
              </a:lnSpc>
              <a:spcBef>
                <a:spcPts val="930"/>
              </a:spcBef>
              <a:buSzPts val="1200"/>
              <a:buFont typeface="Arial" panose="020B0604020202020204" pitchFamily="34" charset="0"/>
              <a:buChar char="•"/>
            </a:pPr>
            <a:r>
              <a:rPr lang="en-US" sz="1600" dirty="0">
                <a:latin typeface="Arial"/>
                <a:ea typeface="Arial"/>
                <a:cs typeface="Arial"/>
                <a:sym typeface="Arial"/>
              </a:rPr>
              <a:t>Transceiver programmable for various signals.</a:t>
            </a:r>
          </a:p>
          <a:p>
            <a:pPr marL="285750" lvl="1" indent="-285750">
              <a:lnSpc>
                <a:spcPct val="130000"/>
              </a:lnSpc>
              <a:spcBef>
                <a:spcPts val="930"/>
              </a:spcBef>
              <a:buSzPts val="1200"/>
              <a:buFont typeface="Arial" panose="020B0604020202020204" pitchFamily="34" charset="0"/>
              <a:buChar char="•"/>
            </a:pPr>
            <a:r>
              <a:rPr lang="en-US" sz="1600" dirty="0">
                <a:latin typeface="Arial"/>
                <a:ea typeface="Arial"/>
                <a:cs typeface="Arial"/>
                <a:sym typeface="Arial"/>
              </a:rPr>
              <a:t>Software performs radio signal processing tasks.</a:t>
            </a:r>
          </a:p>
          <a:p>
            <a:pPr marL="0" lvl="1" indent="0">
              <a:lnSpc>
                <a:spcPct val="130000"/>
              </a:lnSpc>
              <a:spcBef>
                <a:spcPts val="930"/>
              </a:spcBef>
              <a:buSzPts val="1200"/>
              <a:buNone/>
            </a:pPr>
            <a:r>
              <a:rPr lang="en-US" sz="1600" dirty="0">
                <a:latin typeface="Arial"/>
                <a:ea typeface="Arial"/>
                <a:cs typeface="Arial"/>
                <a:sym typeface="Arial"/>
              </a:rPr>
              <a:t>- Key Features:</a:t>
            </a:r>
          </a:p>
          <a:p>
            <a:pPr marL="285750" lvl="1" indent="-285750">
              <a:lnSpc>
                <a:spcPct val="130000"/>
              </a:lnSpc>
              <a:spcBef>
                <a:spcPts val="930"/>
              </a:spcBef>
              <a:buSzPts val="1200"/>
              <a:buFont typeface="Arial" panose="020B0604020202020204" pitchFamily="34" charset="0"/>
              <a:buChar char="•"/>
            </a:pPr>
            <a:r>
              <a:rPr lang="en-US" sz="1600" dirty="0">
                <a:latin typeface="Arial"/>
                <a:ea typeface="Arial"/>
                <a:cs typeface="Arial"/>
                <a:sym typeface="Arial"/>
              </a:rPr>
              <a:t>Versatility and adaptability in radio systems.</a:t>
            </a:r>
          </a:p>
          <a:p>
            <a:pPr marL="285750" lvl="1" indent="-285750">
              <a:lnSpc>
                <a:spcPct val="130000"/>
              </a:lnSpc>
              <a:spcBef>
                <a:spcPts val="930"/>
              </a:spcBef>
              <a:buSzPts val="1200"/>
              <a:buFont typeface="Arial" panose="020B0604020202020204" pitchFamily="34" charset="0"/>
              <a:buChar char="•"/>
            </a:pPr>
            <a:r>
              <a:rPr lang="en-US" sz="1600" dirty="0">
                <a:latin typeface="Arial"/>
                <a:ea typeface="Arial"/>
                <a:cs typeface="Arial"/>
                <a:sym typeface="Arial"/>
              </a:rPr>
              <a:t>Functions like a desktop computer with reprogrammable devices.</a:t>
            </a:r>
          </a:p>
          <a:p>
            <a:pPr marL="0" lvl="1" indent="0">
              <a:lnSpc>
                <a:spcPct val="130000"/>
              </a:lnSpc>
              <a:spcBef>
                <a:spcPts val="930"/>
              </a:spcBef>
              <a:buSzPts val="1200"/>
              <a:buNone/>
            </a:pPr>
            <a:r>
              <a:rPr lang="en-US" sz="1600" dirty="0">
                <a:latin typeface="Arial"/>
                <a:ea typeface="Arial"/>
                <a:cs typeface="Arial"/>
                <a:sym typeface="Arial"/>
              </a:rPr>
              <a:t>- Flexibility Through Software:</a:t>
            </a:r>
          </a:p>
          <a:p>
            <a:pPr marL="285750" lvl="1" indent="-285750">
              <a:lnSpc>
                <a:spcPct val="130000"/>
              </a:lnSpc>
              <a:spcBef>
                <a:spcPts val="930"/>
              </a:spcBef>
              <a:buSzPts val="1200"/>
              <a:buFont typeface="Arial" panose="020B0604020202020204" pitchFamily="34" charset="0"/>
              <a:buChar char="•"/>
            </a:pPr>
            <a:r>
              <a:rPr lang="en-US" sz="1600" dirty="0">
                <a:latin typeface="Arial"/>
                <a:ea typeface="Arial"/>
                <a:cs typeface="Arial"/>
                <a:sym typeface="Arial"/>
              </a:rPr>
              <a:t>Receives/transmits radio protocols via updates.</a:t>
            </a:r>
          </a:p>
          <a:p>
            <a:pPr marL="285750" lvl="1" indent="-285750">
              <a:lnSpc>
                <a:spcPct val="130000"/>
              </a:lnSpc>
              <a:spcBef>
                <a:spcPts val="930"/>
              </a:spcBef>
              <a:buSzPts val="1200"/>
              <a:buFont typeface="Arial" panose="020B0604020202020204" pitchFamily="34" charset="0"/>
              <a:buChar char="•"/>
            </a:pPr>
            <a:r>
              <a:rPr lang="en-US" sz="1600" dirty="0">
                <a:latin typeface="Arial"/>
                <a:ea typeface="Arial"/>
                <a:cs typeface="Arial"/>
                <a:sym typeface="Arial"/>
              </a:rPr>
              <a:t>Efficient spectrum utilization without hardware changes.</a:t>
            </a:r>
          </a:p>
          <a:p>
            <a:pPr marL="0" lvl="1" indent="0">
              <a:lnSpc>
                <a:spcPct val="130000"/>
              </a:lnSpc>
              <a:spcBef>
                <a:spcPts val="930"/>
              </a:spcBef>
              <a:buSzPts val="1200"/>
              <a:buNone/>
            </a:pPr>
            <a:r>
              <a:rPr lang="en-US" sz="1600" dirty="0">
                <a:latin typeface="Arial"/>
                <a:ea typeface="Arial"/>
                <a:cs typeface="Arial"/>
                <a:sym typeface="Arial"/>
              </a:rPr>
              <a:t>- Communication Solutions:</a:t>
            </a:r>
          </a:p>
          <a:p>
            <a:pPr marL="285750" lvl="1" indent="-285750">
              <a:lnSpc>
                <a:spcPct val="130000"/>
              </a:lnSpc>
              <a:spcBef>
                <a:spcPts val="930"/>
              </a:spcBef>
              <a:buSzPts val="1200"/>
              <a:buFont typeface="Arial" panose="020B0604020202020204" pitchFamily="34" charset="0"/>
              <a:buChar char="•"/>
            </a:pPr>
            <a:r>
              <a:rPr lang="en-US" sz="1600" dirty="0">
                <a:latin typeface="Arial"/>
                <a:ea typeface="Arial"/>
                <a:cs typeface="Arial"/>
                <a:sym typeface="Arial"/>
              </a:rPr>
              <a:t>Addresses diverse needs: data transmission, voice calls, etc.</a:t>
            </a:r>
          </a:p>
          <a:p>
            <a:pPr marL="285750" lvl="1" indent="-285750">
              <a:lnSpc>
                <a:spcPct val="130000"/>
              </a:lnSpc>
              <a:spcBef>
                <a:spcPts val="930"/>
              </a:spcBef>
              <a:buSzPts val="1200"/>
              <a:buFont typeface="Arial" panose="020B0604020202020204" pitchFamily="34" charset="0"/>
              <a:buChar char="•"/>
            </a:pPr>
            <a:r>
              <a:rPr lang="en-US" sz="1600" dirty="0">
                <a:latin typeface="Arial"/>
                <a:ea typeface="Arial"/>
                <a:cs typeface="Arial"/>
                <a:sym typeface="Arial"/>
              </a:rPr>
              <a:t>Cost-effective for providers, developers, and users.</a:t>
            </a:r>
          </a:p>
          <a:p>
            <a:pPr marL="0" lvl="1" indent="0">
              <a:lnSpc>
                <a:spcPct val="130000"/>
              </a:lnSpc>
              <a:spcBef>
                <a:spcPts val="930"/>
              </a:spcBef>
              <a:buSzPts val="1200"/>
              <a:buNone/>
            </a:pPr>
            <a:r>
              <a:rPr lang="en-US" sz="1600" dirty="0">
                <a:latin typeface="Arial"/>
                <a:ea typeface="Arial"/>
                <a:cs typeface="Arial"/>
                <a:sym typeface="Arial"/>
              </a:rPr>
              <a:t>- Advantages:</a:t>
            </a:r>
          </a:p>
          <a:p>
            <a:pPr marL="0" indent="0">
              <a:lnSpc>
                <a:spcPct val="130000"/>
              </a:lnSpc>
              <a:spcBef>
                <a:spcPts val="930"/>
              </a:spcBef>
              <a:buFont typeface="Arial" panose="020B0604020202020204" pitchFamily="34" charset="0"/>
              <a:buNone/>
            </a:pPr>
            <a:r>
              <a:rPr lang="en-US" sz="1600" dirty="0">
                <a:latin typeface="Arial"/>
                <a:ea typeface="Arial"/>
                <a:cs typeface="Arial"/>
                <a:sym typeface="Arial"/>
              </a:rPr>
              <a:t>Unparalleled flexibility, upgradability, and security, enables multifunctionality and adaptability.</a:t>
            </a:r>
          </a:p>
          <a:p>
            <a:pPr marL="0" lvl="1" indent="0">
              <a:lnSpc>
                <a:spcPct val="130000"/>
              </a:lnSpc>
              <a:spcBef>
                <a:spcPts val="930"/>
              </a:spcBef>
              <a:buSzPts val="1200"/>
              <a:buNone/>
            </a:pPr>
            <a:endParaRPr lang="en-US" sz="1600" dirty="0">
              <a:latin typeface="Arial"/>
              <a:ea typeface="Arial"/>
              <a:cs typeface="Arial"/>
              <a:sym typeface="Arial"/>
            </a:endParaRPr>
          </a:p>
          <a:p>
            <a:endParaRPr lang="en-US" sz="1600" dirty="0"/>
          </a:p>
        </p:txBody>
      </p:sp>
    </p:spTree>
    <p:extLst>
      <p:ext uri="{BB962C8B-B14F-4D97-AF65-F5344CB8AC3E}">
        <p14:creationId xmlns:p14="http://schemas.microsoft.com/office/powerpoint/2010/main" val="271369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231-DC8C-B7CB-6306-AC34DA3E5B30}"/>
              </a:ext>
            </a:extLst>
          </p:cNvPr>
          <p:cNvSpPr>
            <a:spLocks noGrp="1"/>
          </p:cNvSpPr>
          <p:nvPr>
            <p:ph type="title"/>
          </p:nvPr>
        </p:nvSpPr>
        <p:spPr>
          <a:xfrm>
            <a:off x="2087880" y="163957"/>
            <a:ext cx="7930896" cy="801321"/>
          </a:xfrm>
        </p:spPr>
        <p:txBody>
          <a:bodyPr>
            <a:normAutofit fontScale="90000"/>
          </a:bodyPr>
          <a:lstStyle/>
          <a:p>
            <a:r>
              <a:rPr lang="en-US" sz="3600" b="0" dirty="0">
                <a:solidFill>
                  <a:schemeClr val="tx1"/>
                </a:solidFill>
                <a:latin typeface="Arial"/>
                <a:ea typeface="Arial"/>
                <a:cs typeface="Arial"/>
                <a:sym typeface="Arial"/>
              </a:rPr>
              <a:t> Arduino with NFC technology</a:t>
            </a:r>
            <a:br>
              <a:rPr lang="en-US" sz="3600" b="0" dirty="0">
                <a:latin typeface="Arial"/>
                <a:ea typeface="Arial"/>
                <a:cs typeface="Arial"/>
                <a:sym typeface="Arial"/>
              </a:rPr>
            </a:br>
            <a:endParaRPr lang="en-US" dirty="0"/>
          </a:p>
        </p:txBody>
      </p:sp>
      <p:sp>
        <p:nvSpPr>
          <p:cNvPr id="3" name="Content Placeholder 2">
            <a:extLst>
              <a:ext uri="{FF2B5EF4-FFF2-40B4-BE49-F238E27FC236}">
                <a16:creationId xmlns:a16="http://schemas.microsoft.com/office/drawing/2014/main" id="{B1BC9696-C62C-9703-1582-7CE5B5F85FBE}"/>
              </a:ext>
            </a:extLst>
          </p:cNvPr>
          <p:cNvSpPr>
            <a:spLocks noGrp="1"/>
          </p:cNvSpPr>
          <p:nvPr>
            <p:ph idx="1"/>
          </p:nvPr>
        </p:nvSpPr>
        <p:spPr>
          <a:xfrm>
            <a:off x="128016" y="858364"/>
            <a:ext cx="11850624" cy="5999636"/>
          </a:xfrm>
        </p:spPr>
        <p:txBody>
          <a:bodyPr/>
          <a:lstStyle/>
          <a:p>
            <a:pPr marL="0" lvl="0" indent="0" rtl="0">
              <a:lnSpc>
                <a:spcPct val="115000"/>
              </a:lnSpc>
              <a:spcBef>
                <a:spcPts val="1200"/>
              </a:spcBef>
              <a:spcAft>
                <a:spcPts val="0"/>
              </a:spcAft>
              <a:buClr>
                <a:schemeClr val="dk1"/>
              </a:buClr>
              <a:buSzPts val="1100"/>
              <a:buFont typeface="Arial"/>
              <a:buNone/>
            </a:pPr>
            <a:r>
              <a:rPr lang="en-US" sz="1600" dirty="0">
                <a:solidFill>
                  <a:schemeClr val="dk1"/>
                </a:solidFill>
                <a:latin typeface="Arial" panose="020B0604020202020204" pitchFamily="34" charset="0"/>
                <a:ea typeface="Arial"/>
                <a:cs typeface="Arial" panose="020B0604020202020204" pitchFamily="34" charset="0"/>
                <a:sym typeface="Arial"/>
              </a:rPr>
              <a:t>- Hardware Setup:</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Connect the PN5180 NFC reader to the Arduino Uno.</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Ensure the correct wiring setup for power, ground, and data connections.</a:t>
            </a:r>
          </a:p>
          <a:p>
            <a:pPr marL="0" lvl="0" indent="0" rtl="0">
              <a:lnSpc>
                <a:spcPct val="115000"/>
              </a:lnSpc>
              <a:spcBef>
                <a:spcPts val="1200"/>
              </a:spcBef>
              <a:spcAft>
                <a:spcPts val="0"/>
              </a:spcAft>
              <a:buClr>
                <a:schemeClr val="dk1"/>
              </a:buClr>
              <a:buSzPts val="1100"/>
              <a:buFont typeface="Arial"/>
              <a:buNone/>
            </a:pPr>
            <a:r>
              <a:rPr lang="en-US" sz="1600" dirty="0">
                <a:solidFill>
                  <a:schemeClr val="dk1"/>
                </a:solidFill>
                <a:latin typeface="Arial" panose="020B0604020202020204" pitchFamily="34" charset="0"/>
                <a:ea typeface="Arial"/>
                <a:cs typeface="Arial" panose="020B0604020202020204" pitchFamily="34" charset="0"/>
                <a:sym typeface="Arial"/>
              </a:rPr>
              <a:t>- Software Installation:</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Install the necessary libraries in the Arduino IDE.</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These libraries will provide functions to initialize the NFC reader and detect tags.</a:t>
            </a:r>
          </a:p>
          <a:p>
            <a:pPr marL="0" lvl="0" indent="0" rtl="0">
              <a:lnSpc>
                <a:spcPct val="115000"/>
              </a:lnSpc>
              <a:spcBef>
                <a:spcPts val="1200"/>
              </a:spcBef>
              <a:spcAft>
                <a:spcPts val="0"/>
              </a:spcAft>
              <a:buClr>
                <a:schemeClr val="dk1"/>
              </a:buClr>
              <a:buSzPts val="1100"/>
              <a:buFont typeface="Arial"/>
              <a:buNone/>
            </a:pPr>
            <a:r>
              <a:rPr lang="en-US" sz="1600" dirty="0">
                <a:solidFill>
                  <a:schemeClr val="dk1"/>
                </a:solidFill>
                <a:latin typeface="Arial" panose="020B0604020202020204" pitchFamily="34" charset="0"/>
                <a:ea typeface="Arial"/>
                <a:cs typeface="Arial" panose="020B0604020202020204" pitchFamily="34" charset="0"/>
                <a:sym typeface="Arial"/>
              </a:rPr>
              <a:t>- Code Upload:</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Write or upload the appropriate code into the Arduino IDE.</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Upload the code to the Arduino, enabling it to scan for ISO15693 tags.</a:t>
            </a:r>
          </a:p>
          <a:p>
            <a:pPr marL="0" lvl="0" indent="0" rtl="0">
              <a:lnSpc>
                <a:spcPct val="115000"/>
              </a:lnSpc>
              <a:spcBef>
                <a:spcPts val="1200"/>
              </a:spcBef>
              <a:spcAft>
                <a:spcPts val="0"/>
              </a:spcAft>
              <a:buClr>
                <a:schemeClr val="dk1"/>
              </a:buClr>
              <a:buSzPts val="1100"/>
              <a:buFont typeface="Arial"/>
              <a:buNone/>
            </a:pPr>
            <a:r>
              <a:rPr lang="en-US" sz="1600" dirty="0">
                <a:solidFill>
                  <a:schemeClr val="dk1"/>
                </a:solidFill>
                <a:latin typeface="Arial" panose="020B0604020202020204" pitchFamily="34" charset="0"/>
                <a:ea typeface="Arial"/>
                <a:cs typeface="Arial" panose="020B0604020202020204" pitchFamily="34" charset="0"/>
                <a:sym typeface="Arial"/>
              </a:rPr>
              <a:t>- Operation:</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The Arduino will read the unique identifiers (UIDs) of detected tags.</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Display the UID information in the Serial Monitor within the Arduino IDE.</a:t>
            </a:r>
          </a:p>
          <a:p>
            <a:pPr marL="0" lvl="0" indent="0" rtl="0">
              <a:lnSpc>
                <a:spcPct val="115000"/>
              </a:lnSpc>
              <a:spcBef>
                <a:spcPts val="1200"/>
              </a:spcBef>
              <a:spcAft>
                <a:spcPts val="0"/>
              </a:spcAft>
              <a:buClr>
                <a:schemeClr val="dk1"/>
              </a:buClr>
              <a:buSzPts val="1100"/>
              <a:buFont typeface="Arial"/>
              <a:buNone/>
            </a:pPr>
            <a:r>
              <a:rPr lang="en-US" sz="1600" dirty="0">
                <a:solidFill>
                  <a:schemeClr val="dk1"/>
                </a:solidFill>
                <a:latin typeface="Arial" panose="020B0604020202020204" pitchFamily="34" charset="0"/>
                <a:ea typeface="Arial"/>
                <a:cs typeface="Arial" panose="020B0604020202020204" pitchFamily="34" charset="0"/>
                <a:sym typeface="Arial"/>
              </a:rPr>
              <a:t>- Outcome:</a:t>
            </a:r>
          </a:p>
          <a:p>
            <a:pPr lvl="0" rtl="0">
              <a:lnSpc>
                <a:spcPct val="115000"/>
              </a:lnSpc>
              <a:spcBef>
                <a:spcPts val="1200"/>
              </a:spcBef>
              <a:spcAft>
                <a:spcPts val="0"/>
              </a:spcAft>
              <a:buClr>
                <a:schemeClr val="dk1"/>
              </a:buClr>
              <a:buSzPts val="1100"/>
            </a:pPr>
            <a:r>
              <a:rPr lang="en-US" sz="1600" dirty="0">
                <a:solidFill>
                  <a:schemeClr val="dk1"/>
                </a:solidFill>
                <a:latin typeface="Arial" panose="020B0604020202020204" pitchFamily="34" charset="0"/>
                <a:ea typeface="Arial"/>
                <a:cs typeface="Arial" panose="020B0604020202020204" pitchFamily="34" charset="0"/>
                <a:sym typeface="Arial"/>
              </a:rPr>
              <a:t>This setup allows for efficient detection of NFC tags and retrieval of their data</a:t>
            </a:r>
          </a:p>
          <a:p>
            <a:endParaRPr lang="en-US" sz="1600" dirty="0">
              <a:latin typeface="Arial" panose="020B0604020202020204" pitchFamily="34" charset="0"/>
              <a:cs typeface="Arial" panose="020B0604020202020204" pitchFamily="34" charset="0"/>
            </a:endParaRPr>
          </a:p>
        </p:txBody>
      </p:sp>
      <p:pic>
        <p:nvPicPr>
          <p:cNvPr id="4" name="Google Shape;187;p10">
            <a:extLst>
              <a:ext uri="{FF2B5EF4-FFF2-40B4-BE49-F238E27FC236}">
                <a16:creationId xmlns:a16="http://schemas.microsoft.com/office/drawing/2014/main" id="{A3E8EDBB-10B6-FF94-F114-0F6A59170A3D}"/>
              </a:ext>
            </a:extLst>
          </p:cNvPr>
          <p:cNvPicPr preferRelativeResize="0"/>
          <p:nvPr/>
        </p:nvPicPr>
        <p:blipFill rotWithShape="1">
          <a:blip r:embed="rId2">
            <a:alphaModFix/>
          </a:blip>
          <a:srcRect/>
          <a:stretch/>
        </p:blipFill>
        <p:spPr>
          <a:xfrm>
            <a:off x="7818121" y="1636874"/>
            <a:ext cx="4160519" cy="3657601"/>
          </a:xfrm>
          <a:prstGeom prst="rect">
            <a:avLst/>
          </a:prstGeom>
          <a:noFill/>
          <a:ln>
            <a:noFill/>
          </a:ln>
        </p:spPr>
      </p:pic>
    </p:spTree>
    <p:extLst>
      <p:ext uri="{BB962C8B-B14F-4D97-AF65-F5344CB8AC3E}">
        <p14:creationId xmlns:p14="http://schemas.microsoft.com/office/powerpoint/2010/main" val="140469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4743-8262-9A43-1194-3F9C637CF230}"/>
              </a:ext>
            </a:extLst>
          </p:cNvPr>
          <p:cNvSpPr>
            <a:spLocks noGrp="1"/>
          </p:cNvSpPr>
          <p:nvPr>
            <p:ph type="title"/>
          </p:nvPr>
        </p:nvSpPr>
        <p:spPr/>
        <p:txBody>
          <a:bodyPr>
            <a:normAutofit fontScale="90000"/>
          </a:bodyPr>
          <a:lstStyle/>
          <a:p>
            <a:r>
              <a:rPr lang="en-US" sz="3600" b="0" dirty="0">
                <a:solidFill>
                  <a:schemeClr val="tx1"/>
                </a:solidFill>
                <a:latin typeface="Arial"/>
                <a:ea typeface="Arial"/>
                <a:cs typeface="Arial"/>
                <a:sym typeface="Arial"/>
              </a:rPr>
              <a:t>The Communication between the Reader and the Tag.</a:t>
            </a:r>
            <a:endParaRPr lang="en-US" dirty="0">
              <a:solidFill>
                <a:schemeClr val="tx1"/>
              </a:solidFill>
            </a:endParaRPr>
          </a:p>
        </p:txBody>
      </p:sp>
      <p:sp>
        <p:nvSpPr>
          <p:cNvPr id="3" name="Content Placeholder 2">
            <a:extLst>
              <a:ext uri="{FF2B5EF4-FFF2-40B4-BE49-F238E27FC236}">
                <a16:creationId xmlns:a16="http://schemas.microsoft.com/office/drawing/2014/main" id="{46368516-C5DF-C301-5FAF-4953DAD775D4}"/>
              </a:ext>
            </a:extLst>
          </p:cNvPr>
          <p:cNvSpPr>
            <a:spLocks noGrp="1"/>
          </p:cNvSpPr>
          <p:nvPr>
            <p:ph idx="1"/>
          </p:nvPr>
        </p:nvSpPr>
        <p:spPr>
          <a:xfrm>
            <a:off x="246888" y="2002536"/>
            <a:ext cx="10040112" cy="1307593"/>
          </a:xfrm>
        </p:spPr>
        <p:txBody>
          <a:bodyPr/>
          <a:lstStyle/>
          <a:p>
            <a:r>
              <a:rPr lang="en-US" sz="1600" dirty="0">
                <a:latin typeface="Arial" panose="020B0604020202020204" pitchFamily="34" charset="0"/>
                <a:ea typeface="Arial"/>
                <a:cs typeface="Arial" panose="020B0604020202020204" pitchFamily="34" charset="0"/>
                <a:sym typeface="Arial"/>
              </a:rPr>
              <a:t>Every transaction is initiated by the reader, and only one participant (either the reader or the transponder) communicates information at any given time. </a:t>
            </a:r>
          </a:p>
          <a:p>
            <a:r>
              <a:rPr lang="en-US" sz="1600" dirty="0">
                <a:latin typeface="Arial" panose="020B0604020202020204" pitchFamily="34" charset="0"/>
                <a:ea typeface="Arial"/>
                <a:cs typeface="Arial" panose="020B0604020202020204" pitchFamily="34" charset="0"/>
                <a:sym typeface="Arial"/>
              </a:rPr>
              <a:t>A data packet starts with a start-of-frame (SOF) signal and ends with an end-of-frame (EOF) signal. A data packet enclosed by an SOF and an EOF is termed a frame.</a:t>
            </a:r>
          </a:p>
          <a:p>
            <a:endParaRPr lang="en-US" dirty="0"/>
          </a:p>
        </p:txBody>
      </p:sp>
    </p:spTree>
    <p:extLst>
      <p:ext uri="{BB962C8B-B14F-4D97-AF65-F5344CB8AC3E}">
        <p14:creationId xmlns:p14="http://schemas.microsoft.com/office/powerpoint/2010/main" val="287248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9CF9-05AA-89C5-E43C-997FFC79836E}"/>
              </a:ext>
            </a:extLst>
          </p:cNvPr>
          <p:cNvSpPr>
            <a:spLocks noGrp="1"/>
          </p:cNvSpPr>
          <p:nvPr>
            <p:ph type="title"/>
          </p:nvPr>
        </p:nvSpPr>
        <p:spPr>
          <a:xfrm>
            <a:off x="1258824" y="209677"/>
            <a:ext cx="10515600" cy="801321"/>
          </a:xfrm>
        </p:spPr>
        <p:txBody>
          <a:bodyPr>
            <a:normAutofit/>
          </a:bodyPr>
          <a:lstStyle/>
          <a:p>
            <a:r>
              <a:rPr lang="en-US" sz="3200" b="0" dirty="0">
                <a:solidFill>
                  <a:schemeClr val="tx1"/>
                </a:solidFill>
                <a:latin typeface="Arial"/>
                <a:ea typeface="Arial"/>
                <a:cs typeface="Arial"/>
                <a:sym typeface="Arial"/>
              </a:rPr>
              <a:t>PN5180 Reader to ISO15396 Tag Communication</a:t>
            </a:r>
            <a:endParaRPr lang="en-US" sz="3200" dirty="0">
              <a:solidFill>
                <a:schemeClr val="tx1"/>
              </a:solidFill>
            </a:endParaRPr>
          </a:p>
        </p:txBody>
      </p:sp>
      <p:sp>
        <p:nvSpPr>
          <p:cNvPr id="3" name="Content Placeholder 2">
            <a:extLst>
              <a:ext uri="{FF2B5EF4-FFF2-40B4-BE49-F238E27FC236}">
                <a16:creationId xmlns:a16="http://schemas.microsoft.com/office/drawing/2014/main" id="{3051A462-DB8C-07E3-090A-739F8C7478FD}"/>
              </a:ext>
            </a:extLst>
          </p:cNvPr>
          <p:cNvSpPr>
            <a:spLocks noGrp="1"/>
          </p:cNvSpPr>
          <p:nvPr>
            <p:ph idx="1"/>
          </p:nvPr>
        </p:nvSpPr>
        <p:spPr>
          <a:xfrm>
            <a:off x="184150" y="1273908"/>
            <a:ext cx="10515600" cy="4852255"/>
          </a:xfrm>
        </p:spPr>
        <p:txBody>
          <a:bodyPr/>
          <a:lstStyle/>
          <a:p>
            <a:pPr lvl="0" algn="l" rtl="0">
              <a:lnSpc>
                <a:spcPct val="140000"/>
              </a:lnSpc>
              <a:spcBef>
                <a:spcPts val="0"/>
              </a:spcBef>
              <a:spcAft>
                <a:spcPts val="0"/>
              </a:spcAft>
              <a:buClr>
                <a:srgbClr val="3F3F3F"/>
              </a:buClr>
              <a:buSzPts val="1400"/>
            </a:pPr>
            <a:r>
              <a:rPr lang="en-US" sz="1600" dirty="0">
                <a:latin typeface="Arial" panose="020B0604020202020204" pitchFamily="34" charset="0"/>
                <a:ea typeface="Arial"/>
                <a:cs typeface="Arial" panose="020B0604020202020204" pitchFamily="34" charset="0"/>
                <a:sym typeface="Arial"/>
              </a:rPr>
              <a:t>Transaction Initiation: Reader always initiates communication. Only one participant (reader or transponder) is active at any given time.</a:t>
            </a:r>
          </a:p>
          <a:p>
            <a:pPr lvl="0" algn="l" rtl="0">
              <a:lnSpc>
                <a:spcPct val="140000"/>
              </a:lnSpc>
              <a:spcBef>
                <a:spcPts val="0"/>
              </a:spcBef>
              <a:spcAft>
                <a:spcPts val="0"/>
              </a:spcAft>
              <a:buClr>
                <a:srgbClr val="3F3F3F"/>
              </a:buClr>
              <a:buSzPts val="1400"/>
            </a:pPr>
            <a:r>
              <a:rPr lang="en-US" sz="1600" dirty="0">
                <a:latin typeface="Arial" panose="020B0604020202020204" pitchFamily="34" charset="0"/>
                <a:ea typeface="Arial"/>
                <a:cs typeface="Arial" panose="020B0604020202020204" pitchFamily="34" charset="0"/>
                <a:sym typeface="Arial"/>
              </a:rPr>
              <a:t>Data Packet Structure: Data packets are enclosed by a Start-of-Frame (SOF) and End-of-Frame (EOF) signal.</a:t>
            </a:r>
          </a:p>
          <a:p>
            <a:pPr marL="0" lvl="0" indent="0" algn="l" rtl="0">
              <a:lnSpc>
                <a:spcPct val="140000"/>
              </a:lnSpc>
              <a:spcBef>
                <a:spcPts val="930"/>
              </a:spcBef>
              <a:spcAft>
                <a:spcPts val="0"/>
              </a:spcAft>
              <a:buNone/>
            </a:pPr>
            <a:r>
              <a:rPr lang="en-US" sz="1600" dirty="0">
                <a:solidFill>
                  <a:schemeClr val="tx2">
                    <a:lumMod val="50000"/>
                  </a:schemeClr>
                </a:solidFill>
                <a:latin typeface="Arial" panose="020B0604020202020204" pitchFamily="34" charset="0"/>
                <a:ea typeface="Arial"/>
                <a:cs typeface="Arial" panose="020B0604020202020204" pitchFamily="34" charset="0"/>
                <a:sym typeface="Arial"/>
              </a:rPr>
              <a:t>- Start-of-Frame (SOF): </a:t>
            </a:r>
            <a:r>
              <a:rPr lang="en-US" sz="1600" dirty="0">
                <a:latin typeface="Arial" panose="020B0604020202020204" pitchFamily="34" charset="0"/>
                <a:ea typeface="Arial"/>
                <a:cs typeface="Arial" panose="020B0604020202020204" pitchFamily="34" charset="0"/>
                <a:sym typeface="Arial"/>
              </a:rPr>
              <a:t>The SOF pattern utilizes two modulation pauses. The position of the second pause determines whether the frame uses the "1 out of 256" or "1 out of 4" data coding mode.</a:t>
            </a:r>
          </a:p>
          <a:p>
            <a:pPr marL="0" lvl="0" indent="0" algn="l" rtl="0">
              <a:lnSpc>
                <a:spcPct val="140000"/>
              </a:lnSpc>
              <a:spcBef>
                <a:spcPts val="930"/>
              </a:spcBef>
              <a:spcAft>
                <a:spcPts val="0"/>
              </a:spcAft>
              <a:buNone/>
            </a:pPr>
            <a:r>
              <a:rPr lang="en-US" sz="1600" dirty="0">
                <a:latin typeface="Arial" panose="020B0604020202020204" pitchFamily="34" charset="0"/>
                <a:ea typeface="Arial"/>
                <a:cs typeface="Arial" panose="020B0604020202020204" pitchFamily="34" charset="0"/>
                <a:sym typeface="Arial"/>
              </a:rPr>
              <a:t>- Two Pulse-Position Data Coding Modes:</a:t>
            </a:r>
          </a:p>
          <a:p>
            <a:pPr lvl="0" algn="l" rtl="0">
              <a:lnSpc>
                <a:spcPct val="140000"/>
              </a:lnSpc>
              <a:spcBef>
                <a:spcPts val="930"/>
              </a:spcBef>
              <a:spcAft>
                <a:spcPts val="0"/>
              </a:spcAft>
            </a:pPr>
            <a:r>
              <a:rPr lang="en-US" sz="1600" dirty="0">
                <a:latin typeface="Arial" panose="020B0604020202020204" pitchFamily="34" charset="0"/>
                <a:ea typeface="Arial"/>
                <a:cs typeface="Arial" panose="020B0604020202020204" pitchFamily="34" charset="0"/>
                <a:sym typeface="Arial"/>
              </a:rPr>
              <a:t>"1 out of 256" mode: 1 byte transmitted in 4.833 milliseconds, resulting in a data rate of 1655 bits per second (bps).</a:t>
            </a:r>
          </a:p>
          <a:p>
            <a:pPr lvl="0" algn="l" rtl="0">
              <a:lnSpc>
                <a:spcPct val="140000"/>
              </a:lnSpc>
              <a:spcBef>
                <a:spcPts val="930"/>
              </a:spcBef>
              <a:spcAft>
                <a:spcPts val="0"/>
              </a:spcAft>
            </a:pPr>
            <a:r>
              <a:rPr lang="en-US" sz="1600" dirty="0">
                <a:latin typeface="Arial" panose="020B0604020202020204" pitchFamily="34" charset="0"/>
                <a:ea typeface="Arial"/>
                <a:cs typeface="Arial" panose="020B0604020202020204" pitchFamily="34" charset="0"/>
                <a:sym typeface="Arial"/>
              </a:rPr>
              <a:t>The byte's value is conveyed by the position of a modulation pause within the 4.833 milliseconds timeframe.</a:t>
            </a:r>
          </a:p>
          <a:p>
            <a:pPr lvl="0" algn="l" rtl="0">
              <a:lnSpc>
                <a:spcPct val="140000"/>
              </a:lnSpc>
              <a:spcBef>
                <a:spcPts val="930"/>
              </a:spcBef>
              <a:spcAft>
                <a:spcPts val="0"/>
              </a:spcAft>
            </a:pPr>
            <a:r>
              <a:rPr lang="en-US" sz="1600" dirty="0">
                <a:latin typeface="Arial" panose="020B0604020202020204" pitchFamily="34" charset="0"/>
                <a:ea typeface="Arial"/>
                <a:cs typeface="Arial" panose="020B0604020202020204" pitchFamily="34" charset="0"/>
                <a:sym typeface="Arial"/>
              </a:rPr>
              <a:t>"1 out of 4" mode: 2 bits transmitted within 75.52 microseconds, equivalent to a data rate of 26,484 bps.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16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6940-4A68-64A8-0949-30CF979D8449}"/>
              </a:ext>
            </a:extLst>
          </p:cNvPr>
          <p:cNvSpPr>
            <a:spLocks noGrp="1"/>
          </p:cNvSpPr>
          <p:nvPr>
            <p:ph type="title"/>
          </p:nvPr>
        </p:nvSpPr>
        <p:spPr>
          <a:xfrm>
            <a:off x="1281140" y="256040"/>
            <a:ext cx="10515600" cy="801321"/>
          </a:xfrm>
        </p:spPr>
        <p:txBody>
          <a:bodyPr>
            <a:normAutofit/>
          </a:bodyPr>
          <a:lstStyle/>
          <a:p>
            <a:r>
              <a:rPr lang="en-US" sz="3200" b="0" dirty="0">
                <a:solidFill>
                  <a:schemeClr val="tx1"/>
                </a:solidFill>
                <a:latin typeface="Arial"/>
                <a:ea typeface="Arial"/>
                <a:cs typeface="Arial"/>
                <a:sym typeface="Arial"/>
              </a:rPr>
              <a:t>PN5180 Reader to ISO15396 Tag Communication</a:t>
            </a:r>
            <a:endParaRPr lang="en-US" sz="3200" dirty="0">
              <a:solidFill>
                <a:schemeClr val="tx1"/>
              </a:solidFill>
            </a:endParaRPr>
          </a:p>
        </p:txBody>
      </p:sp>
      <p:sp>
        <p:nvSpPr>
          <p:cNvPr id="4" name="Google Shape;209;p13">
            <a:extLst>
              <a:ext uri="{FF2B5EF4-FFF2-40B4-BE49-F238E27FC236}">
                <a16:creationId xmlns:a16="http://schemas.microsoft.com/office/drawing/2014/main" id="{8D6503EA-F046-F58C-B738-A85B9315B1BA}"/>
              </a:ext>
            </a:extLst>
          </p:cNvPr>
          <p:cNvSpPr txBox="1">
            <a:spLocks noGrp="1"/>
          </p:cNvSpPr>
          <p:nvPr>
            <p:ph idx="1"/>
          </p:nvPr>
        </p:nvSpPr>
        <p:spPr>
          <a:xfrm>
            <a:off x="838200" y="1323975"/>
            <a:ext cx="10515600" cy="4852988"/>
          </a:xfrm>
          <a:prstGeom prst="rect">
            <a:avLst/>
          </a:prstGeom>
          <a:noFill/>
          <a:ln>
            <a:noFill/>
          </a:ln>
        </p:spPr>
        <p:txBody>
          <a:bodyPr spcFirstLastPara="1" wrap="square" lIns="109725" tIns="109725" rIns="109725" bIns="91425" anchor="t" anchorCtr="0">
            <a:normAutofit/>
          </a:bodyPr>
          <a:lstStyle/>
          <a:p>
            <a:pPr marL="0" lvl="0" indent="0" algn="l" rtl="0">
              <a:lnSpc>
                <a:spcPct val="140000"/>
              </a:lnSpc>
              <a:spcBef>
                <a:spcPts val="0"/>
              </a:spcBef>
              <a:spcAft>
                <a:spcPts val="0"/>
              </a:spcAft>
              <a:buClr>
                <a:srgbClr val="3F3F3F"/>
              </a:buClr>
              <a:buSzPts val="1800"/>
              <a:buNone/>
            </a:pPr>
            <a:endParaRPr dirty="0">
              <a:latin typeface="Arial"/>
              <a:ea typeface="Arial"/>
              <a:cs typeface="Arial"/>
              <a:sym typeface="Arial"/>
            </a:endParaRPr>
          </a:p>
          <a:p>
            <a:pPr marL="0" lvl="0" indent="0" algn="l" rtl="0">
              <a:lnSpc>
                <a:spcPct val="140000"/>
              </a:lnSpc>
              <a:spcBef>
                <a:spcPts val="930"/>
              </a:spcBef>
              <a:spcAft>
                <a:spcPts val="0"/>
              </a:spcAft>
              <a:buClr>
                <a:srgbClr val="3F3F3F"/>
              </a:buClr>
              <a:buSzPts val="1800"/>
              <a:buNone/>
            </a:pPr>
            <a:r>
              <a:rPr lang="en-US" sz="1600" dirty="0">
                <a:latin typeface="Arial"/>
                <a:ea typeface="Arial"/>
                <a:cs typeface="Arial"/>
                <a:sym typeface="Arial"/>
              </a:rPr>
              <a:t>Start of Frame 1 out of 256</a:t>
            </a:r>
            <a:endParaRPr sz="1600" dirty="0">
              <a:latin typeface="Arial"/>
              <a:ea typeface="Arial"/>
              <a:cs typeface="Arial"/>
              <a:sym typeface="Arial"/>
            </a:endParaRPr>
          </a:p>
          <a:p>
            <a:pPr marL="0" lvl="0" indent="0" algn="l" rtl="0">
              <a:lnSpc>
                <a:spcPct val="140000"/>
              </a:lnSpc>
              <a:spcBef>
                <a:spcPts val="930"/>
              </a:spcBef>
              <a:spcAft>
                <a:spcPts val="0"/>
              </a:spcAft>
              <a:buClr>
                <a:srgbClr val="3F3F3F"/>
              </a:buClr>
              <a:buSzPts val="1800"/>
              <a:buNone/>
            </a:pPr>
            <a:endParaRPr dirty="0">
              <a:latin typeface="Arial"/>
              <a:ea typeface="Arial"/>
              <a:cs typeface="Arial"/>
              <a:sym typeface="Arial"/>
            </a:endParaRPr>
          </a:p>
        </p:txBody>
      </p:sp>
      <p:grpSp>
        <p:nvGrpSpPr>
          <p:cNvPr id="5" name="Google Shape;210;p13">
            <a:extLst>
              <a:ext uri="{FF2B5EF4-FFF2-40B4-BE49-F238E27FC236}">
                <a16:creationId xmlns:a16="http://schemas.microsoft.com/office/drawing/2014/main" id="{6135E5D6-9D71-A55B-FC0D-33E97039FB96}"/>
              </a:ext>
            </a:extLst>
          </p:cNvPr>
          <p:cNvGrpSpPr/>
          <p:nvPr/>
        </p:nvGrpSpPr>
        <p:grpSpPr>
          <a:xfrm>
            <a:off x="341920" y="3918514"/>
            <a:ext cx="4926874" cy="1002666"/>
            <a:chOff x="0" y="0"/>
            <a:chExt cx="5742432" cy="1002792"/>
          </a:xfrm>
        </p:grpSpPr>
        <p:sp>
          <p:nvSpPr>
            <p:cNvPr id="6" name="Google Shape;211;p13">
              <a:extLst>
                <a:ext uri="{FF2B5EF4-FFF2-40B4-BE49-F238E27FC236}">
                  <a16:creationId xmlns:a16="http://schemas.microsoft.com/office/drawing/2014/main" id="{EACB1E35-2274-C21E-9EE4-5D29292EBD2C}"/>
                </a:ext>
              </a:extLst>
            </p:cNvPr>
            <p:cNvSpPr/>
            <p:nvPr/>
          </p:nvSpPr>
          <p:spPr>
            <a:xfrm>
              <a:off x="3048" y="0"/>
              <a:ext cx="5739384" cy="548640"/>
            </a:xfrm>
            <a:custGeom>
              <a:avLst/>
              <a:gdLst/>
              <a:ahLst/>
              <a:cxnLst/>
              <a:rect l="l" t="t" r="r" b="b"/>
              <a:pathLst>
                <a:path w="5739384" h="548640" extrusionOk="0">
                  <a:moveTo>
                    <a:pt x="5026152" y="0"/>
                  </a:moveTo>
                  <a:lnTo>
                    <a:pt x="5029200" y="3048"/>
                  </a:lnTo>
                  <a:lnTo>
                    <a:pt x="5032249" y="3048"/>
                  </a:lnTo>
                  <a:lnTo>
                    <a:pt x="5035296" y="9144"/>
                  </a:lnTo>
                  <a:lnTo>
                    <a:pt x="5035296" y="515112"/>
                  </a:lnTo>
                  <a:lnTo>
                    <a:pt x="5724144" y="515112"/>
                  </a:lnTo>
                  <a:lnTo>
                    <a:pt x="5724144" y="18288"/>
                  </a:lnTo>
                  <a:lnTo>
                    <a:pt x="5724144" y="9144"/>
                  </a:lnTo>
                  <a:lnTo>
                    <a:pt x="5724144" y="0"/>
                  </a:lnTo>
                  <a:lnTo>
                    <a:pt x="5733289" y="0"/>
                  </a:lnTo>
                  <a:lnTo>
                    <a:pt x="5733289" y="3048"/>
                  </a:lnTo>
                  <a:lnTo>
                    <a:pt x="5736337" y="3048"/>
                  </a:lnTo>
                  <a:lnTo>
                    <a:pt x="5739384" y="9144"/>
                  </a:lnTo>
                  <a:lnTo>
                    <a:pt x="5739384" y="521208"/>
                  </a:lnTo>
                  <a:lnTo>
                    <a:pt x="5736337" y="527304"/>
                  </a:lnTo>
                  <a:lnTo>
                    <a:pt x="5733289" y="530352"/>
                  </a:lnTo>
                  <a:lnTo>
                    <a:pt x="5023104" y="530352"/>
                  </a:lnTo>
                  <a:lnTo>
                    <a:pt x="5020056" y="527304"/>
                  </a:lnTo>
                  <a:lnTo>
                    <a:pt x="5017008" y="521208"/>
                  </a:lnTo>
                  <a:lnTo>
                    <a:pt x="5017008" y="18295"/>
                  </a:lnTo>
                  <a:lnTo>
                    <a:pt x="734568" y="21329"/>
                  </a:lnTo>
                  <a:lnTo>
                    <a:pt x="734568" y="539496"/>
                  </a:lnTo>
                  <a:lnTo>
                    <a:pt x="731520" y="545592"/>
                  </a:lnTo>
                  <a:lnTo>
                    <a:pt x="728472" y="545592"/>
                  </a:lnTo>
                  <a:lnTo>
                    <a:pt x="725424" y="548640"/>
                  </a:lnTo>
                  <a:lnTo>
                    <a:pt x="9144" y="542544"/>
                  </a:lnTo>
                  <a:lnTo>
                    <a:pt x="6096" y="542544"/>
                  </a:lnTo>
                  <a:lnTo>
                    <a:pt x="3048" y="539496"/>
                  </a:lnTo>
                  <a:lnTo>
                    <a:pt x="0" y="533400"/>
                  </a:lnTo>
                  <a:lnTo>
                    <a:pt x="0" y="27432"/>
                  </a:lnTo>
                  <a:lnTo>
                    <a:pt x="18288" y="27432"/>
                  </a:lnTo>
                  <a:lnTo>
                    <a:pt x="18288" y="527343"/>
                  </a:lnTo>
                  <a:lnTo>
                    <a:pt x="716280" y="530313"/>
                  </a:lnTo>
                  <a:lnTo>
                    <a:pt x="716280" y="15240"/>
                  </a:lnTo>
                  <a:lnTo>
                    <a:pt x="719328" y="9144"/>
                  </a:lnTo>
                  <a:lnTo>
                    <a:pt x="722376" y="9144"/>
                  </a:lnTo>
                  <a:lnTo>
                    <a:pt x="725424" y="6096"/>
                  </a:lnTo>
                  <a:lnTo>
                    <a:pt x="502615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 name="Google Shape;212;p13">
              <a:extLst>
                <a:ext uri="{FF2B5EF4-FFF2-40B4-BE49-F238E27FC236}">
                  <a16:creationId xmlns:a16="http://schemas.microsoft.com/office/drawing/2014/main" id="{19A68266-2A76-1261-8BC9-99187E8BC550}"/>
                </a:ext>
              </a:extLst>
            </p:cNvPr>
            <p:cNvSpPr/>
            <p:nvPr/>
          </p:nvSpPr>
          <p:spPr>
            <a:xfrm>
              <a:off x="79248" y="871728"/>
              <a:ext cx="2676144" cy="0"/>
            </a:xfrm>
            <a:custGeom>
              <a:avLst/>
              <a:gdLst/>
              <a:ahLst/>
              <a:cxnLst/>
              <a:rect l="l" t="t" r="r" b="b"/>
              <a:pathLst>
                <a:path w="2676144" h="120000" extrusionOk="0">
                  <a:moveTo>
                    <a:pt x="0" y="0"/>
                  </a:moveTo>
                  <a:lnTo>
                    <a:pt x="267614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8" name="Google Shape;213;p13">
              <a:extLst>
                <a:ext uri="{FF2B5EF4-FFF2-40B4-BE49-F238E27FC236}">
                  <a16:creationId xmlns:a16="http://schemas.microsoft.com/office/drawing/2014/main" id="{63F8AFDA-7B6A-DC0A-C316-A10434E66E6D}"/>
                </a:ext>
              </a:extLst>
            </p:cNvPr>
            <p:cNvSpPr/>
            <p:nvPr/>
          </p:nvSpPr>
          <p:spPr>
            <a:xfrm>
              <a:off x="0" y="829056"/>
              <a:ext cx="82296" cy="85344"/>
            </a:xfrm>
            <a:custGeom>
              <a:avLst/>
              <a:gdLst/>
              <a:ahLst/>
              <a:cxnLst/>
              <a:rect l="l" t="t" r="r" b="b"/>
              <a:pathLst>
                <a:path w="82296" h="85344" extrusionOk="0">
                  <a:moveTo>
                    <a:pt x="82296" y="0"/>
                  </a:moveTo>
                  <a:lnTo>
                    <a:pt x="82296" y="85344"/>
                  </a:lnTo>
                  <a:lnTo>
                    <a:pt x="0" y="42672"/>
                  </a:lnTo>
                  <a:lnTo>
                    <a:pt x="822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 name="Google Shape;214;p13">
              <a:extLst>
                <a:ext uri="{FF2B5EF4-FFF2-40B4-BE49-F238E27FC236}">
                  <a16:creationId xmlns:a16="http://schemas.microsoft.com/office/drawing/2014/main" id="{1089B591-3F38-175B-C6BF-9E6312148B78}"/>
                </a:ext>
              </a:extLst>
            </p:cNvPr>
            <p:cNvSpPr/>
            <p:nvPr/>
          </p:nvSpPr>
          <p:spPr>
            <a:xfrm>
              <a:off x="2755392" y="832104"/>
              <a:ext cx="82296" cy="82296"/>
            </a:xfrm>
            <a:custGeom>
              <a:avLst/>
              <a:gdLst/>
              <a:ahLst/>
              <a:cxnLst/>
              <a:rect l="l" t="t" r="r" b="b"/>
              <a:pathLst>
                <a:path w="82296" h="82296" extrusionOk="0">
                  <a:moveTo>
                    <a:pt x="0" y="0"/>
                  </a:moveTo>
                  <a:lnTo>
                    <a:pt x="82296" y="39624"/>
                  </a:lnTo>
                  <a:lnTo>
                    <a:pt x="0" y="8229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 name="Google Shape;215;p13">
              <a:extLst>
                <a:ext uri="{FF2B5EF4-FFF2-40B4-BE49-F238E27FC236}">
                  <a16:creationId xmlns:a16="http://schemas.microsoft.com/office/drawing/2014/main" id="{CE6980B7-74FE-026E-BFBE-8FB6C24D2157}"/>
                </a:ext>
              </a:extLst>
            </p:cNvPr>
            <p:cNvSpPr/>
            <p:nvPr/>
          </p:nvSpPr>
          <p:spPr>
            <a:xfrm>
              <a:off x="5727192" y="573024"/>
              <a:ext cx="0" cy="429768"/>
            </a:xfrm>
            <a:custGeom>
              <a:avLst/>
              <a:gdLst/>
              <a:ahLst/>
              <a:cxnLst/>
              <a:rect l="l" t="t" r="r" b="b"/>
              <a:pathLst>
                <a:path w="120000" h="429768" extrusionOk="0">
                  <a:moveTo>
                    <a:pt x="0" y="0"/>
                  </a:moveTo>
                  <a:lnTo>
                    <a:pt x="0" y="429768"/>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1" name="Google Shape;216;p13">
              <a:extLst>
                <a:ext uri="{FF2B5EF4-FFF2-40B4-BE49-F238E27FC236}">
                  <a16:creationId xmlns:a16="http://schemas.microsoft.com/office/drawing/2014/main" id="{8C2FAEAB-6F5E-BDEF-1EFF-8EB768428E78}"/>
                </a:ext>
              </a:extLst>
            </p:cNvPr>
            <p:cNvSpPr/>
            <p:nvPr/>
          </p:nvSpPr>
          <p:spPr>
            <a:xfrm>
              <a:off x="0" y="563880"/>
              <a:ext cx="0" cy="438912"/>
            </a:xfrm>
            <a:custGeom>
              <a:avLst/>
              <a:gdLst/>
              <a:ahLst/>
              <a:cxnLst/>
              <a:rect l="l" t="t" r="r" b="b"/>
              <a:pathLst>
                <a:path w="120000" h="438912" extrusionOk="0">
                  <a:moveTo>
                    <a:pt x="0" y="0"/>
                  </a:moveTo>
                  <a:lnTo>
                    <a:pt x="0" y="438912"/>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2" name="Google Shape;217;p13">
              <a:extLst>
                <a:ext uri="{FF2B5EF4-FFF2-40B4-BE49-F238E27FC236}">
                  <a16:creationId xmlns:a16="http://schemas.microsoft.com/office/drawing/2014/main" id="{341F6D6E-BDCA-6167-15A8-3976BF2F5D8E}"/>
                </a:ext>
              </a:extLst>
            </p:cNvPr>
            <p:cNvSpPr/>
            <p:nvPr/>
          </p:nvSpPr>
          <p:spPr>
            <a:xfrm>
              <a:off x="5004816" y="569976"/>
              <a:ext cx="0" cy="192024"/>
            </a:xfrm>
            <a:custGeom>
              <a:avLst/>
              <a:gdLst/>
              <a:ahLst/>
              <a:cxnLst/>
              <a:rect l="l" t="t" r="r" b="b"/>
              <a:pathLst>
                <a:path w="120000" h="192024" extrusionOk="0">
                  <a:moveTo>
                    <a:pt x="0" y="0"/>
                  </a:moveTo>
                  <a:lnTo>
                    <a:pt x="0" y="192024"/>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3" name="Google Shape;218;p13">
              <a:extLst>
                <a:ext uri="{FF2B5EF4-FFF2-40B4-BE49-F238E27FC236}">
                  <a16:creationId xmlns:a16="http://schemas.microsoft.com/office/drawing/2014/main" id="{361E9EA4-E5DE-4B9C-F43D-EDF5A843A40C}"/>
                </a:ext>
              </a:extLst>
            </p:cNvPr>
            <p:cNvSpPr/>
            <p:nvPr/>
          </p:nvSpPr>
          <p:spPr>
            <a:xfrm>
              <a:off x="5093208" y="682752"/>
              <a:ext cx="545592" cy="0"/>
            </a:xfrm>
            <a:custGeom>
              <a:avLst/>
              <a:gdLst/>
              <a:ahLst/>
              <a:cxnLst/>
              <a:rect l="l" t="t" r="r" b="b"/>
              <a:pathLst>
                <a:path w="545592" h="120000" extrusionOk="0">
                  <a:moveTo>
                    <a:pt x="0" y="0"/>
                  </a:moveTo>
                  <a:lnTo>
                    <a:pt x="545592"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4" name="Google Shape;219;p13">
              <a:extLst>
                <a:ext uri="{FF2B5EF4-FFF2-40B4-BE49-F238E27FC236}">
                  <a16:creationId xmlns:a16="http://schemas.microsoft.com/office/drawing/2014/main" id="{D9353CDE-C6C5-8F03-08CC-B5E40A13740F}"/>
                </a:ext>
              </a:extLst>
            </p:cNvPr>
            <p:cNvSpPr/>
            <p:nvPr/>
          </p:nvSpPr>
          <p:spPr>
            <a:xfrm>
              <a:off x="5013960" y="640080"/>
              <a:ext cx="82296" cy="82296"/>
            </a:xfrm>
            <a:custGeom>
              <a:avLst/>
              <a:gdLst/>
              <a:ahLst/>
              <a:cxnLst/>
              <a:rect l="l" t="t" r="r" b="b"/>
              <a:pathLst>
                <a:path w="82296" h="82296" extrusionOk="0">
                  <a:moveTo>
                    <a:pt x="82296" y="0"/>
                  </a:moveTo>
                  <a:lnTo>
                    <a:pt x="82296" y="82296"/>
                  </a:lnTo>
                  <a:lnTo>
                    <a:pt x="0" y="42672"/>
                  </a:lnTo>
                  <a:lnTo>
                    <a:pt x="822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5" name="Google Shape;220;p13">
              <a:extLst>
                <a:ext uri="{FF2B5EF4-FFF2-40B4-BE49-F238E27FC236}">
                  <a16:creationId xmlns:a16="http://schemas.microsoft.com/office/drawing/2014/main" id="{273CB357-1CB7-1BFB-D245-A25A4ECB580A}"/>
                </a:ext>
              </a:extLst>
            </p:cNvPr>
            <p:cNvSpPr/>
            <p:nvPr/>
          </p:nvSpPr>
          <p:spPr>
            <a:xfrm>
              <a:off x="5635752" y="640080"/>
              <a:ext cx="82297" cy="85344"/>
            </a:xfrm>
            <a:custGeom>
              <a:avLst/>
              <a:gdLst/>
              <a:ahLst/>
              <a:cxnLst/>
              <a:rect l="l" t="t" r="r" b="b"/>
              <a:pathLst>
                <a:path w="82297" h="85344" extrusionOk="0">
                  <a:moveTo>
                    <a:pt x="0" y="0"/>
                  </a:moveTo>
                  <a:lnTo>
                    <a:pt x="82297" y="42672"/>
                  </a:lnTo>
                  <a:lnTo>
                    <a:pt x="0" y="8534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6" name="Google Shape;221;p13">
              <a:extLst>
                <a:ext uri="{FF2B5EF4-FFF2-40B4-BE49-F238E27FC236}">
                  <a16:creationId xmlns:a16="http://schemas.microsoft.com/office/drawing/2014/main" id="{B519FF81-F639-9EF6-C090-40D0355AA90E}"/>
                </a:ext>
              </a:extLst>
            </p:cNvPr>
            <p:cNvSpPr/>
            <p:nvPr/>
          </p:nvSpPr>
          <p:spPr>
            <a:xfrm>
              <a:off x="5209032" y="549691"/>
              <a:ext cx="396227"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17" name="Google Shape;222;p13">
              <a:extLst>
                <a:ext uri="{FF2B5EF4-FFF2-40B4-BE49-F238E27FC236}">
                  <a16:creationId xmlns:a16="http://schemas.microsoft.com/office/drawing/2014/main" id="{6168E064-3B98-EFBE-2740-DE488FF32E20}"/>
                </a:ext>
              </a:extLst>
            </p:cNvPr>
            <p:cNvSpPr/>
            <p:nvPr/>
          </p:nvSpPr>
          <p:spPr>
            <a:xfrm>
              <a:off x="5507736" y="542544"/>
              <a:ext cx="81726" cy="17224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18" name="Google Shape;223;p13">
              <a:extLst>
                <a:ext uri="{FF2B5EF4-FFF2-40B4-BE49-F238E27FC236}">
                  <a16:creationId xmlns:a16="http://schemas.microsoft.com/office/drawing/2014/main" id="{EC2C5281-4421-F028-96C1-7EE15A87860F}"/>
                </a:ext>
              </a:extLst>
            </p:cNvPr>
            <p:cNvSpPr/>
            <p:nvPr/>
          </p:nvSpPr>
          <p:spPr>
            <a:xfrm>
              <a:off x="5568693" y="549691"/>
              <a:ext cx="70942"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19" name="Google Shape;224;p13">
              <a:extLst>
                <a:ext uri="{FF2B5EF4-FFF2-40B4-BE49-F238E27FC236}">
                  <a16:creationId xmlns:a16="http://schemas.microsoft.com/office/drawing/2014/main" id="{0338ACB6-57F1-593B-31A6-01F614F58094}"/>
                </a:ext>
              </a:extLst>
            </p:cNvPr>
            <p:cNvSpPr/>
            <p:nvPr/>
          </p:nvSpPr>
          <p:spPr>
            <a:xfrm>
              <a:off x="725424" y="579120"/>
              <a:ext cx="0" cy="192024"/>
            </a:xfrm>
            <a:custGeom>
              <a:avLst/>
              <a:gdLst/>
              <a:ahLst/>
              <a:cxnLst/>
              <a:rect l="l" t="t" r="r" b="b"/>
              <a:pathLst>
                <a:path w="120000" h="192024" extrusionOk="0">
                  <a:moveTo>
                    <a:pt x="0" y="0"/>
                  </a:moveTo>
                  <a:lnTo>
                    <a:pt x="0" y="192024"/>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0" name="Google Shape;225;p13">
              <a:extLst>
                <a:ext uri="{FF2B5EF4-FFF2-40B4-BE49-F238E27FC236}">
                  <a16:creationId xmlns:a16="http://schemas.microsoft.com/office/drawing/2014/main" id="{BDAE1535-3971-8D32-27D8-BD30471991E8}"/>
                </a:ext>
              </a:extLst>
            </p:cNvPr>
            <p:cNvSpPr/>
            <p:nvPr/>
          </p:nvSpPr>
          <p:spPr>
            <a:xfrm>
              <a:off x="88392" y="701040"/>
              <a:ext cx="545592" cy="0"/>
            </a:xfrm>
            <a:custGeom>
              <a:avLst/>
              <a:gdLst/>
              <a:ahLst/>
              <a:cxnLst/>
              <a:rect l="l" t="t" r="r" b="b"/>
              <a:pathLst>
                <a:path w="545592" h="120000" extrusionOk="0">
                  <a:moveTo>
                    <a:pt x="0" y="0"/>
                  </a:moveTo>
                  <a:lnTo>
                    <a:pt x="545592"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1" name="Google Shape;226;p13">
              <a:extLst>
                <a:ext uri="{FF2B5EF4-FFF2-40B4-BE49-F238E27FC236}">
                  <a16:creationId xmlns:a16="http://schemas.microsoft.com/office/drawing/2014/main" id="{7444A141-5BD0-00EC-5AA5-0B7E31454F75}"/>
                </a:ext>
              </a:extLst>
            </p:cNvPr>
            <p:cNvSpPr/>
            <p:nvPr/>
          </p:nvSpPr>
          <p:spPr>
            <a:xfrm>
              <a:off x="9144" y="658368"/>
              <a:ext cx="82296" cy="82296"/>
            </a:xfrm>
            <a:custGeom>
              <a:avLst/>
              <a:gdLst/>
              <a:ahLst/>
              <a:cxnLst/>
              <a:rect l="l" t="t" r="r" b="b"/>
              <a:pathLst>
                <a:path w="82296" h="82296" extrusionOk="0">
                  <a:moveTo>
                    <a:pt x="82296" y="0"/>
                  </a:moveTo>
                  <a:lnTo>
                    <a:pt x="82296" y="82296"/>
                  </a:lnTo>
                  <a:lnTo>
                    <a:pt x="0" y="42672"/>
                  </a:lnTo>
                  <a:lnTo>
                    <a:pt x="822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2" name="Google Shape;227;p13">
              <a:extLst>
                <a:ext uri="{FF2B5EF4-FFF2-40B4-BE49-F238E27FC236}">
                  <a16:creationId xmlns:a16="http://schemas.microsoft.com/office/drawing/2014/main" id="{BB5B0314-6751-CDBE-E396-2EB3420CDA6D}"/>
                </a:ext>
              </a:extLst>
            </p:cNvPr>
            <p:cNvSpPr/>
            <p:nvPr/>
          </p:nvSpPr>
          <p:spPr>
            <a:xfrm>
              <a:off x="633984" y="658368"/>
              <a:ext cx="82296" cy="85344"/>
            </a:xfrm>
            <a:custGeom>
              <a:avLst/>
              <a:gdLst/>
              <a:ahLst/>
              <a:cxnLst/>
              <a:rect l="l" t="t" r="r" b="b"/>
              <a:pathLst>
                <a:path w="82296" h="85344" extrusionOk="0">
                  <a:moveTo>
                    <a:pt x="0" y="0"/>
                  </a:moveTo>
                  <a:lnTo>
                    <a:pt x="82296" y="42672"/>
                  </a:lnTo>
                  <a:lnTo>
                    <a:pt x="0" y="8534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3" name="Google Shape;228;p13">
              <a:extLst>
                <a:ext uri="{FF2B5EF4-FFF2-40B4-BE49-F238E27FC236}">
                  <a16:creationId xmlns:a16="http://schemas.microsoft.com/office/drawing/2014/main" id="{D5C56071-F0F6-000D-3BB1-36CB452F618D}"/>
                </a:ext>
              </a:extLst>
            </p:cNvPr>
            <p:cNvSpPr/>
            <p:nvPr/>
          </p:nvSpPr>
          <p:spPr>
            <a:xfrm>
              <a:off x="207264" y="567979"/>
              <a:ext cx="396196"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24" name="Google Shape;229;p13">
              <a:extLst>
                <a:ext uri="{FF2B5EF4-FFF2-40B4-BE49-F238E27FC236}">
                  <a16:creationId xmlns:a16="http://schemas.microsoft.com/office/drawing/2014/main" id="{C9316882-8124-0950-62D9-06FDD91F2685}"/>
                </a:ext>
              </a:extLst>
            </p:cNvPr>
            <p:cNvSpPr/>
            <p:nvPr/>
          </p:nvSpPr>
          <p:spPr>
            <a:xfrm>
              <a:off x="502917" y="560832"/>
              <a:ext cx="81725" cy="17224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25" name="Google Shape;230;p13">
              <a:extLst>
                <a:ext uri="{FF2B5EF4-FFF2-40B4-BE49-F238E27FC236}">
                  <a16:creationId xmlns:a16="http://schemas.microsoft.com/office/drawing/2014/main" id="{E69BD97D-B84A-B271-6FBE-75684FB30047}"/>
                </a:ext>
              </a:extLst>
            </p:cNvPr>
            <p:cNvSpPr/>
            <p:nvPr/>
          </p:nvSpPr>
          <p:spPr>
            <a:xfrm>
              <a:off x="566925" y="567979"/>
              <a:ext cx="70942"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26" name="Google Shape;231;p13">
              <a:extLst>
                <a:ext uri="{FF2B5EF4-FFF2-40B4-BE49-F238E27FC236}">
                  <a16:creationId xmlns:a16="http://schemas.microsoft.com/office/drawing/2014/main" id="{35E42B4A-7A1D-4439-EC17-736FCAFE276D}"/>
                </a:ext>
              </a:extLst>
            </p:cNvPr>
            <p:cNvSpPr/>
            <p:nvPr/>
          </p:nvSpPr>
          <p:spPr>
            <a:xfrm>
              <a:off x="2846832" y="57912"/>
              <a:ext cx="0" cy="944880"/>
            </a:xfrm>
            <a:custGeom>
              <a:avLst/>
              <a:gdLst/>
              <a:ahLst/>
              <a:cxnLst/>
              <a:rect l="l" t="t" r="r" b="b"/>
              <a:pathLst>
                <a:path w="120000" h="944880" extrusionOk="0">
                  <a:moveTo>
                    <a:pt x="0" y="0"/>
                  </a:moveTo>
                  <a:lnTo>
                    <a:pt x="0" y="94488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7" name="Google Shape;232;p13">
              <a:extLst>
                <a:ext uri="{FF2B5EF4-FFF2-40B4-BE49-F238E27FC236}">
                  <a16:creationId xmlns:a16="http://schemas.microsoft.com/office/drawing/2014/main" id="{B14171B2-CBCA-5506-EAD2-553462524F3E}"/>
                </a:ext>
              </a:extLst>
            </p:cNvPr>
            <p:cNvSpPr/>
            <p:nvPr/>
          </p:nvSpPr>
          <p:spPr>
            <a:xfrm>
              <a:off x="2938272" y="871728"/>
              <a:ext cx="2712720" cy="0"/>
            </a:xfrm>
            <a:custGeom>
              <a:avLst/>
              <a:gdLst/>
              <a:ahLst/>
              <a:cxnLst/>
              <a:rect l="l" t="t" r="r" b="b"/>
              <a:pathLst>
                <a:path w="2712720" h="120000" extrusionOk="0">
                  <a:moveTo>
                    <a:pt x="0" y="0"/>
                  </a:moveTo>
                  <a:lnTo>
                    <a:pt x="2712720"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8" name="Google Shape;233;p13">
              <a:extLst>
                <a:ext uri="{FF2B5EF4-FFF2-40B4-BE49-F238E27FC236}">
                  <a16:creationId xmlns:a16="http://schemas.microsoft.com/office/drawing/2014/main" id="{C50310EA-41A1-10C0-8A5F-27A9D98CBE71}"/>
                </a:ext>
              </a:extLst>
            </p:cNvPr>
            <p:cNvSpPr/>
            <p:nvPr/>
          </p:nvSpPr>
          <p:spPr>
            <a:xfrm>
              <a:off x="2855976" y="829056"/>
              <a:ext cx="85344" cy="85344"/>
            </a:xfrm>
            <a:custGeom>
              <a:avLst/>
              <a:gdLst/>
              <a:ahLst/>
              <a:cxnLst/>
              <a:rect l="l" t="t" r="r" b="b"/>
              <a:pathLst>
                <a:path w="85344" h="85344" extrusionOk="0">
                  <a:moveTo>
                    <a:pt x="85344" y="0"/>
                  </a:moveTo>
                  <a:lnTo>
                    <a:pt x="85344" y="85344"/>
                  </a:lnTo>
                  <a:lnTo>
                    <a:pt x="0" y="42672"/>
                  </a:lnTo>
                  <a:lnTo>
                    <a:pt x="8534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9" name="Google Shape;234;p13">
              <a:extLst>
                <a:ext uri="{FF2B5EF4-FFF2-40B4-BE49-F238E27FC236}">
                  <a16:creationId xmlns:a16="http://schemas.microsoft.com/office/drawing/2014/main" id="{7D3DE320-035E-8B93-F7ED-278ECC3299E1}"/>
                </a:ext>
              </a:extLst>
            </p:cNvPr>
            <p:cNvSpPr/>
            <p:nvPr/>
          </p:nvSpPr>
          <p:spPr>
            <a:xfrm>
              <a:off x="5647944" y="832104"/>
              <a:ext cx="82296" cy="82296"/>
            </a:xfrm>
            <a:custGeom>
              <a:avLst/>
              <a:gdLst/>
              <a:ahLst/>
              <a:cxnLst/>
              <a:rect l="l" t="t" r="r" b="b"/>
              <a:pathLst>
                <a:path w="82296" h="82296" extrusionOk="0">
                  <a:moveTo>
                    <a:pt x="0" y="0"/>
                  </a:moveTo>
                  <a:lnTo>
                    <a:pt x="82296" y="39624"/>
                  </a:lnTo>
                  <a:lnTo>
                    <a:pt x="0" y="8229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0" name="Google Shape;235;p13">
              <a:extLst>
                <a:ext uri="{FF2B5EF4-FFF2-40B4-BE49-F238E27FC236}">
                  <a16:creationId xmlns:a16="http://schemas.microsoft.com/office/drawing/2014/main" id="{E4F5AA6C-02DD-EB6A-35B3-F65AAADEBD87}"/>
                </a:ext>
              </a:extLst>
            </p:cNvPr>
            <p:cNvSpPr/>
            <p:nvPr/>
          </p:nvSpPr>
          <p:spPr>
            <a:xfrm>
              <a:off x="1527048" y="711236"/>
              <a:ext cx="477336"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~37,76 </a:t>
              </a:r>
              <a:endParaRPr sz="1100">
                <a:solidFill>
                  <a:srgbClr val="000000"/>
                </a:solidFill>
                <a:latin typeface="Calibri"/>
                <a:ea typeface="Calibri"/>
                <a:cs typeface="Calibri"/>
                <a:sym typeface="Calibri"/>
              </a:endParaRPr>
            </a:p>
          </p:txBody>
        </p:sp>
        <p:sp>
          <p:nvSpPr>
            <p:cNvPr id="31" name="Google Shape;236;p13">
              <a:extLst>
                <a:ext uri="{FF2B5EF4-FFF2-40B4-BE49-F238E27FC236}">
                  <a16:creationId xmlns:a16="http://schemas.microsoft.com/office/drawing/2014/main" id="{CE0CAD08-BC1C-BEAD-8061-A6F30EAE36B7}"/>
                </a:ext>
              </a:extLst>
            </p:cNvPr>
            <p:cNvSpPr/>
            <p:nvPr/>
          </p:nvSpPr>
          <p:spPr>
            <a:xfrm>
              <a:off x="1883658" y="704088"/>
              <a:ext cx="81725" cy="17224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32" name="Google Shape;237;p13">
              <a:extLst>
                <a:ext uri="{FF2B5EF4-FFF2-40B4-BE49-F238E27FC236}">
                  <a16:creationId xmlns:a16="http://schemas.microsoft.com/office/drawing/2014/main" id="{7B9FD1FD-6B5E-D281-C49B-CC3B4A4519E6}"/>
                </a:ext>
              </a:extLst>
            </p:cNvPr>
            <p:cNvSpPr/>
            <p:nvPr/>
          </p:nvSpPr>
          <p:spPr>
            <a:xfrm>
              <a:off x="1947666" y="711236"/>
              <a:ext cx="112391"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 </a:t>
              </a:r>
              <a:endParaRPr sz="1100">
                <a:solidFill>
                  <a:srgbClr val="000000"/>
                </a:solidFill>
                <a:latin typeface="Calibri"/>
                <a:ea typeface="Calibri"/>
                <a:cs typeface="Calibri"/>
                <a:sym typeface="Calibri"/>
              </a:endParaRPr>
            </a:p>
          </p:txBody>
        </p:sp>
        <p:sp>
          <p:nvSpPr>
            <p:cNvPr id="33" name="Google Shape;238;p13">
              <a:extLst>
                <a:ext uri="{FF2B5EF4-FFF2-40B4-BE49-F238E27FC236}">
                  <a16:creationId xmlns:a16="http://schemas.microsoft.com/office/drawing/2014/main" id="{75B6A3C3-4A1F-F8A6-5E89-C8D9F865BC3F}"/>
                </a:ext>
              </a:extLst>
            </p:cNvPr>
            <p:cNvSpPr/>
            <p:nvPr/>
          </p:nvSpPr>
          <p:spPr>
            <a:xfrm>
              <a:off x="3810000" y="711236"/>
              <a:ext cx="477297"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~37,76 </a:t>
              </a:r>
              <a:endParaRPr sz="1100">
                <a:solidFill>
                  <a:srgbClr val="000000"/>
                </a:solidFill>
                <a:latin typeface="Calibri"/>
                <a:ea typeface="Calibri"/>
                <a:cs typeface="Calibri"/>
                <a:sym typeface="Calibri"/>
              </a:endParaRPr>
            </a:p>
          </p:txBody>
        </p:sp>
        <p:sp>
          <p:nvSpPr>
            <p:cNvPr id="34" name="Google Shape;239;p13">
              <a:extLst>
                <a:ext uri="{FF2B5EF4-FFF2-40B4-BE49-F238E27FC236}">
                  <a16:creationId xmlns:a16="http://schemas.microsoft.com/office/drawing/2014/main" id="{E1816335-CF05-98BD-5141-11CBB8D20D61}"/>
                </a:ext>
              </a:extLst>
            </p:cNvPr>
            <p:cNvSpPr/>
            <p:nvPr/>
          </p:nvSpPr>
          <p:spPr>
            <a:xfrm>
              <a:off x="4169661" y="704088"/>
              <a:ext cx="81726" cy="17224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35" name="Google Shape;240;p13">
              <a:extLst>
                <a:ext uri="{FF2B5EF4-FFF2-40B4-BE49-F238E27FC236}">
                  <a16:creationId xmlns:a16="http://schemas.microsoft.com/office/drawing/2014/main" id="{7765FC2A-FA1D-657C-3BD6-CD1403DD8D29}"/>
                </a:ext>
              </a:extLst>
            </p:cNvPr>
            <p:cNvSpPr/>
            <p:nvPr/>
          </p:nvSpPr>
          <p:spPr>
            <a:xfrm>
              <a:off x="4230618" y="711236"/>
              <a:ext cx="70942"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grpSp>
      <p:sp>
        <p:nvSpPr>
          <p:cNvPr id="36" name="Google Shape;208;p13">
            <a:extLst>
              <a:ext uri="{FF2B5EF4-FFF2-40B4-BE49-F238E27FC236}">
                <a16:creationId xmlns:a16="http://schemas.microsoft.com/office/drawing/2014/main" id="{B8577A87-592B-28E8-D73B-54170EA867E5}"/>
              </a:ext>
            </a:extLst>
          </p:cNvPr>
          <p:cNvSpPr txBox="1">
            <a:spLocks/>
          </p:cNvSpPr>
          <p:nvPr/>
        </p:nvSpPr>
        <p:spPr>
          <a:xfrm>
            <a:off x="6276257" y="1175198"/>
            <a:ext cx="5765317" cy="3657601"/>
          </a:xfrm>
          <a:prstGeom prst="rect">
            <a:avLst/>
          </a:prstGeom>
          <a:noFill/>
          <a:ln>
            <a:noFill/>
          </a:ln>
        </p:spPr>
        <p:txBody>
          <a:bodyPr spcFirstLastPara="1" wrap="square" lIns="109725" tIns="109725" rIns="109725" bIns="91425"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Franklin Gothic Book" panose="020B05030201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Clr>
                <a:srgbClr val="3F3F3F"/>
              </a:buClr>
              <a:buSzPts val="1800"/>
              <a:buFont typeface="Arial" panose="020B0604020202020204" pitchFamily="34" charset="0"/>
              <a:buNone/>
            </a:pPr>
            <a:endParaRPr lang="en-US" dirty="0">
              <a:latin typeface="Arial"/>
              <a:ea typeface="Arial"/>
              <a:cs typeface="Arial"/>
              <a:sym typeface="Arial"/>
            </a:endParaRPr>
          </a:p>
          <a:p>
            <a:pPr marL="0" indent="0">
              <a:lnSpc>
                <a:spcPct val="140000"/>
              </a:lnSpc>
              <a:spcBef>
                <a:spcPts val="930"/>
              </a:spcBef>
              <a:buClr>
                <a:srgbClr val="3F3F3F"/>
              </a:buClr>
              <a:buSzPts val="1800"/>
              <a:buFont typeface="Arial" panose="020B0604020202020204" pitchFamily="34" charset="0"/>
              <a:buNone/>
            </a:pPr>
            <a:r>
              <a:rPr lang="en-US" dirty="0">
                <a:latin typeface="Arial"/>
                <a:ea typeface="Arial"/>
                <a:cs typeface="Arial"/>
                <a:sym typeface="Arial"/>
              </a:rPr>
              <a:t>        </a:t>
            </a:r>
            <a:r>
              <a:rPr lang="en-US" sz="1600" dirty="0">
                <a:latin typeface="Arial"/>
                <a:ea typeface="Arial"/>
                <a:cs typeface="Arial"/>
                <a:sym typeface="Arial"/>
              </a:rPr>
              <a:t>Start of Frame 1 out of 4</a:t>
            </a:r>
          </a:p>
          <a:p>
            <a:pPr marL="0" indent="0">
              <a:lnSpc>
                <a:spcPct val="140000"/>
              </a:lnSpc>
              <a:spcBef>
                <a:spcPts val="930"/>
              </a:spcBef>
              <a:buClr>
                <a:srgbClr val="3F3F3F"/>
              </a:buClr>
              <a:buSzPts val="1800"/>
              <a:buFont typeface="Arial" panose="020B0604020202020204" pitchFamily="34" charset="0"/>
              <a:buNone/>
            </a:pPr>
            <a:endParaRPr lang="en-US" dirty="0">
              <a:latin typeface="Arial"/>
              <a:ea typeface="Arial"/>
              <a:cs typeface="Arial"/>
              <a:sym typeface="Arial"/>
            </a:endParaRPr>
          </a:p>
        </p:txBody>
      </p:sp>
      <p:grpSp>
        <p:nvGrpSpPr>
          <p:cNvPr id="37" name="Google Shape;241;p13">
            <a:extLst>
              <a:ext uri="{FF2B5EF4-FFF2-40B4-BE49-F238E27FC236}">
                <a16:creationId xmlns:a16="http://schemas.microsoft.com/office/drawing/2014/main" id="{467ED22B-1B53-DFB0-8BFE-D5645D3B1EBD}"/>
              </a:ext>
            </a:extLst>
          </p:cNvPr>
          <p:cNvGrpSpPr/>
          <p:nvPr/>
        </p:nvGrpSpPr>
        <p:grpSpPr>
          <a:xfrm>
            <a:off x="6177760" y="3918514"/>
            <a:ext cx="5742305" cy="1002666"/>
            <a:chOff x="0" y="0"/>
            <a:chExt cx="5742432" cy="1002792"/>
          </a:xfrm>
        </p:grpSpPr>
        <p:sp>
          <p:nvSpPr>
            <p:cNvPr id="38" name="Google Shape;242;p13">
              <a:extLst>
                <a:ext uri="{FF2B5EF4-FFF2-40B4-BE49-F238E27FC236}">
                  <a16:creationId xmlns:a16="http://schemas.microsoft.com/office/drawing/2014/main" id="{930F5508-96D9-6DBD-DCE6-2F3FAC47C431}"/>
                </a:ext>
              </a:extLst>
            </p:cNvPr>
            <p:cNvSpPr/>
            <p:nvPr/>
          </p:nvSpPr>
          <p:spPr>
            <a:xfrm>
              <a:off x="3048" y="0"/>
              <a:ext cx="5739384" cy="548640"/>
            </a:xfrm>
            <a:custGeom>
              <a:avLst/>
              <a:gdLst/>
              <a:ahLst/>
              <a:cxnLst/>
              <a:rect l="l" t="t" r="r" b="b"/>
              <a:pathLst>
                <a:path w="5739384" h="548640" extrusionOk="0">
                  <a:moveTo>
                    <a:pt x="5724144" y="0"/>
                  </a:moveTo>
                  <a:lnTo>
                    <a:pt x="5733289" y="0"/>
                  </a:lnTo>
                  <a:lnTo>
                    <a:pt x="5733289" y="3048"/>
                  </a:lnTo>
                  <a:lnTo>
                    <a:pt x="5736337" y="3048"/>
                  </a:lnTo>
                  <a:lnTo>
                    <a:pt x="5739384" y="9144"/>
                  </a:lnTo>
                  <a:lnTo>
                    <a:pt x="5736337" y="15240"/>
                  </a:lnTo>
                  <a:lnTo>
                    <a:pt x="5733289" y="15240"/>
                  </a:lnTo>
                  <a:lnTo>
                    <a:pt x="5733289" y="18288"/>
                  </a:lnTo>
                  <a:lnTo>
                    <a:pt x="5724144" y="18288"/>
                  </a:lnTo>
                  <a:lnTo>
                    <a:pt x="4294632" y="18288"/>
                  </a:lnTo>
                  <a:lnTo>
                    <a:pt x="4294632" y="512064"/>
                  </a:lnTo>
                  <a:lnTo>
                    <a:pt x="4291584" y="518160"/>
                  </a:lnTo>
                  <a:lnTo>
                    <a:pt x="4288537" y="518160"/>
                  </a:lnTo>
                  <a:lnTo>
                    <a:pt x="4288537" y="521208"/>
                  </a:lnTo>
                  <a:lnTo>
                    <a:pt x="3572256" y="524256"/>
                  </a:lnTo>
                  <a:lnTo>
                    <a:pt x="3569208" y="521208"/>
                  </a:lnTo>
                  <a:lnTo>
                    <a:pt x="3566160" y="515112"/>
                  </a:lnTo>
                  <a:lnTo>
                    <a:pt x="3566160" y="21336"/>
                  </a:lnTo>
                  <a:lnTo>
                    <a:pt x="734568" y="21336"/>
                  </a:lnTo>
                  <a:lnTo>
                    <a:pt x="734568" y="539496"/>
                  </a:lnTo>
                  <a:lnTo>
                    <a:pt x="731520" y="545592"/>
                  </a:lnTo>
                  <a:lnTo>
                    <a:pt x="728472" y="545592"/>
                  </a:lnTo>
                  <a:lnTo>
                    <a:pt x="725424" y="548640"/>
                  </a:lnTo>
                  <a:lnTo>
                    <a:pt x="9144" y="542544"/>
                  </a:lnTo>
                  <a:lnTo>
                    <a:pt x="6096" y="542544"/>
                  </a:lnTo>
                  <a:lnTo>
                    <a:pt x="3048" y="539496"/>
                  </a:lnTo>
                  <a:lnTo>
                    <a:pt x="0" y="533400"/>
                  </a:lnTo>
                  <a:lnTo>
                    <a:pt x="0" y="27432"/>
                  </a:lnTo>
                  <a:lnTo>
                    <a:pt x="18288" y="27432"/>
                  </a:lnTo>
                  <a:lnTo>
                    <a:pt x="18288" y="527343"/>
                  </a:lnTo>
                  <a:lnTo>
                    <a:pt x="716280" y="530313"/>
                  </a:lnTo>
                  <a:lnTo>
                    <a:pt x="716280" y="15240"/>
                  </a:lnTo>
                  <a:lnTo>
                    <a:pt x="719328" y="9144"/>
                  </a:lnTo>
                  <a:lnTo>
                    <a:pt x="722376" y="9144"/>
                  </a:lnTo>
                  <a:lnTo>
                    <a:pt x="725424" y="6096"/>
                  </a:lnTo>
                  <a:lnTo>
                    <a:pt x="3572256" y="6096"/>
                  </a:lnTo>
                  <a:lnTo>
                    <a:pt x="3575304" y="9144"/>
                  </a:lnTo>
                  <a:lnTo>
                    <a:pt x="3578352" y="9144"/>
                  </a:lnTo>
                  <a:lnTo>
                    <a:pt x="3581400" y="15240"/>
                  </a:lnTo>
                  <a:lnTo>
                    <a:pt x="3581400" y="508938"/>
                  </a:lnTo>
                  <a:lnTo>
                    <a:pt x="4279393" y="502998"/>
                  </a:lnTo>
                  <a:lnTo>
                    <a:pt x="4279393" y="9144"/>
                  </a:lnTo>
                  <a:lnTo>
                    <a:pt x="4285488" y="3048"/>
                  </a:lnTo>
                  <a:lnTo>
                    <a:pt x="4288537" y="3048"/>
                  </a:lnTo>
                  <a:lnTo>
                    <a:pt x="5724144" y="19"/>
                  </a:lnTo>
                  <a:lnTo>
                    <a:pt x="572414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9" name="Google Shape;243;p13">
              <a:extLst>
                <a:ext uri="{FF2B5EF4-FFF2-40B4-BE49-F238E27FC236}">
                  <a16:creationId xmlns:a16="http://schemas.microsoft.com/office/drawing/2014/main" id="{C49B1F59-C8FF-08B1-1B76-7CA6ABEF440B}"/>
                </a:ext>
              </a:extLst>
            </p:cNvPr>
            <p:cNvSpPr/>
            <p:nvPr/>
          </p:nvSpPr>
          <p:spPr>
            <a:xfrm>
              <a:off x="79248" y="871729"/>
              <a:ext cx="2676144" cy="0"/>
            </a:xfrm>
            <a:custGeom>
              <a:avLst/>
              <a:gdLst/>
              <a:ahLst/>
              <a:cxnLst/>
              <a:rect l="l" t="t" r="r" b="b"/>
              <a:pathLst>
                <a:path w="2676144" h="120000" extrusionOk="0">
                  <a:moveTo>
                    <a:pt x="0" y="0"/>
                  </a:moveTo>
                  <a:lnTo>
                    <a:pt x="267614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0" name="Google Shape;244;p13">
              <a:extLst>
                <a:ext uri="{FF2B5EF4-FFF2-40B4-BE49-F238E27FC236}">
                  <a16:creationId xmlns:a16="http://schemas.microsoft.com/office/drawing/2014/main" id="{C1E26845-BCC1-547D-AF71-F0C7CF776E19}"/>
                </a:ext>
              </a:extLst>
            </p:cNvPr>
            <p:cNvSpPr/>
            <p:nvPr/>
          </p:nvSpPr>
          <p:spPr>
            <a:xfrm>
              <a:off x="0" y="829056"/>
              <a:ext cx="82296" cy="85344"/>
            </a:xfrm>
            <a:custGeom>
              <a:avLst/>
              <a:gdLst/>
              <a:ahLst/>
              <a:cxnLst/>
              <a:rect l="l" t="t" r="r" b="b"/>
              <a:pathLst>
                <a:path w="82296" h="85344" extrusionOk="0">
                  <a:moveTo>
                    <a:pt x="82296" y="0"/>
                  </a:moveTo>
                  <a:lnTo>
                    <a:pt x="82296" y="85344"/>
                  </a:lnTo>
                  <a:lnTo>
                    <a:pt x="0" y="42673"/>
                  </a:lnTo>
                  <a:lnTo>
                    <a:pt x="822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1" name="Google Shape;245;p13">
              <a:extLst>
                <a:ext uri="{FF2B5EF4-FFF2-40B4-BE49-F238E27FC236}">
                  <a16:creationId xmlns:a16="http://schemas.microsoft.com/office/drawing/2014/main" id="{E19F1C7F-C0DE-F0BD-2A36-58F1196D07FD}"/>
                </a:ext>
              </a:extLst>
            </p:cNvPr>
            <p:cNvSpPr/>
            <p:nvPr/>
          </p:nvSpPr>
          <p:spPr>
            <a:xfrm>
              <a:off x="2755392" y="832104"/>
              <a:ext cx="82296" cy="82297"/>
            </a:xfrm>
            <a:custGeom>
              <a:avLst/>
              <a:gdLst/>
              <a:ahLst/>
              <a:cxnLst/>
              <a:rect l="l" t="t" r="r" b="b"/>
              <a:pathLst>
                <a:path w="82296" h="82297" extrusionOk="0">
                  <a:moveTo>
                    <a:pt x="0" y="0"/>
                  </a:moveTo>
                  <a:lnTo>
                    <a:pt x="82296" y="39625"/>
                  </a:lnTo>
                  <a:lnTo>
                    <a:pt x="0" y="82297"/>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2" name="Google Shape;246;p13">
              <a:extLst>
                <a:ext uri="{FF2B5EF4-FFF2-40B4-BE49-F238E27FC236}">
                  <a16:creationId xmlns:a16="http://schemas.microsoft.com/office/drawing/2014/main" id="{DD3DCE20-042F-0E2F-F0E2-8AC1A2A8EFE2}"/>
                </a:ext>
              </a:extLst>
            </p:cNvPr>
            <p:cNvSpPr/>
            <p:nvPr/>
          </p:nvSpPr>
          <p:spPr>
            <a:xfrm>
              <a:off x="5727192" y="45720"/>
              <a:ext cx="0" cy="957072"/>
            </a:xfrm>
            <a:custGeom>
              <a:avLst/>
              <a:gdLst/>
              <a:ahLst/>
              <a:cxnLst/>
              <a:rect l="l" t="t" r="r" b="b"/>
              <a:pathLst>
                <a:path w="120000" h="957072" extrusionOk="0">
                  <a:moveTo>
                    <a:pt x="0" y="0"/>
                  </a:moveTo>
                  <a:lnTo>
                    <a:pt x="0" y="957072"/>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3" name="Google Shape;247;p13">
              <a:extLst>
                <a:ext uri="{FF2B5EF4-FFF2-40B4-BE49-F238E27FC236}">
                  <a16:creationId xmlns:a16="http://schemas.microsoft.com/office/drawing/2014/main" id="{02BE945A-02DC-459F-A51B-9A6467B23DD2}"/>
                </a:ext>
              </a:extLst>
            </p:cNvPr>
            <p:cNvSpPr/>
            <p:nvPr/>
          </p:nvSpPr>
          <p:spPr>
            <a:xfrm>
              <a:off x="0" y="563880"/>
              <a:ext cx="0" cy="438912"/>
            </a:xfrm>
            <a:custGeom>
              <a:avLst/>
              <a:gdLst/>
              <a:ahLst/>
              <a:cxnLst/>
              <a:rect l="l" t="t" r="r" b="b"/>
              <a:pathLst>
                <a:path w="120000" h="438912" extrusionOk="0">
                  <a:moveTo>
                    <a:pt x="0" y="0"/>
                  </a:moveTo>
                  <a:lnTo>
                    <a:pt x="0" y="438912"/>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4" name="Google Shape;248;p13">
              <a:extLst>
                <a:ext uri="{FF2B5EF4-FFF2-40B4-BE49-F238E27FC236}">
                  <a16:creationId xmlns:a16="http://schemas.microsoft.com/office/drawing/2014/main" id="{96F13EAD-441E-8D63-E88F-36CCAE9DDDDE}"/>
                </a:ext>
              </a:extLst>
            </p:cNvPr>
            <p:cNvSpPr/>
            <p:nvPr/>
          </p:nvSpPr>
          <p:spPr>
            <a:xfrm>
              <a:off x="3572256" y="560832"/>
              <a:ext cx="0" cy="192024"/>
            </a:xfrm>
            <a:custGeom>
              <a:avLst/>
              <a:gdLst/>
              <a:ahLst/>
              <a:cxnLst/>
              <a:rect l="l" t="t" r="r" b="b"/>
              <a:pathLst>
                <a:path w="120000" h="192024" extrusionOk="0">
                  <a:moveTo>
                    <a:pt x="0" y="0"/>
                  </a:moveTo>
                  <a:lnTo>
                    <a:pt x="0" y="192024"/>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5" name="Google Shape;249;p13">
              <a:extLst>
                <a:ext uri="{FF2B5EF4-FFF2-40B4-BE49-F238E27FC236}">
                  <a16:creationId xmlns:a16="http://schemas.microsoft.com/office/drawing/2014/main" id="{1EDFD930-FA16-D0F0-7717-328DD7DE920A}"/>
                </a:ext>
              </a:extLst>
            </p:cNvPr>
            <p:cNvSpPr/>
            <p:nvPr/>
          </p:nvSpPr>
          <p:spPr>
            <a:xfrm>
              <a:off x="3660648" y="673608"/>
              <a:ext cx="545592" cy="0"/>
            </a:xfrm>
            <a:custGeom>
              <a:avLst/>
              <a:gdLst/>
              <a:ahLst/>
              <a:cxnLst/>
              <a:rect l="l" t="t" r="r" b="b"/>
              <a:pathLst>
                <a:path w="545592" h="120000" extrusionOk="0">
                  <a:moveTo>
                    <a:pt x="0" y="0"/>
                  </a:moveTo>
                  <a:lnTo>
                    <a:pt x="545592"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6" name="Google Shape;250;p13">
              <a:extLst>
                <a:ext uri="{FF2B5EF4-FFF2-40B4-BE49-F238E27FC236}">
                  <a16:creationId xmlns:a16="http://schemas.microsoft.com/office/drawing/2014/main" id="{33CA6EDC-2DFA-0855-5E8C-01BEF06E8E67}"/>
                </a:ext>
              </a:extLst>
            </p:cNvPr>
            <p:cNvSpPr/>
            <p:nvPr/>
          </p:nvSpPr>
          <p:spPr>
            <a:xfrm>
              <a:off x="3581400" y="630936"/>
              <a:ext cx="82296" cy="82297"/>
            </a:xfrm>
            <a:custGeom>
              <a:avLst/>
              <a:gdLst/>
              <a:ahLst/>
              <a:cxnLst/>
              <a:rect l="l" t="t" r="r" b="b"/>
              <a:pathLst>
                <a:path w="82296" h="82297" extrusionOk="0">
                  <a:moveTo>
                    <a:pt x="82296" y="0"/>
                  </a:moveTo>
                  <a:lnTo>
                    <a:pt x="82296" y="82297"/>
                  </a:lnTo>
                  <a:lnTo>
                    <a:pt x="0" y="42673"/>
                  </a:lnTo>
                  <a:lnTo>
                    <a:pt x="822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7" name="Google Shape;251;p13">
              <a:extLst>
                <a:ext uri="{FF2B5EF4-FFF2-40B4-BE49-F238E27FC236}">
                  <a16:creationId xmlns:a16="http://schemas.microsoft.com/office/drawing/2014/main" id="{1ABEF7A7-8E7E-E332-EB69-18B1982D8CB1}"/>
                </a:ext>
              </a:extLst>
            </p:cNvPr>
            <p:cNvSpPr/>
            <p:nvPr/>
          </p:nvSpPr>
          <p:spPr>
            <a:xfrm>
              <a:off x="4203192" y="630936"/>
              <a:ext cx="85344" cy="85344"/>
            </a:xfrm>
            <a:custGeom>
              <a:avLst/>
              <a:gdLst/>
              <a:ahLst/>
              <a:cxnLst/>
              <a:rect l="l" t="t" r="r" b="b"/>
              <a:pathLst>
                <a:path w="85344" h="85344" extrusionOk="0">
                  <a:moveTo>
                    <a:pt x="0" y="0"/>
                  </a:moveTo>
                  <a:lnTo>
                    <a:pt x="85344" y="42673"/>
                  </a:lnTo>
                  <a:lnTo>
                    <a:pt x="0" y="8534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8" name="Google Shape;252;p13">
              <a:extLst>
                <a:ext uri="{FF2B5EF4-FFF2-40B4-BE49-F238E27FC236}">
                  <a16:creationId xmlns:a16="http://schemas.microsoft.com/office/drawing/2014/main" id="{A720497C-9F96-43C3-256A-3263EDD12185}"/>
                </a:ext>
              </a:extLst>
            </p:cNvPr>
            <p:cNvSpPr/>
            <p:nvPr/>
          </p:nvSpPr>
          <p:spPr>
            <a:xfrm>
              <a:off x="3779520" y="540548"/>
              <a:ext cx="400225"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49" name="Google Shape;253;p13">
              <a:extLst>
                <a:ext uri="{FF2B5EF4-FFF2-40B4-BE49-F238E27FC236}">
                  <a16:creationId xmlns:a16="http://schemas.microsoft.com/office/drawing/2014/main" id="{618900CC-86ED-5BDA-924A-B3E8B088C0EA}"/>
                </a:ext>
              </a:extLst>
            </p:cNvPr>
            <p:cNvSpPr/>
            <p:nvPr/>
          </p:nvSpPr>
          <p:spPr>
            <a:xfrm>
              <a:off x="4075173" y="533400"/>
              <a:ext cx="81726" cy="17224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50" name="Google Shape;254;p13">
              <a:extLst>
                <a:ext uri="{FF2B5EF4-FFF2-40B4-BE49-F238E27FC236}">
                  <a16:creationId xmlns:a16="http://schemas.microsoft.com/office/drawing/2014/main" id="{6E1A1317-F2A4-8693-8ECD-E333BC115317}"/>
                </a:ext>
              </a:extLst>
            </p:cNvPr>
            <p:cNvSpPr/>
            <p:nvPr/>
          </p:nvSpPr>
          <p:spPr>
            <a:xfrm>
              <a:off x="4139181" y="540548"/>
              <a:ext cx="70942"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51" name="Google Shape;255;p13">
              <a:extLst>
                <a:ext uri="{FF2B5EF4-FFF2-40B4-BE49-F238E27FC236}">
                  <a16:creationId xmlns:a16="http://schemas.microsoft.com/office/drawing/2014/main" id="{48DF8D15-6AF7-00CB-08BC-65116857CA3A}"/>
                </a:ext>
              </a:extLst>
            </p:cNvPr>
            <p:cNvSpPr/>
            <p:nvPr/>
          </p:nvSpPr>
          <p:spPr>
            <a:xfrm>
              <a:off x="725424" y="579120"/>
              <a:ext cx="0" cy="192024"/>
            </a:xfrm>
            <a:custGeom>
              <a:avLst/>
              <a:gdLst/>
              <a:ahLst/>
              <a:cxnLst/>
              <a:rect l="l" t="t" r="r" b="b"/>
              <a:pathLst>
                <a:path w="120000" h="192024" extrusionOk="0">
                  <a:moveTo>
                    <a:pt x="0" y="0"/>
                  </a:moveTo>
                  <a:lnTo>
                    <a:pt x="0" y="192024"/>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2" name="Google Shape;256;p13">
              <a:extLst>
                <a:ext uri="{FF2B5EF4-FFF2-40B4-BE49-F238E27FC236}">
                  <a16:creationId xmlns:a16="http://schemas.microsoft.com/office/drawing/2014/main" id="{0DD1F196-61F0-819F-6BE9-EAFE4AA21E4B}"/>
                </a:ext>
              </a:extLst>
            </p:cNvPr>
            <p:cNvSpPr/>
            <p:nvPr/>
          </p:nvSpPr>
          <p:spPr>
            <a:xfrm>
              <a:off x="88392" y="701040"/>
              <a:ext cx="545592" cy="0"/>
            </a:xfrm>
            <a:custGeom>
              <a:avLst/>
              <a:gdLst/>
              <a:ahLst/>
              <a:cxnLst/>
              <a:rect l="l" t="t" r="r" b="b"/>
              <a:pathLst>
                <a:path w="545592" h="120000" extrusionOk="0">
                  <a:moveTo>
                    <a:pt x="0" y="0"/>
                  </a:moveTo>
                  <a:lnTo>
                    <a:pt x="545592"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3" name="Google Shape;257;p13">
              <a:extLst>
                <a:ext uri="{FF2B5EF4-FFF2-40B4-BE49-F238E27FC236}">
                  <a16:creationId xmlns:a16="http://schemas.microsoft.com/office/drawing/2014/main" id="{7F234206-7D04-E385-17F0-6CEE6D83A756}"/>
                </a:ext>
              </a:extLst>
            </p:cNvPr>
            <p:cNvSpPr/>
            <p:nvPr/>
          </p:nvSpPr>
          <p:spPr>
            <a:xfrm>
              <a:off x="9144" y="658368"/>
              <a:ext cx="82296" cy="82296"/>
            </a:xfrm>
            <a:custGeom>
              <a:avLst/>
              <a:gdLst/>
              <a:ahLst/>
              <a:cxnLst/>
              <a:rect l="l" t="t" r="r" b="b"/>
              <a:pathLst>
                <a:path w="82296" h="82296" extrusionOk="0">
                  <a:moveTo>
                    <a:pt x="82296" y="0"/>
                  </a:moveTo>
                  <a:lnTo>
                    <a:pt x="82296" y="82296"/>
                  </a:lnTo>
                  <a:lnTo>
                    <a:pt x="0" y="42672"/>
                  </a:lnTo>
                  <a:lnTo>
                    <a:pt x="822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4" name="Google Shape;258;p13">
              <a:extLst>
                <a:ext uri="{FF2B5EF4-FFF2-40B4-BE49-F238E27FC236}">
                  <a16:creationId xmlns:a16="http://schemas.microsoft.com/office/drawing/2014/main" id="{7A29669D-7F32-1101-5996-9487471ACE1C}"/>
                </a:ext>
              </a:extLst>
            </p:cNvPr>
            <p:cNvSpPr/>
            <p:nvPr/>
          </p:nvSpPr>
          <p:spPr>
            <a:xfrm>
              <a:off x="633984" y="658368"/>
              <a:ext cx="82296" cy="85344"/>
            </a:xfrm>
            <a:custGeom>
              <a:avLst/>
              <a:gdLst/>
              <a:ahLst/>
              <a:cxnLst/>
              <a:rect l="l" t="t" r="r" b="b"/>
              <a:pathLst>
                <a:path w="82296" h="85344" extrusionOk="0">
                  <a:moveTo>
                    <a:pt x="0" y="0"/>
                  </a:moveTo>
                  <a:lnTo>
                    <a:pt x="82296" y="42672"/>
                  </a:lnTo>
                  <a:lnTo>
                    <a:pt x="0" y="8534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5" name="Google Shape;259;p13">
              <a:extLst>
                <a:ext uri="{FF2B5EF4-FFF2-40B4-BE49-F238E27FC236}">
                  <a16:creationId xmlns:a16="http://schemas.microsoft.com/office/drawing/2014/main" id="{25ADFEA5-6CFB-DEAA-6D36-C70828F7DCA9}"/>
                </a:ext>
              </a:extLst>
            </p:cNvPr>
            <p:cNvSpPr/>
            <p:nvPr/>
          </p:nvSpPr>
          <p:spPr>
            <a:xfrm>
              <a:off x="207264" y="567980"/>
              <a:ext cx="400225"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56" name="Google Shape;260;p13">
              <a:extLst>
                <a:ext uri="{FF2B5EF4-FFF2-40B4-BE49-F238E27FC236}">
                  <a16:creationId xmlns:a16="http://schemas.microsoft.com/office/drawing/2014/main" id="{29186565-4AA8-59B3-0374-C98AD84EAEC5}"/>
                </a:ext>
              </a:extLst>
            </p:cNvPr>
            <p:cNvSpPr/>
            <p:nvPr/>
          </p:nvSpPr>
          <p:spPr>
            <a:xfrm>
              <a:off x="502917" y="560832"/>
              <a:ext cx="81725" cy="17224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57" name="Google Shape;261;p13">
              <a:extLst>
                <a:ext uri="{FF2B5EF4-FFF2-40B4-BE49-F238E27FC236}">
                  <a16:creationId xmlns:a16="http://schemas.microsoft.com/office/drawing/2014/main" id="{429BD56E-AB0F-6E39-A04A-AB07272295BA}"/>
                </a:ext>
              </a:extLst>
            </p:cNvPr>
            <p:cNvSpPr/>
            <p:nvPr/>
          </p:nvSpPr>
          <p:spPr>
            <a:xfrm>
              <a:off x="566925" y="567980"/>
              <a:ext cx="70942"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58" name="Google Shape;262;p13">
              <a:extLst>
                <a:ext uri="{FF2B5EF4-FFF2-40B4-BE49-F238E27FC236}">
                  <a16:creationId xmlns:a16="http://schemas.microsoft.com/office/drawing/2014/main" id="{B8841FC4-6968-B6AC-9F66-402DD744A6C3}"/>
                </a:ext>
              </a:extLst>
            </p:cNvPr>
            <p:cNvSpPr/>
            <p:nvPr/>
          </p:nvSpPr>
          <p:spPr>
            <a:xfrm>
              <a:off x="2846832" y="57912"/>
              <a:ext cx="0" cy="944880"/>
            </a:xfrm>
            <a:custGeom>
              <a:avLst/>
              <a:gdLst/>
              <a:ahLst/>
              <a:cxnLst/>
              <a:rect l="l" t="t" r="r" b="b"/>
              <a:pathLst>
                <a:path w="120000" h="944880" extrusionOk="0">
                  <a:moveTo>
                    <a:pt x="0" y="0"/>
                  </a:moveTo>
                  <a:lnTo>
                    <a:pt x="0" y="94488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9" name="Google Shape;263;p13">
              <a:extLst>
                <a:ext uri="{FF2B5EF4-FFF2-40B4-BE49-F238E27FC236}">
                  <a16:creationId xmlns:a16="http://schemas.microsoft.com/office/drawing/2014/main" id="{BE9C78D9-4317-1D04-EBEF-F7DD8A61771A}"/>
                </a:ext>
              </a:extLst>
            </p:cNvPr>
            <p:cNvSpPr/>
            <p:nvPr/>
          </p:nvSpPr>
          <p:spPr>
            <a:xfrm>
              <a:off x="2938272" y="871729"/>
              <a:ext cx="2712720" cy="0"/>
            </a:xfrm>
            <a:custGeom>
              <a:avLst/>
              <a:gdLst/>
              <a:ahLst/>
              <a:cxnLst/>
              <a:rect l="l" t="t" r="r" b="b"/>
              <a:pathLst>
                <a:path w="2712720" h="120000" extrusionOk="0">
                  <a:moveTo>
                    <a:pt x="0" y="0"/>
                  </a:moveTo>
                  <a:lnTo>
                    <a:pt x="2712720"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0" name="Google Shape;264;p13">
              <a:extLst>
                <a:ext uri="{FF2B5EF4-FFF2-40B4-BE49-F238E27FC236}">
                  <a16:creationId xmlns:a16="http://schemas.microsoft.com/office/drawing/2014/main" id="{A3A52AD4-1853-B3CD-8698-5EBAD6B2C908}"/>
                </a:ext>
              </a:extLst>
            </p:cNvPr>
            <p:cNvSpPr/>
            <p:nvPr/>
          </p:nvSpPr>
          <p:spPr>
            <a:xfrm>
              <a:off x="2855976" y="829056"/>
              <a:ext cx="85344" cy="85344"/>
            </a:xfrm>
            <a:custGeom>
              <a:avLst/>
              <a:gdLst/>
              <a:ahLst/>
              <a:cxnLst/>
              <a:rect l="l" t="t" r="r" b="b"/>
              <a:pathLst>
                <a:path w="85344" h="85344" extrusionOk="0">
                  <a:moveTo>
                    <a:pt x="85344" y="0"/>
                  </a:moveTo>
                  <a:lnTo>
                    <a:pt x="85344" y="85344"/>
                  </a:lnTo>
                  <a:lnTo>
                    <a:pt x="0" y="42673"/>
                  </a:lnTo>
                  <a:lnTo>
                    <a:pt x="8534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1" name="Google Shape;265;p13">
              <a:extLst>
                <a:ext uri="{FF2B5EF4-FFF2-40B4-BE49-F238E27FC236}">
                  <a16:creationId xmlns:a16="http://schemas.microsoft.com/office/drawing/2014/main" id="{ED8E85D3-7B96-1CBA-D1C5-ADBB4E30DB8B}"/>
                </a:ext>
              </a:extLst>
            </p:cNvPr>
            <p:cNvSpPr/>
            <p:nvPr/>
          </p:nvSpPr>
          <p:spPr>
            <a:xfrm>
              <a:off x="5647944" y="832104"/>
              <a:ext cx="82296" cy="82297"/>
            </a:xfrm>
            <a:custGeom>
              <a:avLst/>
              <a:gdLst/>
              <a:ahLst/>
              <a:cxnLst/>
              <a:rect l="l" t="t" r="r" b="b"/>
              <a:pathLst>
                <a:path w="82296" h="82297" extrusionOk="0">
                  <a:moveTo>
                    <a:pt x="0" y="0"/>
                  </a:moveTo>
                  <a:lnTo>
                    <a:pt x="82296" y="39625"/>
                  </a:lnTo>
                  <a:lnTo>
                    <a:pt x="0" y="82297"/>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2" name="Google Shape;266;p13">
              <a:extLst>
                <a:ext uri="{FF2B5EF4-FFF2-40B4-BE49-F238E27FC236}">
                  <a16:creationId xmlns:a16="http://schemas.microsoft.com/office/drawing/2014/main" id="{C43211AF-F94B-D533-EFE1-F4F0C9DC6B54}"/>
                </a:ext>
              </a:extLst>
            </p:cNvPr>
            <p:cNvSpPr/>
            <p:nvPr/>
          </p:nvSpPr>
          <p:spPr>
            <a:xfrm>
              <a:off x="1527048" y="711236"/>
              <a:ext cx="477297" cy="160754"/>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~37,76 </a:t>
              </a:r>
              <a:endParaRPr sz="1100">
                <a:solidFill>
                  <a:srgbClr val="000000"/>
                </a:solidFill>
                <a:latin typeface="Calibri"/>
                <a:ea typeface="Calibri"/>
                <a:cs typeface="Calibri"/>
                <a:sym typeface="Calibri"/>
              </a:endParaRPr>
            </a:p>
          </p:txBody>
        </p:sp>
        <p:sp>
          <p:nvSpPr>
            <p:cNvPr id="63" name="Google Shape;267;p13">
              <a:extLst>
                <a:ext uri="{FF2B5EF4-FFF2-40B4-BE49-F238E27FC236}">
                  <a16:creationId xmlns:a16="http://schemas.microsoft.com/office/drawing/2014/main" id="{4A92E302-2BBF-B354-FB1A-18A06A024F66}"/>
                </a:ext>
              </a:extLst>
            </p:cNvPr>
            <p:cNvSpPr/>
            <p:nvPr/>
          </p:nvSpPr>
          <p:spPr>
            <a:xfrm>
              <a:off x="1883669" y="704088"/>
              <a:ext cx="81725" cy="17224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64" name="Google Shape;268;p13">
              <a:extLst>
                <a:ext uri="{FF2B5EF4-FFF2-40B4-BE49-F238E27FC236}">
                  <a16:creationId xmlns:a16="http://schemas.microsoft.com/office/drawing/2014/main" id="{EE4FEB10-74D0-9377-A104-4B479269A7D8}"/>
                </a:ext>
              </a:extLst>
            </p:cNvPr>
            <p:cNvSpPr/>
            <p:nvPr/>
          </p:nvSpPr>
          <p:spPr>
            <a:xfrm>
              <a:off x="1947677" y="711236"/>
              <a:ext cx="70942" cy="160754"/>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65" name="Google Shape;269;p13">
              <a:extLst>
                <a:ext uri="{FF2B5EF4-FFF2-40B4-BE49-F238E27FC236}">
                  <a16:creationId xmlns:a16="http://schemas.microsoft.com/office/drawing/2014/main" id="{8949604B-E59C-7367-4C33-87A84B90E06E}"/>
                </a:ext>
              </a:extLst>
            </p:cNvPr>
            <p:cNvSpPr/>
            <p:nvPr/>
          </p:nvSpPr>
          <p:spPr>
            <a:xfrm>
              <a:off x="4745744" y="729520"/>
              <a:ext cx="477336"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~37,76 </a:t>
              </a:r>
              <a:endParaRPr sz="1100">
                <a:solidFill>
                  <a:srgbClr val="000000"/>
                </a:solidFill>
                <a:latin typeface="Calibri"/>
                <a:ea typeface="Calibri"/>
                <a:cs typeface="Calibri"/>
                <a:sym typeface="Calibri"/>
              </a:endParaRPr>
            </a:p>
          </p:txBody>
        </p:sp>
        <p:sp>
          <p:nvSpPr>
            <p:cNvPr id="66" name="Google Shape;270;p13">
              <a:extLst>
                <a:ext uri="{FF2B5EF4-FFF2-40B4-BE49-F238E27FC236}">
                  <a16:creationId xmlns:a16="http://schemas.microsoft.com/office/drawing/2014/main" id="{430CCC6B-583C-E124-C2CF-EEC4B0DECC03}"/>
                </a:ext>
              </a:extLst>
            </p:cNvPr>
            <p:cNvSpPr/>
            <p:nvPr/>
          </p:nvSpPr>
          <p:spPr>
            <a:xfrm>
              <a:off x="5105405" y="722373"/>
              <a:ext cx="81726" cy="17224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67" name="Google Shape;271;p13">
              <a:extLst>
                <a:ext uri="{FF2B5EF4-FFF2-40B4-BE49-F238E27FC236}">
                  <a16:creationId xmlns:a16="http://schemas.microsoft.com/office/drawing/2014/main" id="{B24EBBA9-C9BC-89D0-A234-3D0053D1EB00}"/>
                </a:ext>
              </a:extLst>
            </p:cNvPr>
            <p:cNvSpPr/>
            <p:nvPr/>
          </p:nvSpPr>
          <p:spPr>
            <a:xfrm>
              <a:off x="5166362" y="729520"/>
              <a:ext cx="70942"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68" name="Google Shape;272;p13">
              <a:extLst>
                <a:ext uri="{FF2B5EF4-FFF2-40B4-BE49-F238E27FC236}">
                  <a16:creationId xmlns:a16="http://schemas.microsoft.com/office/drawing/2014/main" id="{FE24F03D-6A4D-8729-82E3-17CBBB32932A}"/>
                </a:ext>
              </a:extLst>
            </p:cNvPr>
            <p:cNvSpPr/>
            <p:nvPr/>
          </p:nvSpPr>
          <p:spPr>
            <a:xfrm>
              <a:off x="2944368" y="673608"/>
              <a:ext cx="545592" cy="0"/>
            </a:xfrm>
            <a:custGeom>
              <a:avLst/>
              <a:gdLst/>
              <a:ahLst/>
              <a:cxnLst/>
              <a:rect l="l" t="t" r="r" b="b"/>
              <a:pathLst>
                <a:path w="545592" h="120000" extrusionOk="0">
                  <a:moveTo>
                    <a:pt x="0" y="0"/>
                  </a:moveTo>
                  <a:lnTo>
                    <a:pt x="545592"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9" name="Google Shape;273;p13">
              <a:extLst>
                <a:ext uri="{FF2B5EF4-FFF2-40B4-BE49-F238E27FC236}">
                  <a16:creationId xmlns:a16="http://schemas.microsoft.com/office/drawing/2014/main" id="{0B1ECA4D-4152-6031-5C77-3AF598C7B2D5}"/>
                </a:ext>
              </a:extLst>
            </p:cNvPr>
            <p:cNvSpPr/>
            <p:nvPr/>
          </p:nvSpPr>
          <p:spPr>
            <a:xfrm>
              <a:off x="2865120" y="630936"/>
              <a:ext cx="82296" cy="82297"/>
            </a:xfrm>
            <a:custGeom>
              <a:avLst/>
              <a:gdLst/>
              <a:ahLst/>
              <a:cxnLst/>
              <a:rect l="l" t="t" r="r" b="b"/>
              <a:pathLst>
                <a:path w="82296" h="82297" extrusionOk="0">
                  <a:moveTo>
                    <a:pt x="82296" y="0"/>
                  </a:moveTo>
                  <a:lnTo>
                    <a:pt x="82296" y="82297"/>
                  </a:lnTo>
                  <a:lnTo>
                    <a:pt x="0" y="42673"/>
                  </a:lnTo>
                  <a:lnTo>
                    <a:pt x="822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0" name="Google Shape;274;p13">
              <a:extLst>
                <a:ext uri="{FF2B5EF4-FFF2-40B4-BE49-F238E27FC236}">
                  <a16:creationId xmlns:a16="http://schemas.microsoft.com/office/drawing/2014/main" id="{481FEA62-DDFD-7A70-1050-B899FD43E449}"/>
                </a:ext>
              </a:extLst>
            </p:cNvPr>
            <p:cNvSpPr/>
            <p:nvPr/>
          </p:nvSpPr>
          <p:spPr>
            <a:xfrm>
              <a:off x="3486912" y="630936"/>
              <a:ext cx="85344" cy="85344"/>
            </a:xfrm>
            <a:custGeom>
              <a:avLst/>
              <a:gdLst/>
              <a:ahLst/>
              <a:cxnLst/>
              <a:rect l="l" t="t" r="r" b="b"/>
              <a:pathLst>
                <a:path w="85344" h="85344" extrusionOk="0">
                  <a:moveTo>
                    <a:pt x="0" y="0"/>
                  </a:moveTo>
                  <a:lnTo>
                    <a:pt x="85344" y="42673"/>
                  </a:lnTo>
                  <a:lnTo>
                    <a:pt x="0" y="8534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1" name="Google Shape;275;p13">
              <a:extLst>
                <a:ext uri="{FF2B5EF4-FFF2-40B4-BE49-F238E27FC236}">
                  <a16:creationId xmlns:a16="http://schemas.microsoft.com/office/drawing/2014/main" id="{7380764E-8747-7017-D62F-79901EE62F60}"/>
                </a:ext>
              </a:extLst>
            </p:cNvPr>
            <p:cNvSpPr/>
            <p:nvPr/>
          </p:nvSpPr>
          <p:spPr>
            <a:xfrm>
              <a:off x="3060192" y="540548"/>
              <a:ext cx="400271"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72" name="Google Shape;276;p13">
              <a:extLst>
                <a:ext uri="{FF2B5EF4-FFF2-40B4-BE49-F238E27FC236}">
                  <a16:creationId xmlns:a16="http://schemas.microsoft.com/office/drawing/2014/main" id="{9CAA15DC-A27B-B4BB-DEE5-D1C509A5FD73}"/>
                </a:ext>
              </a:extLst>
            </p:cNvPr>
            <p:cNvSpPr/>
            <p:nvPr/>
          </p:nvSpPr>
          <p:spPr>
            <a:xfrm>
              <a:off x="3358896" y="533400"/>
              <a:ext cx="81726" cy="17224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73" name="Google Shape;277;p13">
              <a:extLst>
                <a:ext uri="{FF2B5EF4-FFF2-40B4-BE49-F238E27FC236}">
                  <a16:creationId xmlns:a16="http://schemas.microsoft.com/office/drawing/2014/main" id="{A4B06061-1962-F833-E2EC-F7E8C79B94EB}"/>
                </a:ext>
              </a:extLst>
            </p:cNvPr>
            <p:cNvSpPr/>
            <p:nvPr/>
          </p:nvSpPr>
          <p:spPr>
            <a:xfrm>
              <a:off x="3419853" y="540548"/>
              <a:ext cx="70942" cy="16075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5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74" name="Google Shape;278;p13">
              <a:extLst>
                <a:ext uri="{FF2B5EF4-FFF2-40B4-BE49-F238E27FC236}">
                  <a16:creationId xmlns:a16="http://schemas.microsoft.com/office/drawing/2014/main" id="{EEFA67F4-0DF7-87AB-BE6A-EFF76CD9990C}"/>
                </a:ext>
              </a:extLst>
            </p:cNvPr>
            <p:cNvSpPr/>
            <p:nvPr/>
          </p:nvSpPr>
          <p:spPr>
            <a:xfrm>
              <a:off x="4294632" y="557784"/>
              <a:ext cx="0" cy="192024"/>
            </a:xfrm>
            <a:custGeom>
              <a:avLst/>
              <a:gdLst/>
              <a:ahLst/>
              <a:cxnLst/>
              <a:rect l="l" t="t" r="r" b="b"/>
              <a:pathLst>
                <a:path w="120000" h="192024" extrusionOk="0">
                  <a:moveTo>
                    <a:pt x="0" y="0"/>
                  </a:moveTo>
                  <a:lnTo>
                    <a:pt x="0" y="192024"/>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grpSp>
    </p:spTree>
    <p:extLst>
      <p:ext uri="{BB962C8B-B14F-4D97-AF65-F5344CB8AC3E}">
        <p14:creationId xmlns:p14="http://schemas.microsoft.com/office/powerpoint/2010/main" val="140970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EDFC-CC7E-70A9-A46C-C60EE052EFA5}"/>
              </a:ext>
            </a:extLst>
          </p:cNvPr>
          <p:cNvSpPr>
            <a:spLocks noGrp="1"/>
          </p:cNvSpPr>
          <p:nvPr>
            <p:ph type="title"/>
          </p:nvPr>
        </p:nvSpPr>
        <p:spPr>
          <a:xfrm>
            <a:off x="746506" y="346837"/>
            <a:ext cx="10515600" cy="801321"/>
          </a:xfrm>
        </p:spPr>
        <p:txBody>
          <a:bodyPr>
            <a:normAutofit fontScale="90000"/>
          </a:bodyPr>
          <a:lstStyle/>
          <a:p>
            <a:pPr algn="ctr"/>
            <a:r>
              <a:rPr lang="en-US" sz="3600" b="0" dirty="0">
                <a:solidFill>
                  <a:schemeClr val="tx1"/>
                </a:solidFill>
                <a:latin typeface="Arial"/>
                <a:ea typeface="Arial"/>
                <a:cs typeface="Arial"/>
                <a:sym typeface="Arial"/>
              </a:rPr>
              <a:t>PN5180 Reader to ISO15396 Tag Communication</a:t>
            </a:r>
            <a:br>
              <a:rPr lang="en-US" sz="3600" b="0" dirty="0">
                <a:latin typeface="Arial"/>
                <a:ea typeface="Arial"/>
                <a:cs typeface="Arial"/>
                <a:sym typeface="Arial"/>
              </a:rPr>
            </a:br>
            <a:r>
              <a:rPr lang="en-US" sz="3600" b="0" dirty="0">
                <a:solidFill>
                  <a:srgbClr val="7D1B10"/>
                </a:solidFill>
                <a:latin typeface="Arial"/>
                <a:ea typeface="Arial"/>
                <a:cs typeface="Arial"/>
                <a:sym typeface="Arial"/>
              </a:rPr>
              <a:t>Data Packet in the 1 out of 4 Coding Mode</a:t>
            </a:r>
            <a:endParaRPr lang="en-US" dirty="0"/>
          </a:p>
        </p:txBody>
      </p:sp>
      <p:sp>
        <p:nvSpPr>
          <p:cNvPr id="3" name="Content Placeholder 2">
            <a:extLst>
              <a:ext uri="{FF2B5EF4-FFF2-40B4-BE49-F238E27FC236}">
                <a16:creationId xmlns:a16="http://schemas.microsoft.com/office/drawing/2014/main" id="{CBCE249F-F80F-D826-6001-D3D8FA97B288}"/>
              </a:ext>
            </a:extLst>
          </p:cNvPr>
          <p:cNvSpPr>
            <a:spLocks noGrp="1"/>
          </p:cNvSpPr>
          <p:nvPr>
            <p:ph idx="1"/>
          </p:nvPr>
        </p:nvSpPr>
        <p:spPr>
          <a:xfrm>
            <a:off x="228600" y="2449880"/>
            <a:ext cx="10515600" cy="1926492"/>
          </a:xfrm>
        </p:spPr>
        <p:txBody>
          <a:bodyPr/>
          <a:lstStyle/>
          <a:p>
            <a:pPr lvl="0" algn="l" rtl="0">
              <a:lnSpc>
                <a:spcPct val="140000"/>
              </a:lnSpc>
              <a:spcBef>
                <a:spcPts val="0"/>
              </a:spcBef>
              <a:spcAft>
                <a:spcPts val="0"/>
              </a:spcAft>
              <a:buClr>
                <a:srgbClr val="3F3F3F"/>
              </a:buClr>
              <a:buSzPts val="1800"/>
            </a:pPr>
            <a:r>
              <a:rPr lang="en-US" sz="1600" dirty="0">
                <a:latin typeface="Arial" panose="020B0604020202020204" pitchFamily="34" charset="0"/>
                <a:ea typeface="Arial"/>
                <a:cs typeface="Arial" panose="020B0604020202020204" pitchFamily="34" charset="0"/>
                <a:sym typeface="Arial"/>
              </a:rPr>
              <a:t>Byte Transmission: A byte is transmitted by concatenating   four 2-bit transmissions, with the least significant 2 bits sent first.</a:t>
            </a:r>
          </a:p>
          <a:p>
            <a:pPr lvl="0" algn="l" rtl="0">
              <a:lnSpc>
                <a:spcPct val="140000"/>
              </a:lnSpc>
              <a:spcBef>
                <a:spcPts val="0"/>
              </a:spcBef>
              <a:spcAft>
                <a:spcPts val="0"/>
              </a:spcAft>
              <a:buClr>
                <a:srgbClr val="3F3F3F"/>
              </a:buClr>
              <a:buSzPts val="1800"/>
            </a:pPr>
            <a:r>
              <a:rPr lang="en-US" sz="1600" dirty="0">
                <a:latin typeface="Arial" panose="020B0604020202020204" pitchFamily="34" charset="0"/>
                <a:ea typeface="Arial"/>
                <a:cs typeface="Arial" panose="020B0604020202020204" pitchFamily="34" charset="0"/>
                <a:sym typeface="Arial"/>
              </a:rPr>
              <a:t>Pulse Position Modulation: The position of a modulation pause within the 75.52 microseconds timeframe indicates the value of the 2 bits being transmitted.</a:t>
            </a:r>
          </a:p>
          <a:p>
            <a:endParaRPr lang="en-US" dirty="0"/>
          </a:p>
        </p:txBody>
      </p:sp>
    </p:spTree>
    <p:extLst>
      <p:ext uri="{BB962C8B-B14F-4D97-AF65-F5344CB8AC3E}">
        <p14:creationId xmlns:p14="http://schemas.microsoft.com/office/powerpoint/2010/main" val="111963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C387-786D-11CD-A26D-F00A68FEC6DB}"/>
              </a:ext>
            </a:extLst>
          </p:cNvPr>
          <p:cNvSpPr>
            <a:spLocks noGrp="1"/>
          </p:cNvSpPr>
          <p:nvPr>
            <p:ph type="title"/>
          </p:nvPr>
        </p:nvSpPr>
        <p:spPr>
          <a:xfrm>
            <a:off x="993394" y="249051"/>
            <a:ext cx="10515600" cy="801321"/>
          </a:xfrm>
        </p:spPr>
        <p:txBody>
          <a:bodyPr>
            <a:normAutofit fontScale="90000"/>
          </a:bodyPr>
          <a:lstStyle/>
          <a:p>
            <a:pPr algn="ctr"/>
            <a:r>
              <a:rPr lang="en-US" sz="3600" b="0" dirty="0">
                <a:solidFill>
                  <a:schemeClr val="tx1"/>
                </a:solidFill>
                <a:latin typeface="Arial"/>
                <a:ea typeface="Arial"/>
                <a:cs typeface="Arial"/>
                <a:sym typeface="Arial"/>
              </a:rPr>
              <a:t>PN5180 Reader to ISO15396 Tag Communication</a:t>
            </a:r>
            <a:br>
              <a:rPr lang="en-US" sz="3600" b="0" dirty="0">
                <a:latin typeface="Arial"/>
                <a:ea typeface="Arial"/>
                <a:cs typeface="Arial"/>
                <a:sym typeface="Arial"/>
              </a:rPr>
            </a:br>
            <a:r>
              <a:rPr lang="en-US" sz="3600" b="0" dirty="0">
                <a:solidFill>
                  <a:srgbClr val="7D1B10"/>
                </a:solidFill>
                <a:latin typeface="Arial"/>
                <a:ea typeface="Arial"/>
                <a:cs typeface="Arial"/>
                <a:sym typeface="Arial"/>
              </a:rPr>
              <a:t>Data Packet in the 1 out of 4 Coding Mode</a:t>
            </a:r>
            <a:endParaRPr lang="en-US" dirty="0"/>
          </a:p>
        </p:txBody>
      </p:sp>
      <p:grpSp>
        <p:nvGrpSpPr>
          <p:cNvPr id="4" name="Google Shape;293;p15">
            <a:extLst>
              <a:ext uri="{FF2B5EF4-FFF2-40B4-BE49-F238E27FC236}">
                <a16:creationId xmlns:a16="http://schemas.microsoft.com/office/drawing/2014/main" id="{F9578BFD-F7EB-DA38-8588-01A0049619FC}"/>
              </a:ext>
            </a:extLst>
          </p:cNvPr>
          <p:cNvGrpSpPr/>
          <p:nvPr/>
        </p:nvGrpSpPr>
        <p:grpSpPr>
          <a:xfrm>
            <a:off x="2713337" y="1719036"/>
            <a:ext cx="6564086" cy="4637314"/>
            <a:chOff x="0" y="0"/>
            <a:chExt cx="5477256" cy="4662222"/>
          </a:xfrm>
        </p:grpSpPr>
        <p:sp>
          <p:nvSpPr>
            <p:cNvPr id="5" name="Google Shape;294;p15">
              <a:extLst>
                <a:ext uri="{FF2B5EF4-FFF2-40B4-BE49-F238E27FC236}">
                  <a16:creationId xmlns:a16="http://schemas.microsoft.com/office/drawing/2014/main" id="{9D75134E-A5EC-056E-F1B0-5AB795852CD5}"/>
                </a:ext>
              </a:extLst>
            </p:cNvPr>
            <p:cNvSpPr/>
            <p:nvPr/>
          </p:nvSpPr>
          <p:spPr>
            <a:xfrm>
              <a:off x="4788408" y="1885493"/>
              <a:ext cx="6096" cy="9144"/>
            </a:xfrm>
            <a:custGeom>
              <a:avLst/>
              <a:gdLst/>
              <a:ahLst/>
              <a:cxnLst/>
              <a:rect l="l" t="t" r="r" b="b"/>
              <a:pathLst>
                <a:path w="6096" h="9144" extrusionOk="0">
                  <a:moveTo>
                    <a:pt x="6096" y="0"/>
                  </a:moveTo>
                  <a:lnTo>
                    <a:pt x="6096" y="9144"/>
                  </a:lnTo>
                  <a:lnTo>
                    <a:pt x="0" y="6096"/>
                  </a:lnTo>
                  <a:lnTo>
                    <a:pt x="60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 name="Google Shape;295;p15">
              <a:extLst>
                <a:ext uri="{FF2B5EF4-FFF2-40B4-BE49-F238E27FC236}">
                  <a16:creationId xmlns:a16="http://schemas.microsoft.com/office/drawing/2014/main" id="{D27A50F0-E4CC-B204-EF29-294F5AEF5D59}"/>
                </a:ext>
              </a:extLst>
            </p:cNvPr>
            <p:cNvSpPr/>
            <p:nvPr/>
          </p:nvSpPr>
          <p:spPr>
            <a:xfrm>
              <a:off x="5471160" y="1885493"/>
              <a:ext cx="6096" cy="9144"/>
            </a:xfrm>
            <a:custGeom>
              <a:avLst/>
              <a:gdLst/>
              <a:ahLst/>
              <a:cxnLst/>
              <a:rect l="l" t="t" r="r" b="b"/>
              <a:pathLst>
                <a:path w="6096" h="9144" extrusionOk="0">
                  <a:moveTo>
                    <a:pt x="0" y="0"/>
                  </a:moveTo>
                  <a:lnTo>
                    <a:pt x="6096" y="6096"/>
                  </a:lnTo>
                  <a:lnTo>
                    <a:pt x="0" y="914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 name="Google Shape;296;p15">
              <a:extLst>
                <a:ext uri="{FF2B5EF4-FFF2-40B4-BE49-F238E27FC236}">
                  <a16:creationId xmlns:a16="http://schemas.microsoft.com/office/drawing/2014/main" id="{E4F39950-D970-E88C-F0D1-A124026584F3}"/>
                </a:ext>
              </a:extLst>
            </p:cNvPr>
            <p:cNvSpPr/>
            <p:nvPr/>
          </p:nvSpPr>
          <p:spPr>
            <a:xfrm>
              <a:off x="9144" y="160324"/>
              <a:ext cx="5394960" cy="509016"/>
            </a:xfrm>
            <a:custGeom>
              <a:avLst/>
              <a:gdLst/>
              <a:ahLst/>
              <a:cxnLst/>
              <a:rect l="l" t="t" r="r" b="b"/>
              <a:pathLst>
                <a:path w="5394960" h="509016" extrusionOk="0">
                  <a:moveTo>
                    <a:pt x="0" y="0"/>
                  </a:moveTo>
                  <a:lnTo>
                    <a:pt x="670560" y="6097"/>
                  </a:lnTo>
                  <a:lnTo>
                    <a:pt x="676656" y="6097"/>
                  </a:lnTo>
                  <a:lnTo>
                    <a:pt x="679704" y="12192"/>
                  </a:lnTo>
                  <a:lnTo>
                    <a:pt x="679704" y="493734"/>
                  </a:lnTo>
                  <a:lnTo>
                    <a:pt x="1328928" y="490770"/>
                  </a:lnTo>
                  <a:lnTo>
                    <a:pt x="1328928" y="15240"/>
                  </a:lnTo>
                  <a:lnTo>
                    <a:pt x="1335024" y="9144"/>
                  </a:lnTo>
                  <a:lnTo>
                    <a:pt x="1338072" y="9144"/>
                  </a:lnTo>
                  <a:lnTo>
                    <a:pt x="5394960" y="0"/>
                  </a:lnTo>
                  <a:lnTo>
                    <a:pt x="5394960" y="15240"/>
                  </a:lnTo>
                  <a:lnTo>
                    <a:pt x="1344168" y="24371"/>
                  </a:lnTo>
                  <a:lnTo>
                    <a:pt x="1344168" y="502920"/>
                  </a:lnTo>
                  <a:lnTo>
                    <a:pt x="1341120" y="505968"/>
                  </a:lnTo>
                  <a:lnTo>
                    <a:pt x="1338072" y="505968"/>
                  </a:lnTo>
                  <a:lnTo>
                    <a:pt x="670560" y="509016"/>
                  </a:lnTo>
                  <a:lnTo>
                    <a:pt x="667512" y="509016"/>
                  </a:lnTo>
                  <a:lnTo>
                    <a:pt x="667512" y="505968"/>
                  </a:lnTo>
                  <a:lnTo>
                    <a:pt x="664464" y="502920"/>
                  </a:lnTo>
                  <a:lnTo>
                    <a:pt x="664464" y="21280"/>
                  </a:lnTo>
                  <a:lnTo>
                    <a:pt x="0" y="1524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8" name="Google Shape;297;p15">
              <a:extLst>
                <a:ext uri="{FF2B5EF4-FFF2-40B4-BE49-F238E27FC236}">
                  <a16:creationId xmlns:a16="http://schemas.microsoft.com/office/drawing/2014/main" id="{1A6FA770-8931-CC6B-1691-475707A12F09}"/>
                </a:ext>
              </a:extLst>
            </p:cNvPr>
            <p:cNvSpPr/>
            <p:nvPr/>
          </p:nvSpPr>
          <p:spPr>
            <a:xfrm>
              <a:off x="2926080" y="849816"/>
              <a:ext cx="446688" cy="15156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~75,52 </a:t>
              </a:r>
              <a:endParaRPr sz="1100">
                <a:solidFill>
                  <a:srgbClr val="000000"/>
                </a:solidFill>
                <a:latin typeface="Calibri"/>
                <a:ea typeface="Calibri"/>
                <a:cs typeface="Calibri"/>
                <a:sym typeface="Calibri"/>
              </a:endParaRPr>
            </a:p>
          </p:txBody>
        </p:sp>
        <p:sp>
          <p:nvSpPr>
            <p:cNvPr id="9" name="Google Shape;298;p15">
              <a:extLst>
                <a:ext uri="{FF2B5EF4-FFF2-40B4-BE49-F238E27FC236}">
                  <a16:creationId xmlns:a16="http://schemas.microsoft.com/office/drawing/2014/main" id="{EEC911EF-E9F2-7F1F-1804-900ABB476AA7}"/>
                </a:ext>
              </a:extLst>
            </p:cNvPr>
            <p:cNvSpPr/>
            <p:nvPr/>
          </p:nvSpPr>
          <p:spPr>
            <a:xfrm>
              <a:off x="3261357" y="843076"/>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10" name="Google Shape;299;p15">
              <a:extLst>
                <a:ext uri="{FF2B5EF4-FFF2-40B4-BE49-F238E27FC236}">
                  <a16:creationId xmlns:a16="http://schemas.microsoft.com/office/drawing/2014/main" id="{1F9304A4-B835-58A3-0DE6-687A7784208E}"/>
                </a:ext>
              </a:extLst>
            </p:cNvPr>
            <p:cNvSpPr/>
            <p:nvPr/>
          </p:nvSpPr>
          <p:spPr>
            <a:xfrm>
              <a:off x="3319263" y="849816"/>
              <a:ext cx="66888" cy="15156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11" name="Google Shape;300;p15">
              <a:extLst>
                <a:ext uri="{FF2B5EF4-FFF2-40B4-BE49-F238E27FC236}">
                  <a16:creationId xmlns:a16="http://schemas.microsoft.com/office/drawing/2014/main" id="{7CE7AC74-5AE6-92BC-86F2-FA73B4F420B0}"/>
                </a:ext>
              </a:extLst>
            </p:cNvPr>
            <p:cNvSpPr/>
            <p:nvPr/>
          </p:nvSpPr>
          <p:spPr>
            <a:xfrm>
              <a:off x="94488" y="986333"/>
              <a:ext cx="5215128" cy="0"/>
            </a:xfrm>
            <a:custGeom>
              <a:avLst/>
              <a:gdLst/>
              <a:ahLst/>
              <a:cxnLst/>
              <a:rect l="l" t="t" r="r" b="b"/>
              <a:pathLst>
                <a:path w="5215128" h="120000" extrusionOk="0">
                  <a:moveTo>
                    <a:pt x="0" y="0"/>
                  </a:moveTo>
                  <a:lnTo>
                    <a:pt x="5215128"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2" name="Google Shape;301;p15">
              <a:extLst>
                <a:ext uri="{FF2B5EF4-FFF2-40B4-BE49-F238E27FC236}">
                  <a16:creationId xmlns:a16="http://schemas.microsoft.com/office/drawing/2014/main" id="{D3A20B33-154B-EA8B-BE56-89DBAB7F768B}"/>
                </a:ext>
              </a:extLst>
            </p:cNvPr>
            <p:cNvSpPr/>
            <p:nvPr/>
          </p:nvSpPr>
          <p:spPr>
            <a:xfrm>
              <a:off x="18288" y="946709"/>
              <a:ext cx="79248" cy="79248"/>
            </a:xfrm>
            <a:custGeom>
              <a:avLst/>
              <a:gdLst/>
              <a:ahLst/>
              <a:cxnLst/>
              <a:rect l="l" t="t" r="r" b="b"/>
              <a:pathLst>
                <a:path w="79248" h="79248" extrusionOk="0">
                  <a:moveTo>
                    <a:pt x="79248" y="0"/>
                  </a:moveTo>
                  <a:lnTo>
                    <a:pt x="79248" y="79248"/>
                  </a:lnTo>
                  <a:lnTo>
                    <a:pt x="0" y="39624"/>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3" name="Google Shape;302;p15">
              <a:extLst>
                <a:ext uri="{FF2B5EF4-FFF2-40B4-BE49-F238E27FC236}">
                  <a16:creationId xmlns:a16="http://schemas.microsoft.com/office/drawing/2014/main" id="{3AA6EB5B-D8A1-C055-BB54-C378E005F6CD}"/>
                </a:ext>
              </a:extLst>
            </p:cNvPr>
            <p:cNvSpPr/>
            <p:nvPr/>
          </p:nvSpPr>
          <p:spPr>
            <a:xfrm>
              <a:off x="5306569" y="946709"/>
              <a:ext cx="76200" cy="79248"/>
            </a:xfrm>
            <a:custGeom>
              <a:avLst/>
              <a:gdLst/>
              <a:ahLst/>
              <a:cxnLst/>
              <a:rect l="l" t="t" r="r" b="b"/>
              <a:pathLst>
                <a:path w="76200" h="79248" extrusionOk="0">
                  <a:moveTo>
                    <a:pt x="0" y="0"/>
                  </a:moveTo>
                  <a:lnTo>
                    <a:pt x="76200" y="39624"/>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4" name="Google Shape;303;p15">
              <a:extLst>
                <a:ext uri="{FF2B5EF4-FFF2-40B4-BE49-F238E27FC236}">
                  <a16:creationId xmlns:a16="http://schemas.microsoft.com/office/drawing/2014/main" id="{D5A6B77F-1916-A66F-761B-3340BC336712}"/>
                </a:ext>
              </a:extLst>
            </p:cNvPr>
            <p:cNvSpPr/>
            <p:nvPr/>
          </p:nvSpPr>
          <p:spPr>
            <a:xfrm>
              <a:off x="5388864" y="212141"/>
              <a:ext cx="0" cy="844296"/>
            </a:xfrm>
            <a:custGeom>
              <a:avLst/>
              <a:gdLst/>
              <a:ahLst/>
              <a:cxnLst/>
              <a:rect l="l" t="t" r="r" b="b"/>
              <a:pathLst>
                <a:path w="120000" h="844296" extrusionOk="0">
                  <a:moveTo>
                    <a:pt x="0" y="0"/>
                  </a:moveTo>
                  <a:lnTo>
                    <a:pt x="0" y="84429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5" name="Google Shape;304;p15">
              <a:extLst>
                <a:ext uri="{FF2B5EF4-FFF2-40B4-BE49-F238E27FC236}">
                  <a16:creationId xmlns:a16="http://schemas.microsoft.com/office/drawing/2014/main" id="{FFB5A684-22FB-2991-D9CD-4273AE461472}"/>
                </a:ext>
              </a:extLst>
            </p:cNvPr>
            <p:cNvSpPr/>
            <p:nvPr/>
          </p:nvSpPr>
          <p:spPr>
            <a:xfrm>
              <a:off x="9144" y="221285"/>
              <a:ext cx="0" cy="844296"/>
            </a:xfrm>
            <a:custGeom>
              <a:avLst/>
              <a:gdLst/>
              <a:ahLst/>
              <a:cxnLst/>
              <a:rect l="l" t="t" r="r" b="b"/>
              <a:pathLst>
                <a:path w="120000" h="844296" extrusionOk="0">
                  <a:moveTo>
                    <a:pt x="0" y="0"/>
                  </a:moveTo>
                  <a:lnTo>
                    <a:pt x="0" y="84429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6" name="Google Shape;305;p15">
              <a:extLst>
                <a:ext uri="{FF2B5EF4-FFF2-40B4-BE49-F238E27FC236}">
                  <a16:creationId xmlns:a16="http://schemas.microsoft.com/office/drawing/2014/main" id="{E46209F8-FEF1-79BA-5CA8-62721213DDF9}"/>
                </a:ext>
              </a:extLst>
            </p:cNvPr>
            <p:cNvSpPr/>
            <p:nvPr/>
          </p:nvSpPr>
          <p:spPr>
            <a:xfrm>
              <a:off x="85344" y="806500"/>
              <a:ext cx="512064" cy="0"/>
            </a:xfrm>
            <a:custGeom>
              <a:avLst/>
              <a:gdLst/>
              <a:ahLst/>
              <a:cxnLst/>
              <a:rect l="l" t="t" r="r" b="b"/>
              <a:pathLst>
                <a:path w="512064" h="120000" extrusionOk="0">
                  <a:moveTo>
                    <a:pt x="0" y="0"/>
                  </a:moveTo>
                  <a:lnTo>
                    <a:pt x="51206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7" name="Google Shape;306;p15">
              <a:extLst>
                <a:ext uri="{FF2B5EF4-FFF2-40B4-BE49-F238E27FC236}">
                  <a16:creationId xmlns:a16="http://schemas.microsoft.com/office/drawing/2014/main" id="{81F4BFDE-98BC-BC2F-C004-B9982885C6B8}"/>
                </a:ext>
              </a:extLst>
            </p:cNvPr>
            <p:cNvSpPr/>
            <p:nvPr/>
          </p:nvSpPr>
          <p:spPr>
            <a:xfrm>
              <a:off x="9144" y="766876"/>
              <a:ext cx="79248" cy="79248"/>
            </a:xfrm>
            <a:custGeom>
              <a:avLst/>
              <a:gdLst/>
              <a:ahLst/>
              <a:cxnLst/>
              <a:rect l="l" t="t" r="r" b="b"/>
              <a:pathLst>
                <a:path w="79248" h="79248" extrusionOk="0">
                  <a:moveTo>
                    <a:pt x="79248" y="0"/>
                  </a:moveTo>
                  <a:lnTo>
                    <a:pt x="79248" y="79248"/>
                  </a:lnTo>
                  <a:lnTo>
                    <a:pt x="0" y="39624"/>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8" name="Google Shape;307;p15">
              <a:extLst>
                <a:ext uri="{FF2B5EF4-FFF2-40B4-BE49-F238E27FC236}">
                  <a16:creationId xmlns:a16="http://schemas.microsoft.com/office/drawing/2014/main" id="{C39C2F23-F842-6836-8EDC-CBC2AAE0BF95}"/>
                </a:ext>
              </a:extLst>
            </p:cNvPr>
            <p:cNvSpPr/>
            <p:nvPr/>
          </p:nvSpPr>
          <p:spPr>
            <a:xfrm>
              <a:off x="594360" y="766876"/>
              <a:ext cx="79248" cy="79248"/>
            </a:xfrm>
            <a:custGeom>
              <a:avLst/>
              <a:gdLst/>
              <a:ahLst/>
              <a:cxnLst/>
              <a:rect l="l" t="t" r="r" b="b"/>
              <a:pathLst>
                <a:path w="79248" h="79248" extrusionOk="0">
                  <a:moveTo>
                    <a:pt x="0" y="0"/>
                  </a:moveTo>
                  <a:lnTo>
                    <a:pt x="79248" y="39624"/>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9" name="Google Shape;308;p15">
              <a:extLst>
                <a:ext uri="{FF2B5EF4-FFF2-40B4-BE49-F238E27FC236}">
                  <a16:creationId xmlns:a16="http://schemas.microsoft.com/office/drawing/2014/main" id="{835F0942-60D3-E028-2E62-CCFEA2902883}"/>
                </a:ext>
              </a:extLst>
            </p:cNvPr>
            <p:cNvSpPr/>
            <p:nvPr/>
          </p:nvSpPr>
          <p:spPr>
            <a:xfrm>
              <a:off x="204216" y="679128"/>
              <a:ext cx="373650" cy="15156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20" name="Google Shape;309;p15">
              <a:extLst>
                <a:ext uri="{FF2B5EF4-FFF2-40B4-BE49-F238E27FC236}">
                  <a16:creationId xmlns:a16="http://schemas.microsoft.com/office/drawing/2014/main" id="{1F6A9431-23C6-55C9-2F7F-2D04991F2253}"/>
                </a:ext>
              </a:extLst>
            </p:cNvPr>
            <p:cNvSpPr/>
            <p:nvPr/>
          </p:nvSpPr>
          <p:spPr>
            <a:xfrm>
              <a:off x="481576" y="672389"/>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21" name="Google Shape;310;p15">
              <a:extLst>
                <a:ext uri="{FF2B5EF4-FFF2-40B4-BE49-F238E27FC236}">
                  <a16:creationId xmlns:a16="http://schemas.microsoft.com/office/drawing/2014/main" id="{5B545323-E575-8D43-E226-24A169F65873}"/>
                </a:ext>
              </a:extLst>
            </p:cNvPr>
            <p:cNvSpPr/>
            <p:nvPr/>
          </p:nvSpPr>
          <p:spPr>
            <a:xfrm>
              <a:off x="539483" y="679128"/>
              <a:ext cx="66888" cy="15156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22" name="Google Shape;311;p15">
              <a:extLst>
                <a:ext uri="{FF2B5EF4-FFF2-40B4-BE49-F238E27FC236}">
                  <a16:creationId xmlns:a16="http://schemas.microsoft.com/office/drawing/2014/main" id="{B78185D8-5472-D8C2-8CE8-42DEB626BFD8}"/>
                </a:ext>
              </a:extLst>
            </p:cNvPr>
            <p:cNvSpPr/>
            <p:nvPr/>
          </p:nvSpPr>
          <p:spPr>
            <a:xfrm>
              <a:off x="673608" y="712012"/>
              <a:ext cx="0" cy="179832"/>
            </a:xfrm>
            <a:custGeom>
              <a:avLst/>
              <a:gdLst/>
              <a:ahLst/>
              <a:cxnLst/>
              <a:rect l="l" t="t" r="r" b="b"/>
              <a:pathLst>
                <a:path w="120000" h="179832" extrusionOk="0">
                  <a:moveTo>
                    <a:pt x="0" y="0"/>
                  </a:moveTo>
                  <a:lnTo>
                    <a:pt x="0" y="179832"/>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3" name="Google Shape;312;p15">
              <a:extLst>
                <a:ext uri="{FF2B5EF4-FFF2-40B4-BE49-F238E27FC236}">
                  <a16:creationId xmlns:a16="http://schemas.microsoft.com/office/drawing/2014/main" id="{65321E60-C913-6228-885A-74E35A83B769}"/>
                </a:ext>
              </a:extLst>
            </p:cNvPr>
            <p:cNvSpPr/>
            <p:nvPr/>
          </p:nvSpPr>
          <p:spPr>
            <a:xfrm>
              <a:off x="1353312" y="712012"/>
              <a:ext cx="0" cy="179832"/>
            </a:xfrm>
            <a:custGeom>
              <a:avLst/>
              <a:gdLst/>
              <a:ahLst/>
              <a:cxnLst/>
              <a:rect l="l" t="t" r="r" b="b"/>
              <a:pathLst>
                <a:path w="120000" h="179832" extrusionOk="0">
                  <a:moveTo>
                    <a:pt x="0" y="0"/>
                  </a:moveTo>
                  <a:lnTo>
                    <a:pt x="0" y="179832"/>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4" name="Google Shape;313;p15">
              <a:extLst>
                <a:ext uri="{FF2B5EF4-FFF2-40B4-BE49-F238E27FC236}">
                  <a16:creationId xmlns:a16="http://schemas.microsoft.com/office/drawing/2014/main" id="{370C557E-6900-1EC4-8891-FB875A7EBCD8}"/>
                </a:ext>
              </a:extLst>
            </p:cNvPr>
            <p:cNvSpPr/>
            <p:nvPr/>
          </p:nvSpPr>
          <p:spPr>
            <a:xfrm>
              <a:off x="755904" y="815645"/>
              <a:ext cx="512064" cy="0"/>
            </a:xfrm>
            <a:custGeom>
              <a:avLst/>
              <a:gdLst/>
              <a:ahLst/>
              <a:cxnLst/>
              <a:rect l="l" t="t" r="r" b="b"/>
              <a:pathLst>
                <a:path w="512064" h="120000" extrusionOk="0">
                  <a:moveTo>
                    <a:pt x="0" y="0"/>
                  </a:moveTo>
                  <a:lnTo>
                    <a:pt x="51206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5" name="Google Shape;314;p15">
              <a:extLst>
                <a:ext uri="{FF2B5EF4-FFF2-40B4-BE49-F238E27FC236}">
                  <a16:creationId xmlns:a16="http://schemas.microsoft.com/office/drawing/2014/main" id="{272366B7-9AD9-1FA9-BE5B-864739AE3364}"/>
                </a:ext>
              </a:extLst>
            </p:cNvPr>
            <p:cNvSpPr/>
            <p:nvPr/>
          </p:nvSpPr>
          <p:spPr>
            <a:xfrm>
              <a:off x="682752" y="776021"/>
              <a:ext cx="76200" cy="79248"/>
            </a:xfrm>
            <a:custGeom>
              <a:avLst/>
              <a:gdLst/>
              <a:ahLst/>
              <a:cxnLst/>
              <a:rect l="l" t="t" r="r" b="b"/>
              <a:pathLst>
                <a:path w="76200" h="79248" extrusionOk="0">
                  <a:moveTo>
                    <a:pt x="76200" y="0"/>
                  </a:moveTo>
                  <a:lnTo>
                    <a:pt x="76200" y="79248"/>
                  </a:lnTo>
                  <a:lnTo>
                    <a:pt x="0" y="39624"/>
                  </a:lnTo>
                  <a:lnTo>
                    <a:pt x="762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6" name="Google Shape;315;p15">
              <a:extLst>
                <a:ext uri="{FF2B5EF4-FFF2-40B4-BE49-F238E27FC236}">
                  <a16:creationId xmlns:a16="http://schemas.microsoft.com/office/drawing/2014/main" id="{163E10D9-7D40-C132-5381-5FE27B6BFED6}"/>
                </a:ext>
              </a:extLst>
            </p:cNvPr>
            <p:cNvSpPr/>
            <p:nvPr/>
          </p:nvSpPr>
          <p:spPr>
            <a:xfrm>
              <a:off x="1267968" y="776021"/>
              <a:ext cx="76200" cy="79248"/>
            </a:xfrm>
            <a:custGeom>
              <a:avLst/>
              <a:gdLst/>
              <a:ahLst/>
              <a:cxnLst/>
              <a:rect l="l" t="t" r="r" b="b"/>
              <a:pathLst>
                <a:path w="76200" h="79248" extrusionOk="0">
                  <a:moveTo>
                    <a:pt x="0" y="0"/>
                  </a:moveTo>
                  <a:lnTo>
                    <a:pt x="76200" y="39624"/>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7" name="Google Shape;316;p15">
              <a:extLst>
                <a:ext uri="{FF2B5EF4-FFF2-40B4-BE49-F238E27FC236}">
                  <a16:creationId xmlns:a16="http://schemas.microsoft.com/office/drawing/2014/main" id="{AF6A790A-05BF-34B3-D4D0-186A9A5D6887}"/>
                </a:ext>
              </a:extLst>
            </p:cNvPr>
            <p:cNvSpPr/>
            <p:nvPr/>
          </p:nvSpPr>
          <p:spPr>
            <a:xfrm>
              <a:off x="865632" y="691320"/>
              <a:ext cx="373653" cy="15156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28" name="Google Shape;317;p15">
              <a:extLst>
                <a:ext uri="{FF2B5EF4-FFF2-40B4-BE49-F238E27FC236}">
                  <a16:creationId xmlns:a16="http://schemas.microsoft.com/office/drawing/2014/main" id="{5FE68425-1C71-AD2A-49F8-354969E27612}"/>
                </a:ext>
              </a:extLst>
            </p:cNvPr>
            <p:cNvSpPr/>
            <p:nvPr/>
          </p:nvSpPr>
          <p:spPr>
            <a:xfrm>
              <a:off x="1146050" y="684581"/>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29" name="Google Shape;318;p15">
              <a:extLst>
                <a:ext uri="{FF2B5EF4-FFF2-40B4-BE49-F238E27FC236}">
                  <a16:creationId xmlns:a16="http://schemas.microsoft.com/office/drawing/2014/main" id="{FC048FE8-3D98-C08E-A608-7435CA9DACC3}"/>
                </a:ext>
              </a:extLst>
            </p:cNvPr>
            <p:cNvSpPr/>
            <p:nvPr/>
          </p:nvSpPr>
          <p:spPr>
            <a:xfrm>
              <a:off x="1203956" y="691320"/>
              <a:ext cx="66888" cy="15156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30" name="Google Shape;319;p15">
              <a:extLst>
                <a:ext uri="{FF2B5EF4-FFF2-40B4-BE49-F238E27FC236}">
                  <a16:creationId xmlns:a16="http://schemas.microsoft.com/office/drawing/2014/main" id="{708C0B10-1284-0AFE-FA38-F144FB4DF891}"/>
                </a:ext>
              </a:extLst>
            </p:cNvPr>
            <p:cNvSpPr/>
            <p:nvPr/>
          </p:nvSpPr>
          <p:spPr>
            <a:xfrm>
              <a:off x="3048" y="3901"/>
              <a:ext cx="1225622"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Pulse position for</a:t>
              </a:r>
              <a:endParaRPr sz="1100">
                <a:solidFill>
                  <a:srgbClr val="000000"/>
                </a:solidFill>
                <a:latin typeface="Calibri"/>
                <a:ea typeface="Calibri"/>
                <a:cs typeface="Calibri"/>
                <a:sym typeface="Calibri"/>
              </a:endParaRPr>
            </a:p>
          </p:txBody>
        </p:sp>
        <p:sp>
          <p:nvSpPr>
            <p:cNvPr id="31" name="Google Shape;320;p15">
              <a:extLst>
                <a:ext uri="{FF2B5EF4-FFF2-40B4-BE49-F238E27FC236}">
                  <a16:creationId xmlns:a16="http://schemas.microsoft.com/office/drawing/2014/main" id="{7F202E73-2C1C-0A09-FF80-07BCBCB8A5C2}"/>
                </a:ext>
              </a:extLst>
            </p:cNvPr>
            <p:cNvSpPr/>
            <p:nvPr/>
          </p:nvSpPr>
          <p:spPr>
            <a:xfrm>
              <a:off x="923544" y="0"/>
              <a:ext cx="382585" cy="191341"/>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b="1">
                  <a:solidFill>
                    <a:srgbClr val="000000"/>
                  </a:solidFill>
                  <a:latin typeface="Arial"/>
                  <a:ea typeface="Arial"/>
                  <a:cs typeface="Arial"/>
                  <a:sym typeface="Arial"/>
                </a:rPr>
                <a:t> “00”</a:t>
              </a:r>
              <a:endParaRPr sz="1100">
                <a:solidFill>
                  <a:srgbClr val="000000"/>
                </a:solidFill>
                <a:latin typeface="Calibri"/>
                <a:ea typeface="Calibri"/>
                <a:cs typeface="Calibri"/>
                <a:sym typeface="Calibri"/>
              </a:endParaRPr>
            </a:p>
          </p:txBody>
        </p:sp>
        <p:sp>
          <p:nvSpPr>
            <p:cNvPr id="32" name="Google Shape;321;p15">
              <a:extLst>
                <a:ext uri="{FF2B5EF4-FFF2-40B4-BE49-F238E27FC236}">
                  <a16:creationId xmlns:a16="http://schemas.microsoft.com/office/drawing/2014/main" id="{CB8A2756-08C3-8B9A-9B81-53F4A36DD890}"/>
                </a:ext>
              </a:extLst>
            </p:cNvPr>
            <p:cNvSpPr/>
            <p:nvPr/>
          </p:nvSpPr>
          <p:spPr>
            <a:xfrm>
              <a:off x="9144" y="1376477"/>
              <a:ext cx="5370576" cy="496824"/>
            </a:xfrm>
            <a:custGeom>
              <a:avLst/>
              <a:gdLst/>
              <a:ahLst/>
              <a:cxnLst/>
              <a:rect l="l" t="t" r="r" b="b"/>
              <a:pathLst>
                <a:path w="5370576" h="496824" extrusionOk="0">
                  <a:moveTo>
                    <a:pt x="0" y="0"/>
                  </a:moveTo>
                  <a:lnTo>
                    <a:pt x="2029968" y="0"/>
                  </a:lnTo>
                  <a:lnTo>
                    <a:pt x="2033016" y="6097"/>
                  </a:lnTo>
                  <a:lnTo>
                    <a:pt x="2033016" y="481584"/>
                  </a:lnTo>
                  <a:lnTo>
                    <a:pt x="2682240" y="481584"/>
                  </a:lnTo>
                  <a:lnTo>
                    <a:pt x="2682240" y="0"/>
                  </a:lnTo>
                  <a:lnTo>
                    <a:pt x="5370576" y="0"/>
                  </a:lnTo>
                  <a:lnTo>
                    <a:pt x="5370576" y="15240"/>
                  </a:lnTo>
                  <a:lnTo>
                    <a:pt x="2697480" y="15240"/>
                  </a:lnTo>
                  <a:lnTo>
                    <a:pt x="2697480" y="487680"/>
                  </a:lnTo>
                  <a:lnTo>
                    <a:pt x="2694432" y="493776"/>
                  </a:lnTo>
                  <a:lnTo>
                    <a:pt x="2691384" y="493776"/>
                  </a:lnTo>
                  <a:lnTo>
                    <a:pt x="2688336" y="496824"/>
                  </a:lnTo>
                  <a:lnTo>
                    <a:pt x="2026920" y="496824"/>
                  </a:lnTo>
                  <a:lnTo>
                    <a:pt x="2023872" y="493776"/>
                  </a:lnTo>
                  <a:lnTo>
                    <a:pt x="2020824" y="493776"/>
                  </a:lnTo>
                  <a:lnTo>
                    <a:pt x="2017776" y="487680"/>
                  </a:lnTo>
                  <a:lnTo>
                    <a:pt x="2017776" y="15240"/>
                  </a:lnTo>
                  <a:lnTo>
                    <a:pt x="0" y="1524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3" name="Google Shape;322;p15">
              <a:extLst>
                <a:ext uri="{FF2B5EF4-FFF2-40B4-BE49-F238E27FC236}">
                  <a16:creationId xmlns:a16="http://schemas.microsoft.com/office/drawing/2014/main" id="{138AEA65-D972-9CE7-F6C2-CF3138E78D19}"/>
                </a:ext>
              </a:extLst>
            </p:cNvPr>
            <p:cNvSpPr/>
            <p:nvPr/>
          </p:nvSpPr>
          <p:spPr>
            <a:xfrm>
              <a:off x="2913888" y="2065968"/>
              <a:ext cx="4466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~75,52 </a:t>
              </a:r>
              <a:endParaRPr sz="1100">
                <a:solidFill>
                  <a:srgbClr val="000000"/>
                </a:solidFill>
                <a:latin typeface="Calibri"/>
                <a:ea typeface="Calibri"/>
                <a:cs typeface="Calibri"/>
                <a:sym typeface="Calibri"/>
              </a:endParaRPr>
            </a:p>
          </p:txBody>
        </p:sp>
        <p:sp>
          <p:nvSpPr>
            <p:cNvPr id="34" name="Google Shape;323;p15">
              <a:extLst>
                <a:ext uri="{FF2B5EF4-FFF2-40B4-BE49-F238E27FC236}">
                  <a16:creationId xmlns:a16="http://schemas.microsoft.com/office/drawing/2014/main" id="{C4756A71-829D-9F4D-A7F2-19270C717379}"/>
                </a:ext>
              </a:extLst>
            </p:cNvPr>
            <p:cNvSpPr/>
            <p:nvPr/>
          </p:nvSpPr>
          <p:spPr>
            <a:xfrm>
              <a:off x="3249165" y="2059229"/>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35" name="Google Shape;324;p15">
              <a:extLst>
                <a:ext uri="{FF2B5EF4-FFF2-40B4-BE49-F238E27FC236}">
                  <a16:creationId xmlns:a16="http://schemas.microsoft.com/office/drawing/2014/main" id="{3B78BA20-C0C9-AFAA-3BF9-F296965784C9}"/>
                </a:ext>
              </a:extLst>
            </p:cNvPr>
            <p:cNvSpPr/>
            <p:nvPr/>
          </p:nvSpPr>
          <p:spPr>
            <a:xfrm>
              <a:off x="3307071" y="2065968"/>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36" name="Google Shape;325;p15">
              <a:extLst>
                <a:ext uri="{FF2B5EF4-FFF2-40B4-BE49-F238E27FC236}">
                  <a16:creationId xmlns:a16="http://schemas.microsoft.com/office/drawing/2014/main" id="{4C3D35B4-0007-0285-9034-16E8EF897DED}"/>
                </a:ext>
              </a:extLst>
            </p:cNvPr>
            <p:cNvSpPr/>
            <p:nvPr/>
          </p:nvSpPr>
          <p:spPr>
            <a:xfrm>
              <a:off x="94488" y="2199437"/>
              <a:ext cx="5215128" cy="0"/>
            </a:xfrm>
            <a:custGeom>
              <a:avLst/>
              <a:gdLst/>
              <a:ahLst/>
              <a:cxnLst/>
              <a:rect l="l" t="t" r="r" b="b"/>
              <a:pathLst>
                <a:path w="5215128" h="120000" extrusionOk="0">
                  <a:moveTo>
                    <a:pt x="0" y="0"/>
                  </a:moveTo>
                  <a:lnTo>
                    <a:pt x="5215128"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7" name="Google Shape;326;p15">
              <a:extLst>
                <a:ext uri="{FF2B5EF4-FFF2-40B4-BE49-F238E27FC236}">
                  <a16:creationId xmlns:a16="http://schemas.microsoft.com/office/drawing/2014/main" id="{16BF35F9-1932-B43C-261C-91E0A9E6C3D8}"/>
                </a:ext>
              </a:extLst>
            </p:cNvPr>
            <p:cNvSpPr/>
            <p:nvPr/>
          </p:nvSpPr>
          <p:spPr>
            <a:xfrm>
              <a:off x="18288" y="2159813"/>
              <a:ext cx="79248" cy="79248"/>
            </a:xfrm>
            <a:custGeom>
              <a:avLst/>
              <a:gdLst/>
              <a:ahLst/>
              <a:cxnLst/>
              <a:rect l="l" t="t" r="r" b="b"/>
              <a:pathLst>
                <a:path w="79248" h="79248" extrusionOk="0">
                  <a:moveTo>
                    <a:pt x="79248" y="0"/>
                  </a:moveTo>
                  <a:lnTo>
                    <a:pt x="79248" y="79248"/>
                  </a:lnTo>
                  <a:lnTo>
                    <a:pt x="0" y="39624"/>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8" name="Google Shape;327;p15">
              <a:extLst>
                <a:ext uri="{FF2B5EF4-FFF2-40B4-BE49-F238E27FC236}">
                  <a16:creationId xmlns:a16="http://schemas.microsoft.com/office/drawing/2014/main" id="{ED464CCC-7D4D-2162-5CC5-1C0367B4881E}"/>
                </a:ext>
              </a:extLst>
            </p:cNvPr>
            <p:cNvSpPr/>
            <p:nvPr/>
          </p:nvSpPr>
          <p:spPr>
            <a:xfrm>
              <a:off x="5306569" y="2162861"/>
              <a:ext cx="76200" cy="76200"/>
            </a:xfrm>
            <a:custGeom>
              <a:avLst/>
              <a:gdLst/>
              <a:ahLst/>
              <a:cxnLst/>
              <a:rect l="l" t="t" r="r" b="b"/>
              <a:pathLst>
                <a:path w="76200" h="76200" extrusionOk="0">
                  <a:moveTo>
                    <a:pt x="0" y="0"/>
                  </a:moveTo>
                  <a:lnTo>
                    <a:pt x="76200" y="36576"/>
                  </a:lnTo>
                  <a:lnTo>
                    <a:pt x="0" y="7620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9" name="Google Shape;328;p15">
              <a:extLst>
                <a:ext uri="{FF2B5EF4-FFF2-40B4-BE49-F238E27FC236}">
                  <a16:creationId xmlns:a16="http://schemas.microsoft.com/office/drawing/2014/main" id="{6B62F370-D992-130E-BAE2-794836CB1E7F}"/>
                </a:ext>
              </a:extLst>
            </p:cNvPr>
            <p:cNvSpPr/>
            <p:nvPr/>
          </p:nvSpPr>
          <p:spPr>
            <a:xfrm>
              <a:off x="5388864" y="1425245"/>
              <a:ext cx="0" cy="844296"/>
            </a:xfrm>
            <a:custGeom>
              <a:avLst/>
              <a:gdLst/>
              <a:ahLst/>
              <a:cxnLst/>
              <a:rect l="l" t="t" r="r" b="b"/>
              <a:pathLst>
                <a:path w="120000" h="844296" extrusionOk="0">
                  <a:moveTo>
                    <a:pt x="0" y="0"/>
                  </a:moveTo>
                  <a:lnTo>
                    <a:pt x="0" y="84429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0" name="Google Shape;329;p15">
              <a:extLst>
                <a:ext uri="{FF2B5EF4-FFF2-40B4-BE49-F238E27FC236}">
                  <a16:creationId xmlns:a16="http://schemas.microsoft.com/office/drawing/2014/main" id="{041BB711-A596-B538-6F80-F0E6F2923560}"/>
                </a:ext>
              </a:extLst>
            </p:cNvPr>
            <p:cNvSpPr/>
            <p:nvPr/>
          </p:nvSpPr>
          <p:spPr>
            <a:xfrm>
              <a:off x="9144" y="1434388"/>
              <a:ext cx="0" cy="844296"/>
            </a:xfrm>
            <a:custGeom>
              <a:avLst/>
              <a:gdLst/>
              <a:ahLst/>
              <a:cxnLst/>
              <a:rect l="l" t="t" r="r" b="b"/>
              <a:pathLst>
                <a:path w="120000" h="844296" extrusionOk="0">
                  <a:moveTo>
                    <a:pt x="0" y="0"/>
                  </a:moveTo>
                  <a:lnTo>
                    <a:pt x="0" y="84429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1" name="Google Shape;330;p15">
              <a:extLst>
                <a:ext uri="{FF2B5EF4-FFF2-40B4-BE49-F238E27FC236}">
                  <a16:creationId xmlns:a16="http://schemas.microsoft.com/office/drawing/2014/main" id="{8CFA6EA2-E0BB-2E3F-5C31-9F766378A8FE}"/>
                </a:ext>
              </a:extLst>
            </p:cNvPr>
            <p:cNvSpPr/>
            <p:nvPr/>
          </p:nvSpPr>
          <p:spPr>
            <a:xfrm>
              <a:off x="2023872" y="1897685"/>
              <a:ext cx="0" cy="182880"/>
            </a:xfrm>
            <a:custGeom>
              <a:avLst/>
              <a:gdLst/>
              <a:ahLst/>
              <a:cxnLst/>
              <a:rect l="l" t="t" r="r" b="b"/>
              <a:pathLst>
                <a:path w="120000" h="182880" extrusionOk="0">
                  <a:moveTo>
                    <a:pt x="0" y="0"/>
                  </a:moveTo>
                  <a:lnTo>
                    <a:pt x="0" y="18288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2" name="Google Shape;331;p15">
              <a:extLst>
                <a:ext uri="{FF2B5EF4-FFF2-40B4-BE49-F238E27FC236}">
                  <a16:creationId xmlns:a16="http://schemas.microsoft.com/office/drawing/2014/main" id="{3B01E026-E1D9-E195-A8CE-CF414A24CB9D}"/>
                </a:ext>
              </a:extLst>
            </p:cNvPr>
            <p:cNvSpPr/>
            <p:nvPr/>
          </p:nvSpPr>
          <p:spPr>
            <a:xfrm>
              <a:off x="2703576" y="1897685"/>
              <a:ext cx="0" cy="182880"/>
            </a:xfrm>
            <a:custGeom>
              <a:avLst/>
              <a:gdLst/>
              <a:ahLst/>
              <a:cxnLst/>
              <a:rect l="l" t="t" r="r" b="b"/>
              <a:pathLst>
                <a:path w="120000" h="182880" extrusionOk="0">
                  <a:moveTo>
                    <a:pt x="0" y="0"/>
                  </a:moveTo>
                  <a:lnTo>
                    <a:pt x="0" y="18288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3" name="Google Shape;332;p15">
              <a:extLst>
                <a:ext uri="{FF2B5EF4-FFF2-40B4-BE49-F238E27FC236}">
                  <a16:creationId xmlns:a16="http://schemas.microsoft.com/office/drawing/2014/main" id="{D9AF5BEF-D23B-C61F-4A32-A7F155AE56E9}"/>
                </a:ext>
              </a:extLst>
            </p:cNvPr>
            <p:cNvSpPr/>
            <p:nvPr/>
          </p:nvSpPr>
          <p:spPr>
            <a:xfrm>
              <a:off x="2109216" y="2004365"/>
              <a:ext cx="512064" cy="0"/>
            </a:xfrm>
            <a:custGeom>
              <a:avLst/>
              <a:gdLst/>
              <a:ahLst/>
              <a:cxnLst/>
              <a:rect l="l" t="t" r="r" b="b"/>
              <a:pathLst>
                <a:path w="512064" h="120000" extrusionOk="0">
                  <a:moveTo>
                    <a:pt x="0" y="0"/>
                  </a:moveTo>
                  <a:lnTo>
                    <a:pt x="51206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4" name="Google Shape;333;p15">
              <a:extLst>
                <a:ext uri="{FF2B5EF4-FFF2-40B4-BE49-F238E27FC236}">
                  <a16:creationId xmlns:a16="http://schemas.microsoft.com/office/drawing/2014/main" id="{C7A3CFBB-6D5E-DD8A-2D03-E7ABEEE5A02E}"/>
                </a:ext>
              </a:extLst>
            </p:cNvPr>
            <p:cNvSpPr/>
            <p:nvPr/>
          </p:nvSpPr>
          <p:spPr>
            <a:xfrm>
              <a:off x="2033016" y="1961693"/>
              <a:ext cx="76200" cy="79248"/>
            </a:xfrm>
            <a:custGeom>
              <a:avLst/>
              <a:gdLst/>
              <a:ahLst/>
              <a:cxnLst/>
              <a:rect l="l" t="t" r="r" b="b"/>
              <a:pathLst>
                <a:path w="76200" h="79248" extrusionOk="0">
                  <a:moveTo>
                    <a:pt x="76200" y="0"/>
                  </a:moveTo>
                  <a:lnTo>
                    <a:pt x="76200" y="79248"/>
                  </a:lnTo>
                  <a:lnTo>
                    <a:pt x="0" y="42672"/>
                  </a:lnTo>
                  <a:lnTo>
                    <a:pt x="762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5" name="Google Shape;334;p15">
              <a:extLst>
                <a:ext uri="{FF2B5EF4-FFF2-40B4-BE49-F238E27FC236}">
                  <a16:creationId xmlns:a16="http://schemas.microsoft.com/office/drawing/2014/main" id="{442BCB9B-1369-5A8E-888F-2BAB7E422B27}"/>
                </a:ext>
              </a:extLst>
            </p:cNvPr>
            <p:cNvSpPr/>
            <p:nvPr/>
          </p:nvSpPr>
          <p:spPr>
            <a:xfrm>
              <a:off x="2618232" y="1964741"/>
              <a:ext cx="76200" cy="79248"/>
            </a:xfrm>
            <a:custGeom>
              <a:avLst/>
              <a:gdLst/>
              <a:ahLst/>
              <a:cxnLst/>
              <a:rect l="l" t="t" r="r" b="b"/>
              <a:pathLst>
                <a:path w="76200" h="79248" extrusionOk="0">
                  <a:moveTo>
                    <a:pt x="0" y="0"/>
                  </a:moveTo>
                  <a:lnTo>
                    <a:pt x="76200" y="39624"/>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6" name="Google Shape;335;p15">
              <a:extLst>
                <a:ext uri="{FF2B5EF4-FFF2-40B4-BE49-F238E27FC236}">
                  <a16:creationId xmlns:a16="http://schemas.microsoft.com/office/drawing/2014/main" id="{31DD5D86-3397-6C41-0774-104EEC888868}"/>
                </a:ext>
              </a:extLst>
            </p:cNvPr>
            <p:cNvSpPr/>
            <p:nvPr/>
          </p:nvSpPr>
          <p:spPr>
            <a:xfrm>
              <a:off x="2215896" y="1880040"/>
              <a:ext cx="373653"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47" name="Google Shape;336;p15">
              <a:extLst>
                <a:ext uri="{FF2B5EF4-FFF2-40B4-BE49-F238E27FC236}">
                  <a16:creationId xmlns:a16="http://schemas.microsoft.com/office/drawing/2014/main" id="{30A89972-3800-9C0A-8C49-C9DAA46E5566}"/>
                </a:ext>
              </a:extLst>
            </p:cNvPr>
            <p:cNvSpPr/>
            <p:nvPr/>
          </p:nvSpPr>
          <p:spPr>
            <a:xfrm>
              <a:off x="2496314" y="1873300"/>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48" name="Google Shape;337;p15">
              <a:extLst>
                <a:ext uri="{FF2B5EF4-FFF2-40B4-BE49-F238E27FC236}">
                  <a16:creationId xmlns:a16="http://schemas.microsoft.com/office/drawing/2014/main" id="{76419EB5-95A7-8E8F-6CFF-AC5A6E4A446F}"/>
                </a:ext>
              </a:extLst>
            </p:cNvPr>
            <p:cNvSpPr/>
            <p:nvPr/>
          </p:nvSpPr>
          <p:spPr>
            <a:xfrm>
              <a:off x="2554220" y="1880040"/>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49" name="Google Shape;338;p15">
              <a:extLst>
                <a:ext uri="{FF2B5EF4-FFF2-40B4-BE49-F238E27FC236}">
                  <a16:creationId xmlns:a16="http://schemas.microsoft.com/office/drawing/2014/main" id="{CD81BCE6-3B3C-DC5D-2FA1-4F1060ED1B7D}"/>
                </a:ext>
              </a:extLst>
            </p:cNvPr>
            <p:cNvSpPr/>
            <p:nvPr/>
          </p:nvSpPr>
          <p:spPr>
            <a:xfrm>
              <a:off x="94488" y="2004365"/>
              <a:ext cx="1837944" cy="0"/>
            </a:xfrm>
            <a:custGeom>
              <a:avLst/>
              <a:gdLst/>
              <a:ahLst/>
              <a:cxnLst/>
              <a:rect l="l" t="t" r="r" b="b"/>
              <a:pathLst>
                <a:path w="1837944" h="120000" extrusionOk="0">
                  <a:moveTo>
                    <a:pt x="0" y="0"/>
                  </a:moveTo>
                  <a:lnTo>
                    <a:pt x="183794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0" name="Google Shape;339;p15">
              <a:extLst>
                <a:ext uri="{FF2B5EF4-FFF2-40B4-BE49-F238E27FC236}">
                  <a16:creationId xmlns:a16="http://schemas.microsoft.com/office/drawing/2014/main" id="{AA2DBF10-BFAA-6E7D-FD9D-7F70C611C6D8}"/>
                </a:ext>
              </a:extLst>
            </p:cNvPr>
            <p:cNvSpPr/>
            <p:nvPr/>
          </p:nvSpPr>
          <p:spPr>
            <a:xfrm>
              <a:off x="18288" y="1961693"/>
              <a:ext cx="79248" cy="79248"/>
            </a:xfrm>
            <a:custGeom>
              <a:avLst/>
              <a:gdLst/>
              <a:ahLst/>
              <a:cxnLst/>
              <a:rect l="l" t="t" r="r" b="b"/>
              <a:pathLst>
                <a:path w="79248" h="79248" extrusionOk="0">
                  <a:moveTo>
                    <a:pt x="79248" y="0"/>
                  </a:moveTo>
                  <a:lnTo>
                    <a:pt x="79248" y="79248"/>
                  </a:lnTo>
                  <a:lnTo>
                    <a:pt x="0" y="42672"/>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1" name="Google Shape;340;p15">
              <a:extLst>
                <a:ext uri="{FF2B5EF4-FFF2-40B4-BE49-F238E27FC236}">
                  <a16:creationId xmlns:a16="http://schemas.microsoft.com/office/drawing/2014/main" id="{EBDB7EE3-1A61-B83C-1250-F3AFFCF50A11}"/>
                </a:ext>
              </a:extLst>
            </p:cNvPr>
            <p:cNvSpPr/>
            <p:nvPr/>
          </p:nvSpPr>
          <p:spPr>
            <a:xfrm>
              <a:off x="1929384" y="1964741"/>
              <a:ext cx="79248" cy="79248"/>
            </a:xfrm>
            <a:custGeom>
              <a:avLst/>
              <a:gdLst/>
              <a:ahLst/>
              <a:cxnLst/>
              <a:rect l="l" t="t" r="r" b="b"/>
              <a:pathLst>
                <a:path w="79248" h="79248" extrusionOk="0">
                  <a:moveTo>
                    <a:pt x="0" y="0"/>
                  </a:moveTo>
                  <a:lnTo>
                    <a:pt x="79248" y="39624"/>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2" name="Google Shape;341;p15">
              <a:extLst>
                <a:ext uri="{FF2B5EF4-FFF2-40B4-BE49-F238E27FC236}">
                  <a16:creationId xmlns:a16="http://schemas.microsoft.com/office/drawing/2014/main" id="{87012D68-8B44-0717-9E64-F1DC93834314}"/>
                </a:ext>
              </a:extLst>
            </p:cNvPr>
            <p:cNvSpPr/>
            <p:nvPr/>
          </p:nvSpPr>
          <p:spPr>
            <a:xfrm>
              <a:off x="746760" y="1870896"/>
              <a:ext cx="4466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~28,32 </a:t>
              </a:r>
              <a:endParaRPr sz="1100">
                <a:solidFill>
                  <a:srgbClr val="000000"/>
                </a:solidFill>
                <a:latin typeface="Calibri"/>
                <a:ea typeface="Calibri"/>
                <a:cs typeface="Calibri"/>
                <a:sym typeface="Calibri"/>
              </a:endParaRPr>
            </a:p>
          </p:txBody>
        </p:sp>
        <p:sp>
          <p:nvSpPr>
            <p:cNvPr id="53" name="Google Shape;342;p15">
              <a:extLst>
                <a:ext uri="{FF2B5EF4-FFF2-40B4-BE49-F238E27FC236}">
                  <a16:creationId xmlns:a16="http://schemas.microsoft.com/office/drawing/2014/main" id="{E160643D-96C4-2886-C386-BAC371FB85BE}"/>
                </a:ext>
              </a:extLst>
            </p:cNvPr>
            <p:cNvSpPr/>
            <p:nvPr/>
          </p:nvSpPr>
          <p:spPr>
            <a:xfrm>
              <a:off x="1082037" y="1864156"/>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54" name="Google Shape;343;p15">
              <a:extLst>
                <a:ext uri="{FF2B5EF4-FFF2-40B4-BE49-F238E27FC236}">
                  <a16:creationId xmlns:a16="http://schemas.microsoft.com/office/drawing/2014/main" id="{0505BBD8-D2A1-851A-CA9F-D8E6B0AC7B8F}"/>
                </a:ext>
              </a:extLst>
            </p:cNvPr>
            <p:cNvSpPr/>
            <p:nvPr/>
          </p:nvSpPr>
          <p:spPr>
            <a:xfrm>
              <a:off x="1139943" y="1870896"/>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55" name="Google Shape;344;p15">
              <a:extLst>
                <a:ext uri="{FF2B5EF4-FFF2-40B4-BE49-F238E27FC236}">
                  <a16:creationId xmlns:a16="http://schemas.microsoft.com/office/drawing/2014/main" id="{A2E0DE6A-A7E3-BF20-F36A-83F59274ED34}"/>
                </a:ext>
              </a:extLst>
            </p:cNvPr>
            <p:cNvSpPr/>
            <p:nvPr/>
          </p:nvSpPr>
          <p:spPr>
            <a:xfrm>
              <a:off x="12192" y="1207861"/>
              <a:ext cx="1272053"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Pulse position for </a:t>
              </a:r>
              <a:endParaRPr sz="1100">
                <a:solidFill>
                  <a:srgbClr val="000000"/>
                </a:solidFill>
                <a:latin typeface="Calibri"/>
                <a:ea typeface="Calibri"/>
                <a:cs typeface="Calibri"/>
                <a:sym typeface="Calibri"/>
              </a:endParaRPr>
            </a:p>
          </p:txBody>
        </p:sp>
        <p:sp>
          <p:nvSpPr>
            <p:cNvPr id="56" name="Google Shape;345;p15">
              <a:extLst>
                <a:ext uri="{FF2B5EF4-FFF2-40B4-BE49-F238E27FC236}">
                  <a16:creationId xmlns:a16="http://schemas.microsoft.com/office/drawing/2014/main" id="{C4E701FA-1074-9DE4-78BF-494EE396816E}"/>
                </a:ext>
              </a:extLst>
            </p:cNvPr>
            <p:cNvSpPr/>
            <p:nvPr/>
          </p:nvSpPr>
          <p:spPr>
            <a:xfrm>
              <a:off x="966216" y="1207008"/>
              <a:ext cx="381521" cy="191341"/>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b="1">
                  <a:solidFill>
                    <a:srgbClr val="000000"/>
                  </a:solidFill>
                  <a:latin typeface="Arial"/>
                  <a:ea typeface="Arial"/>
                  <a:cs typeface="Arial"/>
                  <a:sym typeface="Arial"/>
                </a:rPr>
                <a:t>“01” </a:t>
              </a:r>
              <a:endParaRPr sz="1100">
                <a:solidFill>
                  <a:srgbClr val="000000"/>
                </a:solidFill>
                <a:latin typeface="Calibri"/>
                <a:ea typeface="Calibri"/>
                <a:cs typeface="Calibri"/>
                <a:sym typeface="Calibri"/>
              </a:endParaRPr>
            </a:p>
          </p:txBody>
        </p:sp>
        <p:sp>
          <p:nvSpPr>
            <p:cNvPr id="57" name="Google Shape;346;p15">
              <a:extLst>
                <a:ext uri="{FF2B5EF4-FFF2-40B4-BE49-F238E27FC236}">
                  <a16:creationId xmlns:a16="http://schemas.microsoft.com/office/drawing/2014/main" id="{4E2BEF19-BB35-E852-2E85-BCC059724B9A}"/>
                </a:ext>
              </a:extLst>
            </p:cNvPr>
            <p:cNvSpPr/>
            <p:nvPr/>
          </p:nvSpPr>
          <p:spPr>
            <a:xfrm>
              <a:off x="1255764" y="1207861"/>
              <a:ext cx="53998"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58" name="Google Shape;347;p15">
              <a:extLst>
                <a:ext uri="{FF2B5EF4-FFF2-40B4-BE49-F238E27FC236}">
                  <a16:creationId xmlns:a16="http://schemas.microsoft.com/office/drawing/2014/main" id="{DB505179-F0F9-BBF3-6C9C-4276AF7E9599}"/>
                </a:ext>
              </a:extLst>
            </p:cNvPr>
            <p:cNvSpPr/>
            <p:nvPr/>
          </p:nvSpPr>
          <p:spPr>
            <a:xfrm>
              <a:off x="1295133" y="1207861"/>
              <a:ext cx="664992"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 1 = LSB </a:t>
              </a:r>
              <a:endParaRPr sz="1100">
                <a:solidFill>
                  <a:srgbClr val="000000"/>
                </a:solidFill>
                <a:latin typeface="Calibri"/>
                <a:ea typeface="Calibri"/>
                <a:cs typeface="Calibri"/>
                <a:sym typeface="Calibri"/>
              </a:endParaRPr>
            </a:p>
          </p:txBody>
        </p:sp>
        <p:sp>
          <p:nvSpPr>
            <p:cNvPr id="59" name="Google Shape;348;p15">
              <a:extLst>
                <a:ext uri="{FF2B5EF4-FFF2-40B4-BE49-F238E27FC236}">
                  <a16:creationId xmlns:a16="http://schemas.microsoft.com/office/drawing/2014/main" id="{E4359E69-A8D8-05BB-9171-34DF523D579D}"/>
                </a:ext>
              </a:extLst>
            </p:cNvPr>
            <p:cNvSpPr/>
            <p:nvPr/>
          </p:nvSpPr>
          <p:spPr>
            <a:xfrm>
              <a:off x="1795529" y="1207861"/>
              <a:ext cx="53999"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60" name="Google Shape;349;p15">
              <a:extLst>
                <a:ext uri="{FF2B5EF4-FFF2-40B4-BE49-F238E27FC236}">
                  <a16:creationId xmlns:a16="http://schemas.microsoft.com/office/drawing/2014/main" id="{D4ED8061-38ED-E4B2-8CFA-A00B0710B44E}"/>
                </a:ext>
              </a:extLst>
            </p:cNvPr>
            <p:cNvSpPr/>
            <p:nvPr/>
          </p:nvSpPr>
          <p:spPr>
            <a:xfrm>
              <a:off x="9144" y="2553005"/>
              <a:ext cx="5391912" cy="505968"/>
            </a:xfrm>
            <a:custGeom>
              <a:avLst/>
              <a:gdLst/>
              <a:ahLst/>
              <a:cxnLst/>
              <a:rect l="l" t="t" r="r" b="b"/>
              <a:pathLst>
                <a:path w="5391912" h="505968" extrusionOk="0">
                  <a:moveTo>
                    <a:pt x="5391912" y="0"/>
                  </a:moveTo>
                  <a:lnTo>
                    <a:pt x="5391912" y="15240"/>
                  </a:lnTo>
                  <a:lnTo>
                    <a:pt x="4062984" y="24321"/>
                  </a:lnTo>
                  <a:lnTo>
                    <a:pt x="4062984" y="499872"/>
                  </a:lnTo>
                  <a:lnTo>
                    <a:pt x="4059936" y="505968"/>
                  </a:lnTo>
                  <a:lnTo>
                    <a:pt x="3386328" y="505968"/>
                  </a:lnTo>
                  <a:lnTo>
                    <a:pt x="3383280" y="499872"/>
                  </a:lnTo>
                  <a:lnTo>
                    <a:pt x="3383280" y="24384"/>
                  </a:lnTo>
                  <a:lnTo>
                    <a:pt x="0" y="24384"/>
                  </a:lnTo>
                  <a:lnTo>
                    <a:pt x="0" y="9144"/>
                  </a:lnTo>
                  <a:lnTo>
                    <a:pt x="3392424" y="9144"/>
                  </a:lnTo>
                  <a:lnTo>
                    <a:pt x="3395472" y="12192"/>
                  </a:lnTo>
                  <a:lnTo>
                    <a:pt x="3398520" y="18288"/>
                  </a:lnTo>
                  <a:lnTo>
                    <a:pt x="3398520" y="493776"/>
                  </a:lnTo>
                  <a:lnTo>
                    <a:pt x="4047745" y="493776"/>
                  </a:lnTo>
                  <a:lnTo>
                    <a:pt x="4047745" y="18288"/>
                  </a:lnTo>
                  <a:lnTo>
                    <a:pt x="4050792" y="12192"/>
                  </a:lnTo>
                  <a:lnTo>
                    <a:pt x="4053840" y="12192"/>
                  </a:lnTo>
                  <a:lnTo>
                    <a:pt x="4053840" y="9144"/>
                  </a:lnTo>
                  <a:lnTo>
                    <a:pt x="539191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1" name="Google Shape;350;p15">
              <a:extLst>
                <a:ext uri="{FF2B5EF4-FFF2-40B4-BE49-F238E27FC236}">
                  <a16:creationId xmlns:a16="http://schemas.microsoft.com/office/drawing/2014/main" id="{41655FE9-F221-058C-6877-DC0521AFF57C}"/>
                </a:ext>
              </a:extLst>
            </p:cNvPr>
            <p:cNvSpPr/>
            <p:nvPr/>
          </p:nvSpPr>
          <p:spPr>
            <a:xfrm>
              <a:off x="2926080" y="3245543"/>
              <a:ext cx="4466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~75,52 </a:t>
              </a:r>
              <a:endParaRPr sz="1100">
                <a:solidFill>
                  <a:srgbClr val="000000"/>
                </a:solidFill>
                <a:latin typeface="Calibri"/>
                <a:ea typeface="Calibri"/>
                <a:cs typeface="Calibri"/>
                <a:sym typeface="Calibri"/>
              </a:endParaRPr>
            </a:p>
          </p:txBody>
        </p:sp>
        <p:sp>
          <p:nvSpPr>
            <p:cNvPr id="62" name="Google Shape;351;p15">
              <a:extLst>
                <a:ext uri="{FF2B5EF4-FFF2-40B4-BE49-F238E27FC236}">
                  <a16:creationId xmlns:a16="http://schemas.microsoft.com/office/drawing/2014/main" id="{EA47736F-D76B-4A05-D194-03D3E456D37D}"/>
                </a:ext>
              </a:extLst>
            </p:cNvPr>
            <p:cNvSpPr/>
            <p:nvPr/>
          </p:nvSpPr>
          <p:spPr>
            <a:xfrm>
              <a:off x="3261357" y="3238804"/>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63" name="Google Shape;352;p15">
              <a:extLst>
                <a:ext uri="{FF2B5EF4-FFF2-40B4-BE49-F238E27FC236}">
                  <a16:creationId xmlns:a16="http://schemas.microsoft.com/office/drawing/2014/main" id="{BF71FA37-01DC-A3BB-AE6C-599225A20897}"/>
                </a:ext>
              </a:extLst>
            </p:cNvPr>
            <p:cNvSpPr/>
            <p:nvPr/>
          </p:nvSpPr>
          <p:spPr>
            <a:xfrm>
              <a:off x="3319263" y="3245543"/>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64" name="Google Shape;353;p15">
              <a:extLst>
                <a:ext uri="{FF2B5EF4-FFF2-40B4-BE49-F238E27FC236}">
                  <a16:creationId xmlns:a16="http://schemas.microsoft.com/office/drawing/2014/main" id="{D0A7ABC4-C3E8-22C6-5D26-C41D9B966D86}"/>
                </a:ext>
              </a:extLst>
            </p:cNvPr>
            <p:cNvSpPr/>
            <p:nvPr/>
          </p:nvSpPr>
          <p:spPr>
            <a:xfrm>
              <a:off x="94488" y="3379013"/>
              <a:ext cx="5215128" cy="0"/>
            </a:xfrm>
            <a:custGeom>
              <a:avLst/>
              <a:gdLst/>
              <a:ahLst/>
              <a:cxnLst/>
              <a:rect l="l" t="t" r="r" b="b"/>
              <a:pathLst>
                <a:path w="5215128" h="120000" extrusionOk="0">
                  <a:moveTo>
                    <a:pt x="0" y="0"/>
                  </a:moveTo>
                  <a:lnTo>
                    <a:pt x="5215128"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5" name="Google Shape;354;p15">
              <a:extLst>
                <a:ext uri="{FF2B5EF4-FFF2-40B4-BE49-F238E27FC236}">
                  <a16:creationId xmlns:a16="http://schemas.microsoft.com/office/drawing/2014/main" id="{D3705A09-E894-B35C-B454-1EDEF13A6F8A}"/>
                </a:ext>
              </a:extLst>
            </p:cNvPr>
            <p:cNvSpPr/>
            <p:nvPr/>
          </p:nvSpPr>
          <p:spPr>
            <a:xfrm>
              <a:off x="18288" y="3339389"/>
              <a:ext cx="79248" cy="79248"/>
            </a:xfrm>
            <a:custGeom>
              <a:avLst/>
              <a:gdLst/>
              <a:ahLst/>
              <a:cxnLst/>
              <a:rect l="l" t="t" r="r" b="b"/>
              <a:pathLst>
                <a:path w="79248" h="79248" extrusionOk="0">
                  <a:moveTo>
                    <a:pt x="79248" y="0"/>
                  </a:moveTo>
                  <a:lnTo>
                    <a:pt x="79248" y="79248"/>
                  </a:lnTo>
                  <a:lnTo>
                    <a:pt x="0" y="39624"/>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6" name="Google Shape;355;p15">
              <a:extLst>
                <a:ext uri="{FF2B5EF4-FFF2-40B4-BE49-F238E27FC236}">
                  <a16:creationId xmlns:a16="http://schemas.microsoft.com/office/drawing/2014/main" id="{9C4FE5F1-4294-A5BD-5B88-A60AE945BE4B}"/>
                </a:ext>
              </a:extLst>
            </p:cNvPr>
            <p:cNvSpPr/>
            <p:nvPr/>
          </p:nvSpPr>
          <p:spPr>
            <a:xfrm>
              <a:off x="5306569" y="3339389"/>
              <a:ext cx="76200" cy="79248"/>
            </a:xfrm>
            <a:custGeom>
              <a:avLst/>
              <a:gdLst/>
              <a:ahLst/>
              <a:cxnLst/>
              <a:rect l="l" t="t" r="r" b="b"/>
              <a:pathLst>
                <a:path w="76200" h="79248" extrusionOk="0">
                  <a:moveTo>
                    <a:pt x="0" y="0"/>
                  </a:moveTo>
                  <a:lnTo>
                    <a:pt x="76200" y="39624"/>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7" name="Google Shape;356;p15">
              <a:extLst>
                <a:ext uri="{FF2B5EF4-FFF2-40B4-BE49-F238E27FC236}">
                  <a16:creationId xmlns:a16="http://schemas.microsoft.com/office/drawing/2014/main" id="{AC9EA26D-377F-0B20-265D-BFAA29F2F749}"/>
                </a:ext>
              </a:extLst>
            </p:cNvPr>
            <p:cNvSpPr/>
            <p:nvPr/>
          </p:nvSpPr>
          <p:spPr>
            <a:xfrm>
              <a:off x="5388864" y="2604821"/>
              <a:ext cx="0" cy="844296"/>
            </a:xfrm>
            <a:custGeom>
              <a:avLst/>
              <a:gdLst/>
              <a:ahLst/>
              <a:cxnLst/>
              <a:rect l="l" t="t" r="r" b="b"/>
              <a:pathLst>
                <a:path w="120000" h="844296" extrusionOk="0">
                  <a:moveTo>
                    <a:pt x="0" y="0"/>
                  </a:moveTo>
                  <a:lnTo>
                    <a:pt x="0" y="84429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8" name="Google Shape;357;p15">
              <a:extLst>
                <a:ext uri="{FF2B5EF4-FFF2-40B4-BE49-F238E27FC236}">
                  <a16:creationId xmlns:a16="http://schemas.microsoft.com/office/drawing/2014/main" id="{A04F9A86-4D15-7F8D-8B79-AA861181F338}"/>
                </a:ext>
              </a:extLst>
            </p:cNvPr>
            <p:cNvSpPr/>
            <p:nvPr/>
          </p:nvSpPr>
          <p:spPr>
            <a:xfrm>
              <a:off x="9144" y="2613965"/>
              <a:ext cx="0" cy="844296"/>
            </a:xfrm>
            <a:custGeom>
              <a:avLst/>
              <a:gdLst/>
              <a:ahLst/>
              <a:cxnLst/>
              <a:rect l="l" t="t" r="r" b="b"/>
              <a:pathLst>
                <a:path w="120000" h="844296" extrusionOk="0">
                  <a:moveTo>
                    <a:pt x="0" y="0"/>
                  </a:moveTo>
                  <a:lnTo>
                    <a:pt x="0" y="84429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9" name="Google Shape;358;p15">
              <a:extLst>
                <a:ext uri="{FF2B5EF4-FFF2-40B4-BE49-F238E27FC236}">
                  <a16:creationId xmlns:a16="http://schemas.microsoft.com/office/drawing/2014/main" id="{95752752-D8A1-9383-D62E-BFE59E086F93}"/>
                </a:ext>
              </a:extLst>
            </p:cNvPr>
            <p:cNvSpPr/>
            <p:nvPr/>
          </p:nvSpPr>
          <p:spPr>
            <a:xfrm>
              <a:off x="3386328" y="3068117"/>
              <a:ext cx="0" cy="182880"/>
            </a:xfrm>
            <a:custGeom>
              <a:avLst/>
              <a:gdLst/>
              <a:ahLst/>
              <a:cxnLst/>
              <a:rect l="l" t="t" r="r" b="b"/>
              <a:pathLst>
                <a:path w="120000" h="182880" extrusionOk="0">
                  <a:moveTo>
                    <a:pt x="0" y="0"/>
                  </a:moveTo>
                  <a:lnTo>
                    <a:pt x="0" y="18288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0" name="Google Shape;359;p15">
              <a:extLst>
                <a:ext uri="{FF2B5EF4-FFF2-40B4-BE49-F238E27FC236}">
                  <a16:creationId xmlns:a16="http://schemas.microsoft.com/office/drawing/2014/main" id="{F87D1A21-08C6-3C56-B18B-28C89890CB00}"/>
                </a:ext>
              </a:extLst>
            </p:cNvPr>
            <p:cNvSpPr/>
            <p:nvPr/>
          </p:nvSpPr>
          <p:spPr>
            <a:xfrm>
              <a:off x="4066032" y="3068117"/>
              <a:ext cx="0" cy="182880"/>
            </a:xfrm>
            <a:custGeom>
              <a:avLst/>
              <a:gdLst/>
              <a:ahLst/>
              <a:cxnLst/>
              <a:rect l="l" t="t" r="r" b="b"/>
              <a:pathLst>
                <a:path w="120000" h="182880" extrusionOk="0">
                  <a:moveTo>
                    <a:pt x="0" y="0"/>
                  </a:moveTo>
                  <a:lnTo>
                    <a:pt x="0" y="18288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1" name="Google Shape;360;p15">
              <a:extLst>
                <a:ext uri="{FF2B5EF4-FFF2-40B4-BE49-F238E27FC236}">
                  <a16:creationId xmlns:a16="http://schemas.microsoft.com/office/drawing/2014/main" id="{C8D47C0E-EF0E-00B0-9487-B48EC1F4C1AD}"/>
                </a:ext>
              </a:extLst>
            </p:cNvPr>
            <p:cNvSpPr/>
            <p:nvPr/>
          </p:nvSpPr>
          <p:spPr>
            <a:xfrm>
              <a:off x="3468624" y="3190037"/>
              <a:ext cx="515112" cy="0"/>
            </a:xfrm>
            <a:custGeom>
              <a:avLst/>
              <a:gdLst/>
              <a:ahLst/>
              <a:cxnLst/>
              <a:rect l="l" t="t" r="r" b="b"/>
              <a:pathLst>
                <a:path w="515112" h="120000" extrusionOk="0">
                  <a:moveTo>
                    <a:pt x="0" y="0"/>
                  </a:moveTo>
                  <a:lnTo>
                    <a:pt x="515112"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2" name="Google Shape;361;p15">
              <a:extLst>
                <a:ext uri="{FF2B5EF4-FFF2-40B4-BE49-F238E27FC236}">
                  <a16:creationId xmlns:a16="http://schemas.microsoft.com/office/drawing/2014/main" id="{6F2715D7-A8B3-2DBE-2DA3-0BA5D4348AB6}"/>
                </a:ext>
              </a:extLst>
            </p:cNvPr>
            <p:cNvSpPr/>
            <p:nvPr/>
          </p:nvSpPr>
          <p:spPr>
            <a:xfrm>
              <a:off x="3395472" y="3150413"/>
              <a:ext cx="76200" cy="79248"/>
            </a:xfrm>
            <a:custGeom>
              <a:avLst/>
              <a:gdLst/>
              <a:ahLst/>
              <a:cxnLst/>
              <a:rect l="l" t="t" r="r" b="b"/>
              <a:pathLst>
                <a:path w="76200" h="79248" extrusionOk="0">
                  <a:moveTo>
                    <a:pt x="76200" y="0"/>
                  </a:moveTo>
                  <a:lnTo>
                    <a:pt x="76200" y="79248"/>
                  </a:lnTo>
                  <a:lnTo>
                    <a:pt x="0" y="39624"/>
                  </a:lnTo>
                  <a:lnTo>
                    <a:pt x="762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3" name="Google Shape;362;p15">
              <a:extLst>
                <a:ext uri="{FF2B5EF4-FFF2-40B4-BE49-F238E27FC236}">
                  <a16:creationId xmlns:a16="http://schemas.microsoft.com/office/drawing/2014/main" id="{7CF149F6-C34D-7864-2E01-EF3F2CF864C5}"/>
                </a:ext>
              </a:extLst>
            </p:cNvPr>
            <p:cNvSpPr/>
            <p:nvPr/>
          </p:nvSpPr>
          <p:spPr>
            <a:xfrm>
              <a:off x="3980688" y="3153461"/>
              <a:ext cx="76200" cy="79248"/>
            </a:xfrm>
            <a:custGeom>
              <a:avLst/>
              <a:gdLst/>
              <a:ahLst/>
              <a:cxnLst/>
              <a:rect l="l" t="t" r="r" b="b"/>
              <a:pathLst>
                <a:path w="76200" h="79248" extrusionOk="0">
                  <a:moveTo>
                    <a:pt x="0" y="0"/>
                  </a:moveTo>
                  <a:lnTo>
                    <a:pt x="76200" y="36576"/>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4" name="Google Shape;363;p15">
              <a:extLst>
                <a:ext uri="{FF2B5EF4-FFF2-40B4-BE49-F238E27FC236}">
                  <a16:creationId xmlns:a16="http://schemas.microsoft.com/office/drawing/2014/main" id="{766B02D1-0662-9A58-AAA1-F1780602387A}"/>
                </a:ext>
              </a:extLst>
            </p:cNvPr>
            <p:cNvSpPr/>
            <p:nvPr/>
          </p:nvSpPr>
          <p:spPr>
            <a:xfrm>
              <a:off x="3578352" y="3068760"/>
              <a:ext cx="373653"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75" name="Google Shape;364;p15">
              <a:extLst>
                <a:ext uri="{FF2B5EF4-FFF2-40B4-BE49-F238E27FC236}">
                  <a16:creationId xmlns:a16="http://schemas.microsoft.com/office/drawing/2014/main" id="{83C7BDB8-50A2-DD26-A7B7-23AF5A67369E}"/>
                </a:ext>
              </a:extLst>
            </p:cNvPr>
            <p:cNvSpPr/>
            <p:nvPr/>
          </p:nvSpPr>
          <p:spPr>
            <a:xfrm>
              <a:off x="3858770" y="3058973"/>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76" name="Google Shape;365;p15">
              <a:extLst>
                <a:ext uri="{FF2B5EF4-FFF2-40B4-BE49-F238E27FC236}">
                  <a16:creationId xmlns:a16="http://schemas.microsoft.com/office/drawing/2014/main" id="{ECB64BBF-3DEC-7F6C-3B20-F812A711DE43}"/>
                </a:ext>
              </a:extLst>
            </p:cNvPr>
            <p:cNvSpPr/>
            <p:nvPr/>
          </p:nvSpPr>
          <p:spPr>
            <a:xfrm>
              <a:off x="3916677" y="3068760"/>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77" name="Google Shape;366;p15">
              <a:extLst>
                <a:ext uri="{FF2B5EF4-FFF2-40B4-BE49-F238E27FC236}">
                  <a16:creationId xmlns:a16="http://schemas.microsoft.com/office/drawing/2014/main" id="{09F7F298-9E4F-5074-E493-F1BBCE6F7760}"/>
                </a:ext>
              </a:extLst>
            </p:cNvPr>
            <p:cNvSpPr/>
            <p:nvPr/>
          </p:nvSpPr>
          <p:spPr>
            <a:xfrm>
              <a:off x="85344" y="3190037"/>
              <a:ext cx="3224784" cy="0"/>
            </a:xfrm>
            <a:custGeom>
              <a:avLst/>
              <a:gdLst/>
              <a:ahLst/>
              <a:cxnLst/>
              <a:rect l="l" t="t" r="r" b="b"/>
              <a:pathLst>
                <a:path w="3224784" h="120000" extrusionOk="0">
                  <a:moveTo>
                    <a:pt x="3224784"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8" name="Google Shape;367;p15">
              <a:extLst>
                <a:ext uri="{FF2B5EF4-FFF2-40B4-BE49-F238E27FC236}">
                  <a16:creationId xmlns:a16="http://schemas.microsoft.com/office/drawing/2014/main" id="{A03D16A0-5D02-2EE3-FF86-91C8C6BAC71F}"/>
                </a:ext>
              </a:extLst>
            </p:cNvPr>
            <p:cNvSpPr/>
            <p:nvPr/>
          </p:nvSpPr>
          <p:spPr>
            <a:xfrm>
              <a:off x="3307080" y="3153461"/>
              <a:ext cx="76200" cy="79248"/>
            </a:xfrm>
            <a:custGeom>
              <a:avLst/>
              <a:gdLst/>
              <a:ahLst/>
              <a:cxnLst/>
              <a:rect l="l" t="t" r="r" b="b"/>
              <a:pathLst>
                <a:path w="76200" h="79248" extrusionOk="0">
                  <a:moveTo>
                    <a:pt x="0" y="0"/>
                  </a:moveTo>
                  <a:lnTo>
                    <a:pt x="76200" y="36576"/>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9" name="Google Shape;368;p15">
              <a:extLst>
                <a:ext uri="{FF2B5EF4-FFF2-40B4-BE49-F238E27FC236}">
                  <a16:creationId xmlns:a16="http://schemas.microsoft.com/office/drawing/2014/main" id="{34F785A9-A49B-6A7D-0D27-D629F443EDB5}"/>
                </a:ext>
              </a:extLst>
            </p:cNvPr>
            <p:cNvSpPr/>
            <p:nvPr/>
          </p:nvSpPr>
          <p:spPr>
            <a:xfrm>
              <a:off x="9144" y="3150413"/>
              <a:ext cx="79248" cy="79248"/>
            </a:xfrm>
            <a:custGeom>
              <a:avLst/>
              <a:gdLst/>
              <a:ahLst/>
              <a:cxnLst/>
              <a:rect l="l" t="t" r="r" b="b"/>
              <a:pathLst>
                <a:path w="79248" h="79248" extrusionOk="0">
                  <a:moveTo>
                    <a:pt x="79248" y="0"/>
                  </a:moveTo>
                  <a:lnTo>
                    <a:pt x="79248" y="79248"/>
                  </a:lnTo>
                  <a:lnTo>
                    <a:pt x="0" y="39624"/>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80" name="Google Shape;369;p15">
              <a:extLst>
                <a:ext uri="{FF2B5EF4-FFF2-40B4-BE49-F238E27FC236}">
                  <a16:creationId xmlns:a16="http://schemas.microsoft.com/office/drawing/2014/main" id="{A835C661-B0C1-625E-F025-7B6736199493}"/>
                </a:ext>
              </a:extLst>
            </p:cNvPr>
            <p:cNvSpPr/>
            <p:nvPr/>
          </p:nvSpPr>
          <p:spPr>
            <a:xfrm>
              <a:off x="746760" y="3050472"/>
              <a:ext cx="4466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~47,20 </a:t>
              </a:r>
              <a:endParaRPr sz="1100">
                <a:solidFill>
                  <a:srgbClr val="000000"/>
                </a:solidFill>
                <a:latin typeface="Calibri"/>
                <a:ea typeface="Calibri"/>
                <a:cs typeface="Calibri"/>
                <a:sym typeface="Calibri"/>
              </a:endParaRPr>
            </a:p>
          </p:txBody>
        </p:sp>
        <p:sp>
          <p:nvSpPr>
            <p:cNvPr id="81" name="Google Shape;370;p15">
              <a:extLst>
                <a:ext uri="{FF2B5EF4-FFF2-40B4-BE49-F238E27FC236}">
                  <a16:creationId xmlns:a16="http://schemas.microsoft.com/office/drawing/2014/main" id="{A1A670B3-E770-3A74-F0C6-058D071196AA}"/>
                </a:ext>
              </a:extLst>
            </p:cNvPr>
            <p:cNvSpPr/>
            <p:nvPr/>
          </p:nvSpPr>
          <p:spPr>
            <a:xfrm>
              <a:off x="1082037" y="3043733"/>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82" name="Google Shape;371;p15">
              <a:extLst>
                <a:ext uri="{FF2B5EF4-FFF2-40B4-BE49-F238E27FC236}">
                  <a16:creationId xmlns:a16="http://schemas.microsoft.com/office/drawing/2014/main" id="{C098EB05-6395-8DE9-A7A8-6F0991A20F55}"/>
                </a:ext>
              </a:extLst>
            </p:cNvPr>
            <p:cNvSpPr/>
            <p:nvPr/>
          </p:nvSpPr>
          <p:spPr>
            <a:xfrm>
              <a:off x="1139943" y="3050472"/>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83" name="Google Shape;372;p15">
              <a:extLst>
                <a:ext uri="{FF2B5EF4-FFF2-40B4-BE49-F238E27FC236}">
                  <a16:creationId xmlns:a16="http://schemas.microsoft.com/office/drawing/2014/main" id="{7AA560F4-DCAD-336E-AF83-F44E415EE4CB}"/>
                </a:ext>
              </a:extLst>
            </p:cNvPr>
            <p:cNvSpPr/>
            <p:nvPr/>
          </p:nvSpPr>
          <p:spPr>
            <a:xfrm>
              <a:off x="21336" y="2405725"/>
              <a:ext cx="1272246"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Pulse position for </a:t>
              </a:r>
              <a:endParaRPr sz="1100">
                <a:solidFill>
                  <a:srgbClr val="000000"/>
                </a:solidFill>
                <a:latin typeface="Calibri"/>
                <a:ea typeface="Calibri"/>
                <a:cs typeface="Calibri"/>
                <a:sym typeface="Calibri"/>
              </a:endParaRPr>
            </a:p>
          </p:txBody>
        </p:sp>
        <p:sp>
          <p:nvSpPr>
            <p:cNvPr id="84" name="Google Shape;373;p15">
              <a:extLst>
                <a:ext uri="{FF2B5EF4-FFF2-40B4-BE49-F238E27FC236}">
                  <a16:creationId xmlns:a16="http://schemas.microsoft.com/office/drawing/2014/main" id="{ECE01CA9-85B0-A38C-EA1D-9E036F40059C}"/>
                </a:ext>
              </a:extLst>
            </p:cNvPr>
            <p:cNvSpPr/>
            <p:nvPr/>
          </p:nvSpPr>
          <p:spPr>
            <a:xfrm>
              <a:off x="978408" y="2401824"/>
              <a:ext cx="381553" cy="191341"/>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b="1">
                  <a:solidFill>
                    <a:srgbClr val="000000"/>
                  </a:solidFill>
                  <a:latin typeface="Arial"/>
                  <a:ea typeface="Arial"/>
                  <a:cs typeface="Arial"/>
                  <a:sym typeface="Arial"/>
                </a:rPr>
                <a:t>“10” </a:t>
              </a:r>
              <a:endParaRPr sz="1100">
                <a:solidFill>
                  <a:srgbClr val="000000"/>
                </a:solidFill>
                <a:latin typeface="Calibri"/>
                <a:ea typeface="Calibri"/>
                <a:cs typeface="Calibri"/>
                <a:sym typeface="Calibri"/>
              </a:endParaRPr>
            </a:p>
          </p:txBody>
        </p:sp>
        <p:sp>
          <p:nvSpPr>
            <p:cNvPr id="85" name="Google Shape;374;p15">
              <a:extLst>
                <a:ext uri="{FF2B5EF4-FFF2-40B4-BE49-F238E27FC236}">
                  <a16:creationId xmlns:a16="http://schemas.microsoft.com/office/drawing/2014/main" id="{DD3C1EC7-C31C-D3BB-B015-FCE019C6032D}"/>
                </a:ext>
              </a:extLst>
            </p:cNvPr>
            <p:cNvSpPr/>
            <p:nvPr/>
          </p:nvSpPr>
          <p:spPr>
            <a:xfrm>
              <a:off x="1264920" y="2405725"/>
              <a:ext cx="143110"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(0</a:t>
              </a:r>
              <a:endParaRPr sz="1100">
                <a:solidFill>
                  <a:srgbClr val="000000"/>
                </a:solidFill>
                <a:latin typeface="Calibri"/>
                <a:ea typeface="Calibri"/>
                <a:cs typeface="Calibri"/>
                <a:sym typeface="Calibri"/>
              </a:endParaRPr>
            </a:p>
          </p:txBody>
        </p:sp>
        <p:sp>
          <p:nvSpPr>
            <p:cNvPr id="86" name="Google Shape;375;p15">
              <a:extLst>
                <a:ext uri="{FF2B5EF4-FFF2-40B4-BE49-F238E27FC236}">
                  <a16:creationId xmlns:a16="http://schemas.microsoft.com/office/drawing/2014/main" id="{7DFCF7EE-1924-DED8-6ADC-0D7CF4DA490E}"/>
                </a:ext>
              </a:extLst>
            </p:cNvPr>
            <p:cNvSpPr/>
            <p:nvPr/>
          </p:nvSpPr>
          <p:spPr>
            <a:xfrm>
              <a:off x="1371717" y="2405725"/>
              <a:ext cx="487107"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 = LSB</a:t>
              </a:r>
              <a:endParaRPr sz="1100">
                <a:solidFill>
                  <a:srgbClr val="000000"/>
                </a:solidFill>
                <a:latin typeface="Calibri"/>
                <a:ea typeface="Calibri"/>
                <a:cs typeface="Calibri"/>
                <a:sym typeface="Calibri"/>
              </a:endParaRPr>
            </a:p>
          </p:txBody>
        </p:sp>
        <p:sp>
          <p:nvSpPr>
            <p:cNvPr id="87" name="Google Shape;376;p15">
              <a:extLst>
                <a:ext uri="{FF2B5EF4-FFF2-40B4-BE49-F238E27FC236}">
                  <a16:creationId xmlns:a16="http://schemas.microsoft.com/office/drawing/2014/main" id="{0ACC5B96-C1F7-C14F-76FE-ADBB6F29884A}"/>
                </a:ext>
              </a:extLst>
            </p:cNvPr>
            <p:cNvSpPr/>
            <p:nvPr/>
          </p:nvSpPr>
          <p:spPr>
            <a:xfrm>
              <a:off x="1737158" y="2405725"/>
              <a:ext cx="53999"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88" name="Google Shape;377;p15">
              <a:extLst>
                <a:ext uri="{FF2B5EF4-FFF2-40B4-BE49-F238E27FC236}">
                  <a16:creationId xmlns:a16="http://schemas.microsoft.com/office/drawing/2014/main" id="{58FF0131-5973-92D7-B357-5BC79DEC9EAE}"/>
                </a:ext>
              </a:extLst>
            </p:cNvPr>
            <p:cNvSpPr/>
            <p:nvPr/>
          </p:nvSpPr>
          <p:spPr>
            <a:xfrm>
              <a:off x="0" y="3750869"/>
              <a:ext cx="5404104" cy="496824"/>
            </a:xfrm>
            <a:custGeom>
              <a:avLst/>
              <a:gdLst/>
              <a:ahLst/>
              <a:cxnLst/>
              <a:rect l="l" t="t" r="r" b="b"/>
              <a:pathLst>
                <a:path w="5404104" h="496824" extrusionOk="0">
                  <a:moveTo>
                    <a:pt x="4733545" y="0"/>
                  </a:moveTo>
                  <a:lnTo>
                    <a:pt x="4736593" y="0"/>
                  </a:lnTo>
                  <a:lnTo>
                    <a:pt x="4739640" y="3048"/>
                  </a:lnTo>
                  <a:lnTo>
                    <a:pt x="4739640" y="481584"/>
                  </a:lnTo>
                  <a:lnTo>
                    <a:pt x="5388864" y="481584"/>
                  </a:lnTo>
                  <a:lnTo>
                    <a:pt x="5388864" y="15240"/>
                  </a:lnTo>
                  <a:lnTo>
                    <a:pt x="5388864" y="9144"/>
                  </a:lnTo>
                  <a:lnTo>
                    <a:pt x="5388864" y="0"/>
                  </a:lnTo>
                  <a:lnTo>
                    <a:pt x="5398008" y="0"/>
                  </a:lnTo>
                  <a:lnTo>
                    <a:pt x="5401057" y="3048"/>
                  </a:lnTo>
                  <a:lnTo>
                    <a:pt x="5404104" y="9144"/>
                  </a:lnTo>
                  <a:lnTo>
                    <a:pt x="5404104" y="490728"/>
                  </a:lnTo>
                  <a:lnTo>
                    <a:pt x="5398008" y="496824"/>
                  </a:lnTo>
                  <a:lnTo>
                    <a:pt x="4730496" y="496824"/>
                  </a:lnTo>
                  <a:lnTo>
                    <a:pt x="4724400" y="490728"/>
                  </a:lnTo>
                  <a:lnTo>
                    <a:pt x="4724400" y="15251"/>
                  </a:lnTo>
                  <a:lnTo>
                    <a:pt x="0" y="21336"/>
                  </a:lnTo>
                  <a:lnTo>
                    <a:pt x="0" y="6096"/>
                  </a:lnTo>
                  <a:lnTo>
                    <a:pt x="473354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89" name="Google Shape;378;p15">
              <a:extLst>
                <a:ext uri="{FF2B5EF4-FFF2-40B4-BE49-F238E27FC236}">
                  <a16:creationId xmlns:a16="http://schemas.microsoft.com/office/drawing/2014/main" id="{A54D96C7-C311-DE37-65DD-73ED1FDF9A68}"/>
                </a:ext>
              </a:extLst>
            </p:cNvPr>
            <p:cNvSpPr/>
            <p:nvPr/>
          </p:nvSpPr>
          <p:spPr>
            <a:xfrm>
              <a:off x="2926080" y="4440360"/>
              <a:ext cx="4466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~75,52 </a:t>
              </a:r>
              <a:endParaRPr sz="1100">
                <a:solidFill>
                  <a:srgbClr val="000000"/>
                </a:solidFill>
                <a:latin typeface="Calibri"/>
                <a:ea typeface="Calibri"/>
                <a:cs typeface="Calibri"/>
                <a:sym typeface="Calibri"/>
              </a:endParaRPr>
            </a:p>
          </p:txBody>
        </p:sp>
        <p:sp>
          <p:nvSpPr>
            <p:cNvPr id="90" name="Google Shape;379;p15">
              <a:extLst>
                <a:ext uri="{FF2B5EF4-FFF2-40B4-BE49-F238E27FC236}">
                  <a16:creationId xmlns:a16="http://schemas.microsoft.com/office/drawing/2014/main" id="{37595B7C-6EE1-5A5B-A0B6-01F6B9D946E6}"/>
                </a:ext>
              </a:extLst>
            </p:cNvPr>
            <p:cNvSpPr/>
            <p:nvPr/>
          </p:nvSpPr>
          <p:spPr>
            <a:xfrm>
              <a:off x="3261357" y="4433621"/>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91" name="Google Shape;380;p15">
              <a:extLst>
                <a:ext uri="{FF2B5EF4-FFF2-40B4-BE49-F238E27FC236}">
                  <a16:creationId xmlns:a16="http://schemas.microsoft.com/office/drawing/2014/main" id="{3247FBBB-9EE0-E77D-06AD-46C60E3537D3}"/>
                </a:ext>
              </a:extLst>
            </p:cNvPr>
            <p:cNvSpPr/>
            <p:nvPr/>
          </p:nvSpPr>
          <p:spPr>
            <a:xfrm>
              <a:off x="3319263" y="4440360"/>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92" name="Google Shape;381;p15">
              <a:extLst>
                <a:ext uri="{FF2B5EF4-FFF2-40B4-BE49-F238E27FC236}">
                  <a16:creationId xmlns:a16="http://schemas.microsoft.com/office/drawing/2014/main" id="{794C4FF5-9FFF-AFBA-4296-C2DE92FCB349}"/>
                </a:ext>
              </a:extLst>
            </p:cNvPr>
            <p:cNvSpPr/>
            <p:nvPr/>
          </p:nvSpPr>
          <p:spPr>
            <a:xfrm>
              <a:off x="94488" y="4576877"/>
              <a:ext cx="5215128" cy="0"/>
            </a:xfrm>
            <a:custGeom>
              <a:avLst/>
              <a:gdLst/>
              <a:ahLst/>
              <a:cxnLst/>
              <a:rect l="l" t="t" r="r" b="b"/>
              <a:pathLst>
                <a:path w="5215128" h="120000" extrusionOk="0">
                  <a:moveTo>
                    <a:pt x="0" y="0"/>
                  </a:moveTo>
                  <a:lnTo>
                    <a:pt x="5215128"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3" name="Google Shape;382;p15">
              <a:extLst>
                <a:ext uri="{FF2B5EF4-FFF2-40B4-BE49-F238E27FC236}">
                  <a16:creationId xmlns:a16="http://schemas.microsoft.com/office/drawing/2014/main" id="{88213BF4-2397-4C73-D6C5-7B8FCB9CF4A5}"/>
                </a:ext>
              </a:extLst>
            </p:cNvPr>
            <p:cNvSpPr/>
            <p:nvPr/>
          </p:nvSpPr>
          <p:spPr>
            <a:xfrm>
              <a:off x="18288" y="4537253"/>
              <a:ext cx="79248" cy="76200"/>
            </a:xfrm>
            <a:custGeom>
              <a:avLst/>
              <a:gdLst/>
              <a:ahLst/>
              <a:cxnLst/>
              <a:rect l="l" t="t" r="r" b="b"/>
              <a:pathLst>
                <a:path w="79248" h="76200" extrusionOk="0">
                  <a:moveTo>
                    <a:pt x="79248" y="0"/>
                  </a:moveTo>
                  <a:lnTo>
                    <a:pt x="79248" y="76200"/>
                  </a:lnTo>
                  <a:lnTo>
                    <a:pt x="0" y="39624"/>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4" name="Google Shape;383;p15">
              <a:extLst>
                <a:ext uri="{FF2B5EF4-FFF2-40B4-BE49-F238E27FC236}">
                  <a16:creationId xmlns:a16="http://schemas.microsoft.com/office/drawing/2014/main" id="{42D9C726-0717-9F24-8C94-46F156057701}"/>
                </a:ext>
              </a:extLst>
            </p:cNvPr>
            <p:cNvSpPr/>
            <p:nvPr/>
          </p:nvSpPr>
          <p:spPr>
            <a:xfrm>
              <a:off x="5306569" y="4537253"/>
              <a:ext cx="76200" cy="79249"/>
            </a:xfrm>
            <a:custGeom>
              <a:avLst/>
              <a:gdLst/>
              <a:ahLst/>
              <a:cxnLst/>
              <a:rect l="l" t="t" r="r" b="b"/>
              <a:pathLst>
                <a:path w="76200" h="79249" extrusionOk="0">
                  <a:moveTo>
                    <a:pt x="0" y="0"/>
                  </a:moveTo>
                  <a:lnTo>
                    <a:pt x="76200" y="39624"/>
                  </a:lnTo>
                  <a:lnTo>
                    <a:pt x="0" y="79249"/>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5" name="Google Shape;384;p15">
              <a:extLst>
                <a:ext uri="{FF2B5EF4-FFF2-40B4-BE49-F238E27FC236}">
                  <a16:creationId xmlns:a16="http://schemas.microsoft.com/office/drawing/2014/main" id="{6A9B50AF-A513-6FFD-114E-8CB40876F81B}"/>
                </a:ext>
              </a:extLst>
            </p:cNvPr>
            <p:cNvSpPr/>
            <p:nvPr/>
          </p:nvSpPr>
          <p:spPr>
            <a:xfrm>
              <a:off x="5388864" y="4256837"/>
              <a:ext cx="0" cy="405385"/>
            </a:xfrm>
            <a:custGeom>
              <a:avLst/>
              <a:gdLst/>
              <a:ahLst/>
              <a:cxnLst/>
              <a:rect l="l" t="t" r="r" b="b"/>
              <a:pathLst>
                <a:path w="120000" h="405385" extrusionOk="0">
                  <a:moveTo>
                    <a:pt x="0" y="0"/>
                  </a:moveTo>
                  <a:lnTo>
                    <a:pt x="0" y="405385"/>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6" name="Google Shape;385;p15">
              <a:extLst>
                <a:ext uri="{FF2B5EF4-FFF2-40B4-BE49-F238E27FC236}">
                  <a16:creationId xmlns:a16="http://schemas.microsoft.com/office/drawing/2014/main" id="{5F5EA276-30FF-A872-A636-FC64D89DDBEF}"/>
                </a:ext>
              </a:extLst>
            </p:cNvPr>
            <p:cNvSpPr/>
            <p:nvPr/>
          </p:nvSpPr>
          <p:spPr>
            <a:xfrm>
              <a:off x="9144" y="3808781"/>
              <a:ext cx="0" cy="844296"/>
            </a:xfrm>
            <a:custGeom>
              <a:avLst/>
              <a:gdLst/>
              <a:ahLst/>
              <a:cxnLst/>
              <a:rect l="l" t="t" r="r" b="b"/>
              <a:pathLst>
                <a:path w="120000" h="844296" extrusionOk="0">
                  <a:moveTo>
                    <a:pt x="0" y="0"/>
                  </a:moveTo>
                  <a:lnTo>
                    <a:pt x="0" y="84429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7" name="Google Shape;386;p15">
              <a:extLst>
                <a:ext uri="{FF2B5EF4-FFF2-40B4-BE49-F238E27FC236}">
                  <a16:creationId xmlns:a16="http://schemas.microsoft.com/office/drawing/2014/main" id="{038066E0-C018-E2A2-9D39-BA5529E6A462}"/>
                </a:ext>
              </a:extLst>
            </p:cNvPr>
            <p:cNvSpPr/>
            <p:nvPr/>
          </p:nvSpPr>
          <p:spPr>
            <a:xfrm>
              <a:off x="4709160" y="4293413"/>
              <a:ext cx="0" cy="179832"/>
            </a:xfrm>
            <a:custGeom>
              <a:avLst/>
              <a:gdLst/>
              <a:ahLst/>
              <a:cxnLst/>
              <a:rect l="l" t="t" r="r" b="b"/>
              <a:pathLst>
                <a:path w="120000" h="179832" extrusionOk="0">
                  <a:moveTo>
                    <a:pt x="0" y="0"/>
                  </a:moveTo>
                  <a:lnTo>
                    <a:pt x="0" y="179832"/>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8" name="Google Shape;387;p15">
              <a:extLst>
                <a:ext uri="{FF2B5EF4-FFF2-40B4-BE49-F238E27FC236}">
                  <a16:creationId xmlns:a16="http://schemas.microsoft.com/office/drawing/2014/main" id="{C19D8C0A-43D3-63D8-6DD9-610D34F0AAA6}"/>
                </a:ext>
              </a:extLst>
            </p:cNvPr>
            <p:cNvSpPr/>
            <p:nvPr/>
          </p:nvSpPr>
          <p:spPr>
            <a:xfrm>
              <a:off x="4794504" y="4397045"/>
              <a:ext cx="512064" cy="0"/>
            </a:xfrm>
            <a:custGeom>
              <a:avLst/>
              <a:gdLst/>
              <a:ahLst/>
              <a:cxnLst/>
              <a:rect l="l" t="t" r="r" b="b"/>
              <a:pathLst>
                <a:path w="512064" h="120000" extrusionOk="0">
                  <a:moveTo>
                    <a:pt x="0" y="0"/>
                  </a:moveTo>
                  <a:lnTo>
                    <a:pt x="51206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9" name="Google Shape;388;p15">
              <a:extLst>
                <a:ext uri="{FF2B5EF4-FFF2-40B4-BE49-F238E27FC236}">
                  <a16:creationId xmlns:a16="http://schemas.microsoft.com/office/drawing/2014/main" id="{02644B1E-3DD7-D9BC-9157-BA12F4EDF5A4}"/>
                </a:ext>
              </a:extLst>
            </p:cNvPr>
            <p:cNvSpPr/>
            <p:nvPr/>
          </p:nvSpPr>
          <p:spPr>
            <a:xfrm>
              <a:off x="4718304" y="4357421"/>
              <a:ext cx="79248" cy="79248"/>
            </a:xfrm>
            <a:custGeom>
              <a:avLst/>
              <a:gdLst/>
              <a:ahLst/>
              <a:cxnLst/>
              <a:rect l="l" t="t" r="r" b="b"/>
              <a:pathLst>
                <a:path w="79248" h="79248" extrusionOk="0">
                  <a:moveTo>
                    <a:pt x="79248" y="0"/>
                  </a:moveTo>
                  <a:lnTo>
                    <a:pt x="79248" y="79248"/>
                  </a:lnTo>
                  <a:lnTo>
                    <a:pt x="0" y="39624"/>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0" name="Google Shape;389;p15">
              <a:extLst>
                <a:ext uri="{FF2B5EF4-FFF2-40B4-BE49-F238E27FC236}">
                  <a16:creationId xmlns:a16="http://schemas.microsoft.com/office/drawing/2014/main" id="{6B3DA639-FF31-7E14-3095-47D7B8B4701D}"/>
                </a:ext>
              </a:extLst>
            </p:cNvPr>
            <p:cNvSpPr/>
            <p:nvPr/>
          </p:nvSpPr>
          <p:spPr>
            <a:xfrm>
              <a:off x="5303520" y="4357421"/>
              <a:ext cx="79248" cy="79248"/>
            </a:xfrm>
            <a:custGeom>
              <a:avLst/>
              <a:gdLst/>
              <a:ahLst/>
              <a:cxnLst/>
              <a:rect l="l" t="t" r="r" b="b"/>
              <a:pathLst>
                <a:path w="79248" h="79248" extrusionOk="0">
                  <a:moveTo>
                    <a:pt x="0" y="0"/>
                  </a:moveTo>
                  <a:lnTo>
                    <a:pt x="79248" y="39624"/>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1" name="Google Shape;390;p15">
              <a:extLst>
                <a:ext uri="{FF2B5EF4-FFF2-40B4-BE49-F238E27FC236}">
                  <a16:creationId xmlns:a16="http://schemas.microsoft.com/office/drawing/2014/main" id="{0ACEF5D5-F79B-50F3-B33C-FC75984E4024}"/>
                </a:ext>
              </a:extLst>
            </p:cNvPr>
            <p:cNvSpPr/>
            <p:nvPr/>
          </p:nvSpPr>
          <p:spPr>
            <a:xfrm>
              <a:off x="4904232" y="4272719"/>
              <a:ext cx="373653"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~9,44 </a:t>
              </a:r>
              <a:endParaRPr sz="1100">
                <a:solidFill>
                  <a:srgbClr val="000000"/>
                </a:solidFill>
                <a:latin typeface="Calibri"/>
                <a:ea typeface="Calibri"/>
                <a:cs typeface="Calibri"/>
                <a:sym typeface="Calibri"/>
              </a:endParaRPr>
            </a:p>
          </p:txBody>
        </p:sp>
        <p:sp>
          <p:nvSpPr>
            <p:cNvPr id="102" name="Google Shape;391;p15">
              <a:extLst>
                <a:ext uri="{FF2B5EF4-FFF2-40B4-BE49-F238E27FC236}">
                  <a16:creationId xmlns:a16="http://schemas.microsoft.com/office/drawing/2014/main" id="{AEFDC608-D24F-F128-5DDB-FDE35E604F96}"/>
                </a:ext>
              </a:extLst>
            </p:cNvPr>
            <p:cNvSpPr/>
            <p:nvPr/>
          </p:nvSpPr>
          <p:spPr>
            <a:xfrm>
              <a:off x="5184650" y="4265980"/>
              <a:ext cx="77055" cy="1624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103" name="Google Shape;392;p15">
              <a:extLst>
                <a:ext uri="{FF2B5EF4-FFF2-40B4-BE49-F238E27FC236}">
                  <a16:creationId xmlns:a16="http://schemas.microsoft.com/office/drawing/2014/main" id="{BAC7EF48-371A-9D8C-8795-3230AFA05367}"/>
                </a:ext>
              </a:extLst>
            </p:cNvPr>
            <p:cNvSpPr/>
            <p:nvPr/>
          </p:nvSpPr>
          <p:spPr>
            <a:xfrm>
              <a:off x="5242556" y="4272719"/>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104" name="Google Shape;393;p15">
              <a:extLst>
                <a:ext uri="{FF2B5EF4-FFF2-40B4-BE49-F238E27FC236}">
                  <a16:creationId xmlns:a16="http://schemas.microsoft.com/office/drawing/2014/main" id="{36BD9331-A335-D7FB-D2AC-93C2C355F94D}"/>
                </a:ext>
              </a:extLst>
            </p:cNvPr>
            <p:cNvSpPr/>
            <p:nvPr/>
          </p:nvSpPr>
          <p:spPr>
            <a:xfrm>
              <a:off x="85344" y="4397045"/>
              <a:ext cx="4550664" cy="0"/>
            </a:xfrm>
            <a:custGeom>
              <a:avLst/>
              <a:gdLst/>
              <a:ahLst/>
              <a:cxnLst/>
              <a:rect l="l" t="t" r="r" b="b"/>
              <a:pathLst>
                <a:path w="4550664" h="120000" extrusionOk="0">
                  <a:moveTo>
                    <a:pt x="4550664"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5" name="Google Shape;394;p15">
              <a:extLst>
                <a:ext uri="{FF2B5EF4-FFF2-40B4-BE49-F238E27FC236}">
                  <a16:creationId xmlns:a16="http://schemas.microsoft.com/office/drawing/2014/main" id="{CA7E945B-162D-32DC-2541-767C3981250D}"/>
                </a:ext>
              </a:extLst>
            </p:cNvPr>
            <p:cNvSpPr/>
            <p:nvPr/>
          </p:nvSpPr>
          <p:spPr>
            <a:xfrm>
              <a:off x="4632960" y="4357421"/>
              <a:ext cx="76200" cy="79248"/>
            </a:xfrm>
            <a:custGeom>
              <a:avLst/>
              <a:gdLst/>
              <a:ahLst/>
              <a:cxnLst/>
              <a:rect l="l" t="t" r="r" b="b"/>
              <a:pathLst>
                <a:path w="76200" h="79248" extrusionOk="0">
                  <a:moveTo>
                    <a:pt x="0" y="0"/>
                  </a:moveTo>
                  <a:lnTo>
                    <a:pt x="76200" y="39624"/>
                  </a:lnTo>
                  <a:lnTo>
                    <a:pt x="0" y="7924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6" name="Google Shape;395;p15">
              <a:extLst>
                <a:ext uri="{FF2B5EF4-FFF2-40B4-BE49-F238E27FC236}">
                  <a16:creationId xmlns:a16="http://schemas.microsoft.com/office/drawing/2014/main" id="{C0B18118-8A72-E28C-8D4E-9BAAFFAD9709}"/>
                </a:ext>
              </a:extLst>
            </p:cNvPr>
            <p:cNvSpPr/>
            <p:nvPr/>
          </p:nvSpPr>
          <p:spPr>
            <a:xfrm>
              <a:off x="9144" y="4357421"/>
              <a:ext cx="79248" cy="79248"/>
            </a:xfrm>
            <a:custGeom>
              <a:avLst/>
              <a:gdLst/>
              <a:ahLst/>
              <a:cxnLst/>
              <a:rect l="l" t="t" r="r" b="b"/>
              <a:pathLst>
                <a:path w="79248" h="79248" extrusionOk="0">
                  <a:moveTo>
                    <a:pt x="79248" y="0"/>
                  </a:moveTo>
                  <a:lnTo>
                    <a:pt x="79248" y="79248"/>
                  </a:lnTo>
                  <a:lnTo>
                    <a:pt x="0" y="39624"/>
                  </a:lnTo>
                  <a:lnTo>
                    <a:pt x="7924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7" name="Google Shape;396;p15">
              <a:extLst>
                <a:ext uri="{FF2B5EF4-FFF2-40B4-BE49-F238E27FC236}">
                  <a16:creationId xmlns:a16="http://schemas.microsoft.com/office/drawing/2014/main" id="{92957C56-61B1-609E-BF40-037B2A38F106}"/>
                </a:ext>
              </a:extLst>
            </p:cNvPr>
            <p:cNvSpPr/>
            <p:nvPr/>
          </p:nvSpPr>
          <p:spPr>
            <a:xfrm>
              <a:off x="746760" y="4260528"/>
              <a:ext cx="4466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~66,08 </a:t>
              </a:r>
              <a:endParaRPr sz="1100">
                <a:solidFill>
                  <a:srgbClr val="000000"/>
                </a:solidFill>
                <a:latin typeface="Calibri"/>
                <a:ea typeface="Calibri"/>
                <a:cs typeface="Calibri"/>
                <a:sym typeface="Calibri"/>
              </a:endParaRPr>
            </a:p>
          </p:txBody>
        </p:sp>
        <p:sp>
          <p:nvSpPr>
            <p:cNvPr id="108" name="Google Shape;397;p15">
              <a:extLst>
                <a:ext uri="{FF2B5EF4-FFF2-40B4-BE49-F238E27FC236}">
                  <a16:creationId xmlns:a16="http://schemas.microsoft.com/office/drawing/2014/main" id="{01DD0AD0-BB18-5F1B-105D-45D352401DB9}"/>
                </a:ext>
              </a:extLst>
            </p:cNvPr>
            <p:cNvSpPr/>
            <p:nvPr/>
          </p:nvSpPr>
          <p:spPr>
            <a:xfrm>
              <a:off x="1082037" y="4253789"/>
              <a:ext cx="77055" cy="1624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109" name="Google Shape;398;p15">
              <a:extLst>
                <a:ext uri="{FF2B5EF4-FFF2-40B4-BE49-F238E27FC236}">
                  <a16:creationId xmlns:a16="http://schemas.microsoft.com/office/drawing/2014/main" id="{6EC1622F-A7CD-738F-35F6-6308FB1D19C5}"/>
                </a:ext>
              </a:extLst>
            </p:cNvPr>
            <p:cNvSpPr/>
            <p:nvPr/>
          </p:nvSpPr>
          <p:spPr>
            <a:xfrm>
              <a:off x="1139943" y="4260528"/>
              <a:ext cx="66888" cy="15157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800">
                  <a:solidFill>
                    <a:srgbClr val="000000"/>
                  </a:solidFill>
                  <a:latin typeface="Calibri"/>
                  <a:ea typeface="Calibri"/>
                  <a:cs typeface="Calibri"/>
                  <a:sym typeface="Calibri"/>
                </a:rPr>
                <a:t>s</a:t>
              </a:r>
              <a:endParaRPr sz="1100">
                <a:solidFill>
                  <a:srgbClr val="000000"/>
                </a:solidFill>
                <a:latin typeface="Calibri"/>
                <a:ea typeface="Calibri"/>
                <a:cs typeface="Calibri"/>
                <a:sym typeface="Calibri"/>
              </a:endParaRPr>
            </a:p>
          </p:txBody>
        </p:sp>
        <p:sp>
          <p:nvSpPr>
            <p:cNvPr id="110" name="Google Shape;399;p15">
              <a:extLst>
                <a:ext uri="{FF2B5EF4-FFF2-40B4-BE49-F238E27FC236}">
                  <a16:creationId xmlns:a16="http://schemas.microsoft.com/office/drawing/2014/main" id="{132E898F-1297-971F-04C5-CA21BCF5C625}"/>
                </a:ext>
              </a:extLst>
            </p:cNvPr>
            <p:cNvSpPr/>
            <p:nvPr/>
          </p:nvSpPr>
          <p:spPr>
            <a:xfrm>
              <a:off x="12192" y="3582254"/>
              <a:ext cx="1317152" cy="18372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a:solidFill>
                    <a:srgbClr val="000000"/>
                  </a:solidFill>
                  <a:latin typeface="Calibri"/>
                  <a:ea typeface="Calibri"/>
                  <a:cs typeface="Calibri"/>
                  <a:sym typeface="Calibri"/>
                </a:rPr>
                <a:t>Pulse position for  </a:t>
              </a:r>
              <a:endParaRPr sz="1100">
                <a:solidFill>
                  <a:srgbClr val="000000"/>
                </a:solidFill>
                <a:latin typeface="Calibri"/>
                <a:ea typeface="Calibri"/>
                <a:cs typeface="Calibri"/>
                <a:sym typeface="Calibri"/>
              </a:endParaRPr>
            </a:p>
          </p:txBody>
        </p:sp>
        <p:sp>
          <p:nvSpPr>
            <p:cNvPr id="111" name="Google Shape;400;p15">
              <a:extLst>
                <a:ext uri="{FF2B5EF4-FFF2-40B4-BE49-F238E27FC236}">
                  <a16:creationId xmlns:a16="http://schemas.microsoft.com/office/drawing/2014/main" id="{0877E5E2-7D59-DB6B-5F5B-B83FAAC155BE}"/>
                </a:ext>
              </a:extLst>
            </p:cNvPr>
            <p:cNvSpPr/>
            <p:nvPr/>
          </p:nvSpPr>
          <p:spPr>
            <a:xfrm>
              <a:off x="1002792" y="3581400"/>
              <a:ext cx="337993" cy="191341"/>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950" b="1">
                  <a:solidFill>
                    <a:srgbClr val="000000"/>
                  </a:solidFill>
                  <a:latin typeface="Arial"/>
                  <a:ea typeface="Arial"/>
                  <a:cs typeface="Arial"/>
                  <a:sym typeface="Arial"/>
                </a:rPr>
                <a:t>“11”</a:t>
              </a:r>
              <a:endParaRPr sz="11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7768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4C59-3856-7AB5-BA15-41CBCFDE6FCC}"/>
              </a:ext>
            </a:extLst>
          </p:cNvPr>
          <p:cNvSpPr>
            <a:spLocks noGrp="1"/>
          </p:cNvSpPr>
          <p:nvPr>
            <p:ph type="title"/>
          </p:nvPr>
        </p:nvSpPr>
        <p:spPr/>
        <p:txBody>
          <a:bodyPr>
            <a:normAutofit fontScale="90000"/>
          </a:bodyPr>
          <a:lstStyle/>
          <a:p>
            <a:pPr algn="ctr"/>
            <a:r>
              <a:rPr lang="en-US" sz="3600" b="0" dirty="0">
                <a:solidFill>
                  <a:schemeClr val="tx1"/>
                </a:solidFill>
                <a:latin typeface="Arial"/>
                <a:ea typeface="Arial"/>
                <a:cs typeface="Arial"/>
                <a:sym typeface="Arial"/>
              </a:rPr>
              <a:t>PN5180 Reader to ISO15396 Tag Communication</a:t>
            </a:r>
            <a:br>
              <a:rPr lang="en-US" sz="3600" b="0" dirty="0">
                <a:solidFill>
                  <a:schemeClr val="tx1"/>
                </a:solidFill>
                <a:latin typeface="Arial"/>
                <a:ea typeface="Arial"/>
                <a:cs typeface="Arial"/>
                <a:sym typeface="Arial"/>
              </a:rPr>
            </a:br>
            <a:r>
              <a:rPr lang="en-US" sz="3600" b="0" dirty="0">
                <a:solidFill>
                  <a:schemeClr val="tx2">
                    <a:lumMod val="50000"/>
                  </a:schemeClr>
                </a:solidFill>
                <a:latin typeface="Arial"/>
                <a:ea typeface="Arial"/>
                <a:cs typeface="Arial"/>
                <a:sym typeface="Arial"/>
              </a:rPr>
              <a:t>End of Frame</a:t>
            </a:r>
            <a:endParaRPr lang="en-US" dirty="0">
              <a:solidFill>
                <a:schemeClr val="tx2">
                  <a:lumMod val="50000"/>
                </a:schemeClr>
              </a:solidFill>
            </a:endParaRPr>
          </a:p>
        </p:txBody>
      </p:sp>
      <p:sp>
        <p:nvSpPr>
          <p:cNvPr id="3" name="Content Placeholder 2">
            <a:extLst>
              <a:ext uri="{FF2B5EF4-FFF2-40B4-BE49-F238E27FC236}">
                <a16:creationId xmlns:a16="http://schemas.microsoft.com/office/drawing/2014/main" id="{D1FA9C48-B21B-7495-9722-C6894C1ACDA1}"/>
              </a:ext>
            </a:extLst>
          </p:cNvPr>
          <p:cNvSpPr>
            <a:spLocks noGrp="1"/>
          </p:cNvSpPr>
          <p:nvPr>
            <p:ph idx="1"/>
          </p:nvPr>
        </p:nvSpPr>
        <p:spPr>
          <a:xfrm>
            <a:off x="269533" y="1750158"/>
            <a:ext cx="10515600" cy="4852255"/>
          </a:xfrm>
        </p:spPr>
        <p:txBody>
          <a:bodyPr/>
          <a:lstStyle/>
          <a:p>
            <a:pPr lvl="0" algn="l" rtl="0">
              <a:lnSpc>
                <a:spcPct val="140000"/>
              </a:lnSpc>
              <a:spcBef>
                <a:spcPts val="0"/>
              </a:spcBef>
              <a:spcAft>
                <a:spcPts val="0"/>
              </a:spcAft>
              <a:buClr>
                <a:srgbClr val="3F3F3F"/>
              </a:buClr>
              <a:buSzPts val="1600"/>
            </a:pPr>
            <a:r>
              <a:rPr lang="en-US" sz="1600" dirty="0">
                <a:latin typeface="Arial"/>
                <a:ea typeface="Arial"/>
                <a:cs typeface="Arial"/>
                <a:sym typeface="Arial"/>
              </a:rPr>
              <a:t>Duration: The EOF pattern transmission lasts for 37.76   microseconds.</a:t>
            </a:r>
          </a:p>
          <a:p>
            <a:pPr lvl="0" algn="l" rtl="0">
              <a:lnSpc>
                <a:spcPct val="140000"/>
              </a:lnSpc>
              <a:spcBef>
                <a:spcPts val="0"/>
              </a:spcBef>
              <a:spcAft>
                <a:spcPts val="0"/>
              </a:spcAft>
              <a:buClr>
                <a:srgbClr val="3F3F3F"/>
              </a:buClr>
              <a:buSzPts val="1600"/>
            </a:pPr>
            <a:r>
              <a:rPr lang="en-US" sz="1600" dirty="0">
                <a:latin typeface="Arial"/>
                <a:ea typeface="Arial"/>
                <a:cs typeface="Arial"/>
                <a:sym typeface="Arial"/>
              </a:rPr>
              <a:t>Consistency: The EOF pattern is identical for both "1 out of 256" and "1 out of 4" coding modes.</a:t>
            </a:r>
          </a:p>
          <a:p>
            <a:pPr lvl="0" algn="l" rtl="0">
              <a:lnSpc>
                <a:spcPct val="140000"/>
              </a:lnSpc>
              <a:spcBef>
                <a:spcPts val="0"/>
              </a:spcBef>
              <a:spcAft>
                <a:spcPts val="0"/>
              </a:spcAft>
              <a:buClr>
                <a:srgbClr val="3F3F3F"/>
              </a:buClr>
              <a:buSzPts val="1600"/>
            </a:pPr>
            <a:r>
              <a:rPr lang="en-US" sz="1600" dirty="0">
                <a:latin typeface="Arial"/>
                <a:ea typeface="Arial"/>
                <a:cs typeface="Arial"/>
                <a:sym typeface="Arial"/>
              </a:rPr>
              <a:t>Structure: The EOF pattern consists of one modulation pause.</a:t>
            </a:r>
            <a:endParaRPr lang="en-US" sz="1600" dirty="0"/>
          </a:p>
        </p:txBody>
      </p:sp>
      <p:grpSp>
        <p:nvGrpSpPr>
          <p:cNvPr id="4" name="Google Shape;408;p16">
            <a:extLst>
              <a:ext uri="{FF2B5EF4-FFF2-40B4-BE49-F238E27FC236}">
                <a16:creationId xmlns:a16="http://schemas.microsoft.com/office/drawing/2014/main" id="{7C4EDA7B-8C9C-748F-A5AA-E4D9DB9C7820}"/>
              </a:ext>
            </a:extLst>
          </p:cNvPr>
          <p:cNvGrpSpPr/>
          <p:nvPr/>
        </p:nvGrpSpPr>
        <p:grpSpPr>
          <a:xfrm>
            <a:off x="3145279" y="3914666"/>
            <a:ext cx="4764107" cy="1462590"/>
            <a:chOff x="0" y="0"/>
            <a:chExt cx="3389376" cy="1118616"/>
          </a:xfrm>
        </p:grpSpPr>
        <p:sp>
          <p:nvSpPr>
            <p:cNvPr id="5" name="Google Shape;409;p16">
              <a:extLst>
                <a:ext uri="{FF2B5EF4-FFF2-40B4-BE49-F238E27FC236}">
                  <a16:creationId xmlns:a16="http://schemas.microsoft.com/office/drawing/2014/main" id="{507EF6F3-A8DD-0853-D872-FE8D3CBE0033}"/>
                </a:ext>
              </a:extLst>
            </p:cNvPr>
            <p:cNvSpPr/>
            <p:nvPr/>
          </p:nvSpPr>
          <p:spPr>
            <a:xfrm>
              <a:off x="3048" y="0"/>
              <a:ext cx="3380232" cy="643128"/>
            </a:xfrm>
            <a:custGeom>
              <a:avLst/>
              <a:gdLst/>
              <a:ahLst/>
              <a:cxnLst/>
              <a:rect l="l" t="t" r="r" b="b"/>
              <a:pathLst>
                <a:path w="3380232" h="643128" extrusionOk="0">
                  <a:moveTo>
                    <a:pt x="0" y="0"/>
                  </a:moveTo>
                  <a:lnTo>
                    <a:pt x="1700784" y="6097"/>
                  </a:lnTo>
                  <a:lnTo>
                    <a:pt x="1703832" y="6097"/>
                  </a:lnTo>
                  <a:lnTo>
                    <a:pt x="1706880" y="9144"/>
                  </a:lnTo>
                  <a:lnTo>
                    <a:pt x="1709928" y="15240"/>
                  </a:lnTo>
                  <a:lnTo>
                    <a:pt x="1709928" y="624774"/>
                  </a:lnTo>
                  <a:lnTo>
                    <a:pt x="2535936" y="618810"/>
                  </a:lnTo>
                  <a:lnTo>
                    <a:pt x="2535936" y="18288"/>
                  </a:lnTo>
                  <a:lnTo>
                    <a:pt x="2538984" y="12192"/>
                  </a:lnTo>
                  <a:lnTo>
                    <a:pt x="2542032" y="12192"/>
                  </a:lnTo>
                  <a:lnTo>
                    <a:pt x="2545080" y="9144"/>
                  </a:lnTo>
                  <a:lnTo>
                    <a:pt x="3380232" y="12192"/>
                  </a:lnTo>
                  <a:lnTo>
                    <a:pt x="3380232" y="33528"/>
                  </a:lnTo>
                  <a:lnTo>
                    <a:pt x="2554224" y="27499"/>
                  </a:lnTo>
                  <a:lnTo>
                    <a:pt x="2554224" y="627888"/>
                  </a:lnTo>
                  <a:lnTo>
                    <a:pt x="2551176" y="633984"/>
                  </a:lnTo>
                  <a:lnTo>
                    <a:pt x="2545080" y="640080"/>
                  </a:lnTo>
                  <a:lnTo>
                    <a:pt x="1700784" y="643128"/>
                  </a:lnTo>
                  <a:lnTo>
                    <a:pt x="1697736" y="643128"/>
                  </a:lnTo>
                  <a:lnTo>
                    <a:pt x="1694688" y="640080"/>
                  </a:lnTo>
                  <a:lnTo>
                    <a:pt x="1691640" y="633984"/>
                  </a:lnTo>
                  <a:lnTo>
                    <a:pt x="1691640" y="24351"/>
                  </a:lnTo>
                  <a:lnTo>
                    <a:pt x="0" y="18288"/>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 name="Google Shape;410;p16">
              <a:extLst>
                <a:ext uri="{FF2B5EF4-FFF2-40B4-BE49-F238E27FC236}">
                  <a16:creationId xmlns:a16="http://schemas.microsoft.com/office/drawing/2014/main" id="{476176A0-FA71-0D64-6661-499DBC27575C}"/>
                </a:ext>
              </a:extLst>
            </p:cNvPr>
            <p:cNvSpPr/>
            <p:nvPr/>
          </p:nvSpPr>
          <p:spPr>
            <a:xfrm>
              <a:off x="673608" y="858969"/>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~37,76 </a:t>
              </a:r>
              <a:endParaRPr/>
            </a:p>
          </p:txBody>
        </p:sp>
        <p:sp>
          <p:nvSpPr>
            <p:cNvPr id="7" name="Google Shape;411;p16">
              <a:extLst>
                <a:ext uri="{FF2B5EF4-FFF2-40B4-BE49-F238E27FC236}">
                  <a16:creationId xmlns:a16="http://schemas.microsoft.com/office/drawing/2014/main" id="{8F03768F-ADC2-971C-83E4-5F9CD56E4A4E}"/>
                </a:ext>
              </a:extLst>
            </p:cNvPr>
            <p:cNvSpPr/>
            <p:nvPr/>
          </p:nvSpPr>
          <p:spPr>
            <a:xfrm>
              <a:off x="1097277" y="850392"/>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8" name="Google Shape;412;p16">
              <a:extLst>
                <a:ext uri="{FF2B5EF4-FFF2-40B4-BE49-F238E27FC236}">
                  <a16:creationId xmlns:a16="http://schemas.microsoft.com/office/drawing/2014/main" id="{1C0D484B-F5D8-88BF-D7B9-8B36EBEA0764}"/>
                </a:ext>
              </a:extLst>
            </p:cNvPr>
            <p:cNvSpPr/>
            <p:nvPr/>
          </p:nvSpPr>
          <p:spPr>
            <a:xfrm>
              <a:off x="1170425" y="85896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sp>
          <p:nvSpPr>
            <p:cNvPr id="9" name="Google Shape;413;p16">
              <a:extLst>
                <a:ext uri="{FF2B5EF4-FFF2-40B4-BE49-F238E27FC236}">
                  <a16:creationId xmlns:a16="http://schemas.microsoft.com/office/drawing/2014/main" id="{E55599B8-15B8-9741-4326-591FFB7E502E}"/>
                </a:ext>
              </a:extLst>
            </p:cNvPr>
            <p:cNvSpPr/>
            <p:nvPr/>
          </p:nvSpPr>
          <p:spPr>
            <a:xfrm>
              <a:off x="103632" y="1021080"/>
              <a:ext cx="3188208" cy="0"/>
            </a:xfrm>
            <a:custGeom>
              <a:avLst/>
              <a:gdLst/>
              <a:ahLst/>
              <a:cxnLst/>
              <a:rect l="l" t="t" r="r" b="b"/>
              <a:pathLst>
                <a:path w="3188208" h="120000" extrusionOk="0">
                  <a:moveTo>
                    <a:pt x="0" y="0"/>
                  </a:moveTo>
                  <a:lnTo>
                    <a:pt x="3188208"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 name="Google Shape;414;p16">
              <a:extLst>
                <a:ext uri="{FF2B5EF4-FFF2-40B4-BE49-F238E27FC236}">
                  <a16:creationId xmlns:a16="http://schemas.microsoft.com/office/drawing/2014/main" id="{C2C594DF-8C14-FAD8-D157-026B53232F03}"/>
                </a:ext>
              </a:extLst>
            </p:cNvPr>
            <p:cNvSpPr/>
            <p:nvPr/>
          </p:nvSpPr>
          <p:spPr>
            <a:xfrm>
              <a:off x="6096" y="969264"/>
              <a:ext cx="100584" cy="100584"/>
            </a:xfrm>
            <a:custGeom>
              <a:avLst/>
              <a:gdLst/>
              <a:ahLst/>
              <a:cxnLst/>
              <a:rect l="l" t="t" r="r" b="b"/>
              <a:pathLst>
                <a:path w="100584" h="100584" extrusionOk="0">
                  <a:moveTo>
                    <a:pt x="100584" y="0"/>
                  </a:moveTo>
                  <a:lnTo>
                    <a:pt x="100584" y="100584"/>
                  </a:lnTo>
                  <a:lnTo>
                    <a:pt x="0" y="51816"/>
                  </a:lnTo>
                  <a:lnTo>
                    <a:pt x="10058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1" name="Google Shape;415;p16">
              <a:extLst>
                <a:ext uri="{FF2B5EF4-FFF2-40B4-BE49-F238E27FC236}">
                  <a16:creationId xmlns:a16="http://schemas.microsoft.com/office/drawing/2014/main" id="{F1D88F29-DDF5-784D-8280-05977CDEA45B}"/>
                </a:ext>
              </a:extLst>
            </p:cNvPr>
            <p:cNvSpPr/>
            <p:nvPr/>
          </p:nvSpPr>
          <p:spPr>
            <a:xfrm>
              <a:off x="3288792" y="972312"/>
              <a:ext cx="97536" cy="100585"/>
            </a:xfrm>
            <a:custGeom>
              <a:avLst/>
              <a:gdLst/>
              <a:ahLst/>
              <a:cxnLst/>
              <a:rect l="l" t="t" r="r" b="b"/>
              <a:pathLst>
                <a:path w="97536" h="100585" extrusionOk="0">
                  <a:moveTo>
                    <a:pt x="0" y="0"/>
                  </a:moveTo>
                  <a:lnTo>
                    <a:pt x="97536" y="48768"/>
                  </a:lnTo>
                  <a:lnTo>
                    <a:pt x="0" y="100585"/>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2" name="Google Shape;416;p16">
              <a:extLst>
                <a:ext uri="{FF2B5EF4-FFF2-40B4-BE49-F238E27FC236}">
                  <a16:creationId xmlns:a16="http://schemas.microsoft.com/office/drawing/2014/main" id="{BFA1D76C-B286-CE8D-A83F-D2D3B7BFBB35}"/>
                </a:ext>
              </a:extLst>
            </p:cNvPr>
            <p:cNvSpPr/>
            <p:nvPr/>
          </p:nvSpPr>
          <p:spPr>
            <a:xfrm>
              <a:off x="3389376" y="51816"/>
              <a:ext cx="0" cy="1066800"/>
            </a:xfrm>
            <a:custGeom>
              <a:avLst/>
              <a:gdLst/>
              <a:ahLst/>
              <a:cxnLst/>
              <a:rect l="l" t="t" r="r" b="b"/>
              <a:pathLst>
                <a:path w="120000" h="1066800" extrusionOk="0">
                  <a:moveTo>
                    <a:pt x="0" y="0"/>
                  </a:moveTo>
                  <a:lnTo>
                    <a:pt x="0" y="1066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3" name="Google Shape;417;p16">
              <a:extLst>
                <a:ext uri="{FF2B5EF4-FFF2-40B4-BE49-F238E27FC236}">
                  <a16:creationId xmlns:a16="http://schemas.microsoft.com/office/drawing/2014/main" id="{478C706A-9988-60B2-FF78-B8D07F9BB031}"/>
                </a:ext>
              </a:extLst>
            </p:cNvPr>
            <p:cNvSpPr/>
            <p:nvPr/>
          </p:nvSpPr>
          <p:spPr>
            <a:xfrm>
              <a:off x="0" y="51816"/>
              <a:ext cx="0" cy="1066800"/>
            </a:xfrm>
            <a:custGeom>
              <a:avLst/>
              <a:gdLst/>
              <a:ahLst/>
              <a:cxnLst/>
              <a:rect l="l" t="t" r="r" b="b"/>
              <a:pathLst>
                <a:path w="120000" h="1066800" extrusionOk="0">
                  <a:moveTo>
                    <a:pt x="0" y="0"/>
                  </a:moveTo>
                  <a:lnTo>
                    <a:pt x="0" y="1066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4" name="Google Shape;418;p16">
              <a:extLst>
                <a:ext uri="{FF2B5EF4-FFF2-40B4-BE49-F238E27FC236}">
                  <a16:creationId xmlns:a16="http://schemas.microsoft.com/office/drawing/2014/main" id="{08BA6CFE-8E6D-AE87-D9EC-F9465CE68E6D}"/>
                </a:ext>
              </a:extLst>
            </p:cNvPr>
            <p:cNvSpPr/>
            <p:nvPr/>
          </p:nvSpPr>
          <p:spPr>
            <a:xfrm>
              <a:off x="1792224" y="838200"/>
              <a:ext cx="649224" cy="0"/>
            </a:xfrm>
            <a:custGeom>
              <a:avLst/>
              <a:gdLst/>
              <a:ahLst/>
              <a:cxnLst/>
              <a:rect l="l" t="t" r="r" b="b"/>
              <a:pathLst>
                <a:path w="649224" h="120000" extrusionOk="0">
                  <a:moveTo>
                    <a:pt x="0" y="0"/>
                  </a:moveTo>
                  <a:lnTo>
                    <a:pt x="6492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5" name="Google Shape;419;p16">
              <a:extLst>
                <a:ext uri="{FF2B5EF4-FFF2-40B4-BE49-F238E27FC236}">
                  <a16:creationId xmlns:a16="http://schemas.microsoft.com/office/drawing/2014/main" id="{25885218-1148-B4A0-6701-ADFD739BC3C8}"/>
                </a:ext>
              </a:extLst>
            </p:cNvPr>
            <p:cNvSpPr/>
            <p:nvPr/>
          </p:nvSpPr>
          <p:spPr>
            <a:xfrm>
              <a:off x="1697736" y="786384"/>
              <a:ext cx="97536" cy="100585"/>
            </a:xfrm>
            <a:custGeom>
              <a:avLst/>
              <a:gdLst/>
              <a:ahLst/>
              <a:cxnLst/>
              <a:rect l="l" t="t" r="r" b="b"/>
              <a:pathLst>
                <a:path w="97536" h="100585" extrusionOk="0">
                  <a:moveTo>
                    <a:pt x="97536" y="0"/>
                  </a:moveTo>
                  <a:lnTo>
                    <a:pt x="97536" y="100585"/>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6" name="Google Shape;420;p16">
              <a:extLst>
                <a:ext uri="{FF2B5EF4-FFF2-40B4-BE49-F238E27FC236}">
                  <a16:creationId xmlns:a16="http://schemas.microsoft.com/office/drawing/2014/main" id="{34ECB7BB-C71E-A048-F074-B6651EC655C8}"/>
                </a:ext>
              </a:extLst>
            </p:cNvPr>
            <p:cNvSpPr/>
            <p:nvPr/>
          </p:nvSpPr>
          <p:spPr>
            <a:xfrm>
              <a:off x="2438400" y="789432"/>
              <a:ext cx="97536" cy="100584"/>
            </a:xfrm>
            <a:custGeom>
              <a:avLst/>
              <a:gdLst/>
              <a:ahLst/>
              <a:cxnLst/>
              <a:rect l="l" t="t" r="r" b="b"/>
              <a:pathLst>
                <a:path w="97536" h="100584" extrusionOk="0">
                  <a:moveTo>
                    <a:pt x="0" y="0"/>
                  </a:moveTo>
                  <a:lnTo>
                    <a:pt x="97536"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7" name="Google Shape;421;p16">
              <a:extLst>
                <a:ext uri="{FF2B5EF4-FFF2-40B4-BE49-F238E27FC236}">
                  <a16:creationId xmlns:a16="http://schemas.microsoft.com/office/drawing/2014/main" id="{6BA361E7-DAA2-9D52-9DA1-F5B3420CEEF5}"/>
                </a:ext>
              </a:extLst>
            </p:cNvPr>
            <p:cNvSpPr/>
            <p:nvPr/>
          </p:nvSpPr>
          <p:spPr>
            <a:xfrm>
              <a:off x="1941576" y="676089"/>
              <a:ext cx="473004"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~9,44 </a:t>
              </a:r>
              <a:endParaRPr/>
            </a:p>
          </p:txBody>
        </p:sp>
        <p:sp>
          <p:nvSpPr>
            <p:cNvPr id="18" name="Google Shape;422;p16">
              <a:extLst>
                <a:ext uri="{FF2B5EF4-FFF2-40B4-BE49-F238E27FC236}">
                  <a16:creationId xmlns:a16="http://schemas.microsoft.com/office/drawing/2014/main" id="{13905FD3-9E42-ED62-4D08-B707D079D196}"/>
                </a:ext>
              </a:extLst>
            </p:cNvPr>
            <p:cNvSpPr/>
            <p:nvPr/>
          </p:nvSpPr>
          <p:spPr>
            <a:xfrm>
              <a:off x="2295144" y="667512"/>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19" name="Google Shape;423;p16">
              <a:extLst>
                <a:ext uri="{FF2B5EF4-FFF2-40B4-BE49-F238E27FC236}">
                  <a16:creationId xmlns:a16="http://schemas.microsoft.com/office/drawing/2014/main" id="{5D697DFD-DC8F-571E-1CC3-4CD36BCB8502}"/>
                </a:ext>
              </a:extLst>
            </p:cNvPr>
            <p:cNvSpPr/>
            <p:nvPr/>
          </p:nvSpPr>
          <p:spPr>
            <a:xfrm>
              <a:off x="2368292" y="67608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sp>
          <p:nvSpPr>
            <p:cNvPr id="20" name="Google Shape;424;p16">
              <a:extLst>
                <a:ext uri="{FF2B5EF4-FFF2-40B4-BE49-F238E27FC236}">
                  <a16:creationId xmlns:a16="http://schemas.microsoft.com/office/drawing/2014/main" id="{06B44726-79AE-B0A7-469A-0BA25366F142}"/>
                </a:ext>
              </a:extLst>
            </p:cNvPr>
            <p:cNvSpPr/>
            <p:nvPr/>
          </p:nvSpPr>
          <p:spPr>
            <a:xfrm>
              <a:off x="2535936" y="685800"/>
              <a:ext cx="0" cy="228600"/>
            </a:xfrm>
            <a:custGeom>
              <a:avLst/>
              <a:gdLst/>
              <a:ahLst/>
              <a:cxnLst/>
              <a:rect l="l" t="t" r="r" b="b"/>
              <a:pathLst>
                <a:path w="120000" h="228600" extrusionOk="0">
                  <a:moveTo>
                    <a:pt x="0" y="0"/>
                  </a:moveTo>
                  <a:lnTo>
                    <a:pt x="0" y="2286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1" name="Google Shape;425;p16">
              <a:extLst>
                <a:ext uri="{FF2B5EF4-FFF2-40B4-BE49-F238E27FC236}">
                  <a16:creationId xmlns:a16="http://schemas.microsoft.com/office/drawing/2014/main" id="{159F8ED9-7DB0-A6E7-0AAE-99D7CADCE5DE}"/>
                </a:ext>
              </a:extLst>
            </p:cNvPr>
            <p:cNvSpPr/>
            <p:nvPr/>
          </p:nvSpPr>
          <p:spPr>
            <a:xfrm>
              <a:off x="1706880" y="685800"/>
              <a:ext cx="0" cy="228600"/>
            </a:xfrm>
            <a:custGeom>
              <a:avLst/>
              <a:gdLst/>
              <a:ahLst/>
              <a:cxnLst/>
              <a:rect l="l" t="t" r="r" b="b"/>
              <a:pathLst>
                <a:path w="120000" h="228600" extrusionOk="0">
                  <a:moveTo>
                    <a:pt x="0" y="0"/>
                  </a:moveTo>
                  <a:lnTo>
                    <a:pt x="0" y="2286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2" name="Google Shape;426;p16">
              <a:extLst>
                <a:ext uri="{FF2B5EF4-FFF2-40B4-BE49-F238E27FC236}">
                  <a16:creationId xmlns:a16="http://schemas.microsoft.com/office/drawing/2014/main" id="{859D227D-414E-D931-78EE-D197D2860DD8}"/>
                </a:ext>
              </a:extLst>
            </p:cNvPr>
            <p:cNvSpPr/>
            <p:nvPr/>
          </p:nvSpPr>
          <p:spPr>
            <a:xfrm>
              <a:off x="2642616" y="838200"/>
              <a:ext cx="649224" cy="0"/>
            </a:xfrm>
            <a:custGeom>
              <a:avLst/>
              <a:gdLst/>
              <a:ahLst/>
              <a:cxnLst/>
              <a:rect l="l" t="t" r="r" b="b"/>
              <a:pathLst>
                <a:path w="649224" h="120000" extrusionOk="0">
                  <a:moveTo>
                    <a:pt x="0" y="0"/>
                  </a:moveTo>
                  <a:lnTo>
                    <a:pt x="6492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3" name="Google Shape;427;p16">
              <a:extLst>
                <a:ext uri="{FF2B5EF4-FFF2-40B4-BE49-F238E27FC236}">
                  <a16:creationId xmlns:a16="http://schemas.microsoft.com/office/drawing/2014/main" id="{60D065FF-17BF-9790-728E-508036696906}"/>
                </a:ext>
              </a:extLst>
            </p:cNvPr>
            <p:cNvSpPr/>
            <p:nvPr/>
          </p:nvSpPr>
          <p:spPr>
            <a:xfrm>
              <a:off x="2548128" y="786384"/>
              <a:ext cx="97536" cy="100585"/>
            </a:xfrm>
            <a:custGeom>
              <a:avLst/>
              <a:gdLst/>
              <a:ahLst/>
              <a:cxnLst/>
              <a:rect l="l" t="t" r="r" b="b"/>
              <a:pathLst>
                <a:path w="97536" h="100585" extrusionOk="0">
                  <a:moveTo>
                    <a:pt x="97536" y="0"/>
                  </a:moveTo>
                  <a:lnTo>
                    <a:pt x="97536" y="100585"/>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4" name="Google Shape;428;p16">
              <a:extLst>
                <a:ext uri="{FF2B5EF4-FFF2-40B4-BE49-F238E27FC236}">
                  <a16:creationId xmlns:a16="http://schemas.microsoft.com/office/drawing/2014/main" id="{7AB69B24-EBAE-DFD1-65A1-A28F657B55EB}"/>
                </a:ext>
              </a:extLst>
            </p:cNvPr>
            <p:cNvSpPr/>
            <p:nvPr/>
          </p:nvSpPr>
          <p:spPr>
            <a:xfrm>
              <a:off x="3285745" y="789432"/>
              <a:ext cx="100584" cy="100584"/>
            </a:xfrm>
            <a:custGeom>
              <a:avLst/>
              <a:gdLst/>
              <a:ahLst/>
              <a:cxnLst/>
              <a:rect l="l" t="t" r="r" b="b"/>
              <a:pathLst>
                <a:path w="100584" h="100584" extrusionOk="0">
                  <a:moveTo>
                    <a:pt x="0" y="0"/>
                  </a:moveTo>
                  <a:lnTo>
                    <a:pt x="100584"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5" name="Google Shape;429;p16">
              <a:extLst>
                <a:ext uri="{FF2B5EF4-FFF2-40B4-BE49-F238E27FC236}">
                  <a16:creationId xmlns:a16="http://schemas.microsoft.com/office/drawing/2014/main" id="{EBEE0931-60FA-F6AE-CB6B-FE075477737B}"/>
                </a:ext>
              </a:extLst>
            </p:cNvPr>
            <p:cNvSpPr/>
            <p:nvPr/>
          </p:nvSpPr>
          <p:spPr>
            <a:xfrm>
              <a:off x="2779776" y="669993"/>
              <a:ext cx="473004"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~9,44 </a:t>
              </a:r>
              <a:endParaRPr/>
            </a:p>
          </p:txBody>
        </p:sp>
        <p:sp>
          <p:nvSpPr>
            <p:cNvPr id="26" name="Google Shape;430;p16">
              <a:extLst>
                <a:ext uri="{FF2B5EF4-FFF2-40B4-BE49-F238E27FC236}">
                  <a16:creationId xmlns:a16="http://schemas.microsoft.com/office/drawing/2014/main" id="{0C8EE58B-6A1C-031F-2AB9-1DAA43EB4FFA}"/>
                </a:ext>
              </a:extLst>
            </p:cNvPr>
            <p:cNvSpPr/>
            <p:nvPr/>
          </p:nvSpPr>
          <p:spPr>
            <a:xfrm>
              <a:off x="3133344" y="661416"/>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27" name="Google Shape;431;p16">
              <a:extLst>
                <a:ext uri="{FF2B5EF4-FFF2-40B4-BE49-F238E27FC236}">
                  <a16:creationId xmlns:a16="http://schemas.microsoft.com/office/drawing/2014/main" id="{7783D504-86C2-EC7E-380F-CB168EA50437}"/>
                </a:ext>
              </a:extLst>
            </p:cNvPr>
            <p:cNvSpPr/>
            <p:nvPr/>
          </p:nvSpPr>
          <p:spPr>
            <a:xfrm>
              <a:off x="3206492" y="669993"/>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grpSp>
    </p:spTree>
    <p:extLst>
      <p:ext uri="{BB962C8B-B14F-4D97-AF65-F5344CB8AC3E}">
        <p14:creationId xmlns:p14="http://schemas.microsoft.com/office/powerpoint/2010/main" val="70989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456E-D706-FAA7-9B0B-2EF209F3FA05}"/>
              </a:ext>
            </a:extLst>
          </p:cNvPr>
          <p:cNvSpPr>
            <a:spLocks noGrp="1"/>
          </p:cNvSpPr>
          <p:nvPr>
            <p:ph type="title"/>
          </p:nvPr>
        </p:nvSpPr>
        <p:spPr>
          <a:xfrm>
            <a:off x="1066800" y="291973"/>
            <a:ext cx="10515600" cy="801321"/>
          </a:xfrm>
        </p:spPr>
        <p:txBody>
          <a:bodyPr>
            <a:normAutofit/>
          </a:bodyPr>
          <a:lstStyle/>
          <a:p>
            <a:r>
              <a:rPr lang="en-US" sz="3200" b="0" dirty="0">
                <a:solidFill>
                  <a:schemeClr val="tx1"/>
                </a:solidFill>
                <a:latin typeface="Arial"/>
                <a:ea typeface="Arial"/>
                <a:cs typeface="Arial"/>
                <a:sym typeface="Arial"/>
              </a:rPr>
              <a:t>PN5180 ISO15396 Tag to Reader Communication</a:t>
            </a:r>
            <a:endParaRPr lang="en-US" sz="3200" dirty="0">
              <a:solidFill>
                <a:schemeClr val="tx1"/>
              </a:solidFill>
            </a:endParaRPr>
          </a:p>
        </p:txBody>
      </p:sp>
      <p:sp>
        <p:nvSpPr>
          <p:cNvPr id="3" name="Content Placeholder 2">
            <a:extLst>
              <a:ext uri="{FF2B5EF4-FFF2-40B4-BE49-F238E27FC236}">
                <a16:creationId xmlns:a16="http://schemas.microsoft.com/office/drawing/2014/main" id="{A254A044-E2FE-9A31-5796-9AD020D9821B}"/>
              </a:ext>
            </a:extLst>
          </p:cNvPr>
          <p:cNvSpPr>
            <a:spLocks noGrp="1"/>
          </p:cNvSpPr>
          <p:nvPr>
            <p:ph idx="1"/>
          </p:nvPr>
        </p:nvSpPr>
        <p:spPr>
          <a:xfrm>
            <a:off x="311150" y="1680309"/>
            <a:ext cx="10515600" cy="2313842"/>
          </a:xfrm>
        </p:spPr>
        <p:txBody>
          <a:bodyPr/>
          <a:lstStyle/>
          <a:p>
            <a:pPr lvl="0" algn="l" rtl="0">
              <a:lnSpc>
                <a:spcPct val="140000"/>
              </a:lnSpc>
              <a:spcBef>
                <a:spcPts val="0"/>
              </a:spcBef>
              <a:spcAft>
                <a:spcPts val="0"/>
              </a:spcAft>
            </a:pPr>
            <a:r>
              <a:rPr lang="en-US" sz="1600" dirty="0">
                <a:latin typeface="Arial"/>
                <a:ea typeface="Arial"/>
                <a:cs typeface="Arial"/>
                <a:sym typeface="Arial"/>
              </a:rPr>
              <a:t>Frequency Usage: The transponder communicates with the reader using one or two subcarriers, with frequencies of 423.75 kHz and 484.25 kHz. The choice of using one or two subcarriers is indicated in the request data frame.</a:t>
            </a:r>
          </a:p>
          <a:p>
            <a:pPr lvl="0" algn="l" rtl="0">
              <a:lnSpc>
                <a:spcPct val="140000"/>
              </a:lnSpc>
              <a:spcBef>
                <a:spcPts val="930"/>
              </a:spcBef>
              <a:spcAft>
                <a:spcPts val="0"/>
              </a:spcAft>
            </a:pPr>
            <a:r>
              <a:rPr lang="en-US" sz="1600" dirty="0">
                <a:latin typeface="Arial"/>
                <a:ea typeface="Arial"/>
                <a:cs typeface="Arial"/>
                <a:sym typeface="Arial"/>
              </a:rPr>
              <a:t>Data Rate: The data rate of the response frame is determined by the data rate flag in the request data frame. A low data rate is around 6600 bps, while a high data rate is approximately 26,500 bps.</a:t>
            </a:r>
          </a:p>
          <a:p>
            <a:endParaRPr lang="en-US" dirty="0"/>
          </a:p>
        </p:txBody>
      </p:sp>
    </p:spTree>
    <p:extLst>
      <p:ext uri="{BB962C8B-B14F-4D97-AF65-F5344CB8AC3E}">
        <p14:creationId xmlns:p14="http://schemas.microsoft.com/office/powerpoint/2010/main" val="167372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146D-A4DC-C260-4727-C3A62FC518D5}"/>
              </a:ext>
            </a:extLst>
          </p:cNvPr>
          <p:cNvSpPr>
            <a:spLocks noGrp="1"/>
          </p:cNvSpPr>
          <p:nvPr>
            <p:ph type="title"/>
          </p:nvPr>
        </p:nvSpPr>
        <p:spPr>
          <a:xfrm>
            <a:off x="3517392" y="262088"/>
            <a:ext cx="1978152" cy="801321"/>
          </a:xfrm>
        </p:spPr>
        <p:txBody>
          <a:bodyPr>
            <a:normAutofit/>
          </a:bodyPr>
          <a:lstStyle/>
          <a:p>
            <a:r>
              <a:rPr lang="en-US" sz="3200" b="0" dirty="0">
                <a:solidFill>
                  <a:schemeClr val="dk1"/>
                </a:solidFill>
                <a:latin typeface="Arial"/>
                <a:ea typeface="Arial"/>
                <a:cs typeface="Arial"/>
                <a:sym typeface="Arial"/>
              </a:rPr>
              <a:t>Outline</a:t>
            </a:r>
            <a:endParaRPr lang="en-US" sz="3200" dirty="0"/>
          </a:p>
        </p:txBody>
      </p:sp>
      <p:sp>
        <p:nvSpPr>
          <p:cNvPr id="3" name="Content Placeholder 2">
            <a:extLst>
              <a:ext uri="{FF2B5EF4-FFF2-40B4-BE49-F238E27FC236}">
                <a16:creationId xmlns:a16="http://schemas.microsoft.com/office/drawing/2014/main" id="{57A05596-3C88-F8FF-64AE-B5099EB822E7}"/>
              </a:ext>
            </a:extLst>
          </p:cNvPr>
          <p:cNvSpPr>
            <a:spLocks noGrp="1"/>
          </p:cNvSpPr>
          <p:nvPr>
            <p:ph idx="1"/>
          </p:nvPr>
        </p:nvSpPr>
        <p:spPr>
          <a:xfrm>
            <a:off x="152400" y="1342996"/>
            <a:ext cx="10515600" cy="4852255"/>
          </a:xfrm>
        </p:spPr>
        <p:txBody>
          <a:bodyPr/>
          <a:lstStyle/>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Introduction</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NFC Basics</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Applications of NFC</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Waveform and Properties</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Equipment and Software</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Introduction to Software Defined Radio (SDR)</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Arduino with NFC technology</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Communication between Reader and Tag</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Data Acquisition and Analysis Workflow</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Bit Representation and Coding</a:t>
            </a:r>
          </a:p>
          <a:p>
            <a:pPr lvl="0" algn="l" rtl="0">
              <a:lnSpc>
                <a:spcPct val="90000"/>
              </a:lnSpc>
              <a:spcBef>
                <a:spcPts val="1000"/>
              </a:spcBef>
              <a:spcAft>
                <a:spcPts val="0"/>
              </a:spcAft>
              <a:buClr>
                <a:schemeClr val="dk1"/>
              </a:buClr>
              <a:buSzPts val="1100"/>
            </a:pPr>
            <a:r>
              <a:rPr lang="en-US" sz="1600" dirty="0">
                <a:solidFill>
                  <a:schemeClr val="dk1"/>
                </a:solidFill>
                <a:latin typeface="Arial"/>
                <a:ea typeface="Arial"/>
                <a:cs typeface="Arial"/>
                <a:sym typeface="Arial"/>
              </a:rPr>
              <a:t>Conclusion</a:t>
            </a:r>
          </a:p>
          <a:p>
            <a:endParaRPr lang="en-US" dirty="0"/>
          </a:p>
        </p:txBody>
      </p:sp>
    </p:spTree>
    <p:extLst>
      <p:ext uri="{BB962C8B-B14F-4D97-AF65-F5344CB8AC3E}">
        <p14:creationId xmlns:p14="http://schemas.microsoft.com/office/powerpoint/2010/main" val="428786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6FD2-68FD-9862-BA51-3E48F8EE0426}"/>
              </a:ext>
            </a:extLst>
          </p:cNvPr>
          <p:cNvSpPr>
            <a:spLocks noGrp="1"/>
          </p:cNvSpPr>
          <p:nvPr>
            <p:ph type="title"/>
          </p:nvPr>
        </p:nvSpPr>
        <p:spPr>
          <a:xfrm>
            <a:off x="1447800" y="284861"/>
            <a:ext cx="9518650" cy="801321"/>
          </a:xfrm>
        </p:spPr>
        <p:txBody>
          <a:bodyPr>
            <a:normAutofit/>
          </a:bodyPr>
          <a:lstStyle/>
          <a:p>
            <a:r>
              <a:rPr lang="en-US" sz="3200" b="0" dirty="0">
                <a:solidFill>
                  <a:schemeClr val="tx1"/>
                </a:solidFill>
                <a:latin typeface="Arial"/>
                <a:ea typeface="Arial"/>
                <a:cs typeface="Arial"/>
                <a:sym typeface="Arial"/>
              </a:rPr>
              <a:t>PN5180 ISO15396 Tag to Reader Communication</a:t>
            </a:r>
            <a:endParaRPr lang="en-US" sz="3200" dirty="0"/>
          </a:p>
        </p:txBody>
      </p:sp>
      <p:sp>
        <p:nvSpPr>
          <p:cNvPr id="3" name="Content Placeholder 2">
            <a:extLst>
              <a:ext uri="{FF2B5EF4-FFF2-40B4-BE49-F238E27FC236}">
                <a16:creationId xmlns:a16="http://schemas.microsoft.com/office/drawing/2014/main" id="{CF7DA0F5-8EFB-79E3-CDA7-D2F0B19B0462}"/>
              </a:ext>
            </a:extLst>
          </p:cNvPr>
          <p:cNvSpPr>
            <a:spLocks noGrp="1"/>
          </p:cNvSpPr>
          <p:nvPr>
            <p:ph idx="1"/>
          </p:nvPr>
        </p:nvSpPr>
        <p:spPr>
          <a:xfrm>
            <a:off x="450850" y="1388208"/>
            <a:ext cx="10515600" cy="4852255"/>
          </a:xfrm>
        </p:spPr>
        <p:txBody>
          <a:bodyPr/>
          <a:lstStyle/>
          <a:p>
            <a:pPr marL="152400" lvl="0" indent="0" algn="l" rtl="0">
              <a:lnSpc>
                <a:spcPct val="140000"/>
              </a:lnSpc>
              <a:spcBef>
                <a:spcPts val="930"/>
              </a:spcBef>
              <a:spcAft>
                <a:spcPts val="0"/>
              </a:spcAft>
              <a:buClr>
                <a:srgbClr val="0070C0"/>
              </a:buClr>
              <a:buSzPts val="1200"/>
              <a:buNone/>
            </a:pPr>
            <a:r>
              <a:rPr lang="en-US" sz="1600" dirty="0">
                <a:solidFill>
                  <a:schemeClr val="tx2">
                    <a:lumMod val="50000"/>
                  </a:schemeClr>
                </a:solidFill>
                <a:latin typeface="Arial"/>
                <a:ea typeface="Arial"/>
                <a:cs typeface="Arial"/>
                <a:sym typeface="Arial"/>
              </a:rPr>
              <a:t>- Start of Frame (SOF) Transmission</a:t>
            </a:r>
          </a:p>
          <a:p>
            <a:pPr marL="0" lvl="0" indent="0" algn="l" rtl="0">
              <a:lnSpc>
                <a:spcPct val="140000"/>
              </a:lnSpc>
              <a:spcBef>
                <a:spcPts val="930"/>
              </a:spcBef>
              <a:spcAft>
                <a:spcPts val="0"/>
              </a:spcAft>
              <a:buNone/>
            </a:pPr>
            <a:r>
              <a:rPr lang="en-US" sz="1600" dirty="0">
                <a:latin typeface="Arial"/>
                <a:ea typeface="Arial"/>
                <a:cs typeface="Arial"/>
                <a:sym typeface="Arial"/>
              </a:rPr>
              <a:t>- Single Subcarrier (High Data Rate):</a:t>
            </a:r>
          </a:p>
          <a:p>
            <a:pPr lvl="0" algn="l" rtl="0">
              <a:lnSpc>
                <a:spcPct val="140000"/>
              </a:lnSpc>
              <a:spcBef>
                <a:spcPts val="930"/>
              </a:spcBef>
              <a:spcAft>
                <a:spcPts val="0"/>
              </a:spcAft>
            </a:pPr>
            <a:r>
              <a:rPr lang="en-US" sz="1600" dirty="0">
                <a:latin typeface="Arial"/>
                <a:ea typeface="Arial"/>
                <a:cs typeface="Arial"/>
                <a:sym typeface="Arial"/>
              </a:rPr>
              <a:t>The SOF is sent in roughly 151 microseconds.</a:t>
            </a:r>
          </a:p>
          <a:p>
            <a:pPr lvl="0" algn="l" rtl="0">
              <a:lnSpc>
                <a:spcPct val="140000"/>
              </a:lnSpc>
              <a:spcBef>
                <a:spcPts val="930"/>
              </a:spcBef>
              <a:spcAft>
                <a:spcPts val="0"/>
              </a:spcAft>
            </a:pPr>
            <a:r>
              <a:rPr lang="en-US" sz="1600" dirty="0">
                <a:latin typeface="Arial"/>
                <a:ea typeface="Arial"/>
                <a:cs typeface="Arial"/>
                <a:sym typeface="Arial"/>
              </a:rPr>
              <a:t>The transponder doesn't modulate for 768 cycles, then modulates for 16 cycles and repeats this pattern 24 times.</a:t>
            </a:r>
          </a:p>
          <a:p>
            <a:pPr lvl="0" algn="l" rtl="0">
              <a:lnSpc>
                <a:spcPct val="140000"/>
              </a:lnSpc>
              <a:spcBef>
                <a:spcPts val="930"/>
              </a:spcBef>
              <a:spcAft>
                <a:spcPts val="0"/>
              </a:spcAft>
            </a:pPr>
            <a:r>
              <a:rPr lang="en-US" sz="1600" dirty="0">
                <a:latin typeface="Arial"/>
                <a:ea typeface="Arial"/>
                <a:cs typeface="Arial"/>
                <a:sym typeface="Arial"/>
              </a:rPr>
              <a:t>This is followed by logic 1.</a:t>
            </a:r>
          </a:p>
          <a:p>
            <a:pPr marL="0" lvl="0" indent="0" algn="l" rtl="0">
              <a:lnSpc>
                <a:spcPct val="140000"/>
              </a:lnSpc>
              <a:spcBef>
                <a:spcPts val="930"/>
              </a:spcBef>
              <a:spcAft>
                <a:spcPts val="0"/>
              </a:spcAft>
              <a:buNone/>
            </a:pPr>
            <a:r>
              <a:rPr lang="en-US" sz="1600" dirty="0">
                <a:latin typeface="Arial"/>
                <a:ea typeface="Arial"/>
                <a:cs typeface="Arial"/>
                <a:sym typeface="Arial"/>
              </a:rPr>
              <a:t>- Two Subcarriers (High Data Rate):</a:t>
            </a:r>
          </a:p>
          <a:p>
            <a:pPr lvl="0" algn="l" rtl="0">
              <a:lnSpc>
                <a:spcPct val="140000"/>
              </a:lnSpc>
              <a:spcBef>
                <a:spcPts val="930"/>
              </a:spcBef>
              <a:spcAft>
                <a:spcPts val="0"/>
              </a:spcAft>
            </a:pPr>
            <a:r>
              <a:rPr lang="en-US" sz="1600" dirty="0">
                <a:latin typeface="Arial"/>
                <a:ea typeface="Arial"/>
                <a:cs typeface="Arial"/>
                <a:sym typeface="Arial"/>
              </a:rPr>
              <a:t>The SOF is transmitted in approximately 149.8 microseconds.</a:t>
            </a:r>
          </a:p>
          <a:p>
            <a:pPr lvl="0" algn="l" rtl="0">
              <a:lnSpc>
                <a:spcPct val="140000"/>
              </a:lnSpc>
              <a:spcBef>
                <a:spcPts val="930"/>
              </a:spcBef>
              <a:spcAft>
                <a:spcPts val="0"/>
              </a:spcAft>
            </a:pPr>
            <a:r>
              <a:rPr lang="en-US" sz="1600" dirty="0">
                <a:latin typeface="Arial"/>
                <a:ea typeface="Arial"/>
                <a:cs typeface="Arial"/>
                <a:sym typeface="Arial"/>
              </a:rPr>
              <a:t>Like the single subcarrier case, the transponder doesn't modulate for 14 cycles, then modulates for 16 cycles, repeating this 27 times.</a:t>
            </a:r>
          </a:p>
          <a:p>
            <a:pPr lvl="0" algn="l" rtl="0">
              <a:lnSpc>
                <a:spcPct val="140000"/>
              </a:lnSpc>
              <a:spcBef>
                <a:spcPts val="930"/>
              </a:spcBef>
              <a:spcAft>
                <a:spcPts val="0"/>
              </a:spcAft>
            </a:pPr>
            <a:r>
              <a:rPr lang="en-US" sz="1600" dirty="0">
                <a:latin typeface="Arial"/>
                <a:ea typeface="Arial"/>
                <a:cs typeface="Arial"/>
                <a:sym typeface="Arial"/>
              </a:rPr>
              <a:t>This is followed by logic 1</a:t>
            </a:r>
            <a:endParaRPr lang="en-US" sz="1600" dirty="0"/>
          </a:p>
        </p:txBody>
      </p:sp>
    </p:spTree>
    <p:extLst>
      <p:ext uri="{BB962C8B-B14F-4D97-AF65-F5344CB8AC3E}">
        <p14:creationId xmlns:p14="http://schemas.microsoft.com/office/powerpoint/2010/main" val="1940121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31B4-E80F-9DF2-A486-DE1C3D069055}"/>
              </a:ext>
            </a:extLst>
          </p:cNvPr>
          <p:cNvSpPr>
            <a:spLocks noGrp="1"/>
          </p:cNvSpPr>
          <p:nvPr>
            <p:ph type="title"/>
          </p:nvPr>
        </p:nvSpPr>
        <p:spPr>
          <a:xfrm>
            <a:off x="353053" y="534670"/>
            <a:ext cx="10515600" cy="801321"/>
          </a:xfrm>
        </p:spPr>
        <p:txBody>
          <a:bodyPr>
            <a:normAutofit fontScale="90000"/>
          </a:bodyPr>
          <a:lstStyle/>
          <a:p>
            <a:pPr algn="ctr"/>
            <a:r>
              <a:rPr lang="en-US" sz="3600" b="0" dirty="0">
                <a:solidFill>
                  <a:schemeClr val="tx1"/>
                </a:solidFill>
                <a:latin typeface="Arial"/>
                <a:ea typeface="Arial"/>
                <a:cs typeface="Arial"/>
                <a:sym typeface="Arial"/>
              </a:rPr>
              <a:t>PN5180 ISO15396 Tag to Reader Communication</a:t>
            </a:r>
            <a:br>
              <a:rPr lang="en-US" sz="3600" b="0" dirty="0">
                <a:solidFill>
                  <a:schemeClr val="tx1"/>
                </a:solidFill>
                <a:latin typeface="Arial"/>
                <a:ea typeface="Arial"/>
                <a:cs typeface="Arial"/>
                <a:sym typeface="Arial"/>
              </a:rPr>
            </a:br>
            <a:r>
              <a:rPr lang="en-US" sz="3600" b="0" dirty="0">
                <a:solidFill>
                  <a:schemeClr val="tx1"/>
                </a:solidFill>
                <a:latin typeface="Arial"/>
                <a:ea typeface="Arial"/>
                <a:cs typeface="Arial"/>
                <a:sym typeface="Arial"/>
              </a:rPr>
              <a:t> </a:t>
            </a:r>
            <a:r>
              <a:rPr lang="en-US" sz="3600" b="0" dirty="0">
                <a:solidFill>
                  <a:schemeClr val="tx2">
                    <a:lumMod val="50000"/>
                  </a:schemeClr>
                </a:solidFill>
                <a:latin typeface="Arial"/>
                <a:ea typeface="Arial"/>
                <a:cs typeface="Arial"/>
                <a:sym typeface="Arial"/>
              </a:rPr>
              <a:t>Start of Frame </a:t>
            </a:r>
            <a:endParaRPr lang="en-US" dirty="0">
              <a:solidFill>
                <a:schemeClr val="tx2">
                  <a:lumMod val="50000"/>
                </a:schemeClr>
              </a:solidFill>
            </a:endParaRPr>
          </a:p>
        </p:txBody>
      </p:sp>
      <p:grpSp>
        <p:nvGrpSpPr>
          <p:cNvPr id="4" name="Google Shape;445;p18">
            <a:extLst>
              <a:ext uri="{FF2B5EF4-FFF2-40B4-BE49-F238E27FC236}">
                <a16:creationId xmlns:a16="http://schemas.microsoft.com/office/drawing/2014/main" id="{CAAD8410-1C21-3CD2-92C9-B3926EA190A8}"/>
              </a:ext>
            </a:extLst>
          </p:cNvPr>
          <p:cNvGrpSpPr/>
          <p:nvPr/>
        </p:nvGrpSpPr>
        <p:grpSpPr>
          <a:xfrm>
            <a:off x="846745" y="4393189"/>
            <a:ext cx="4900929" cy="944880"/>
            <a:chOff x="0" y="0"/>
            <a:chExt cx="4885944" cy="944880"/>
          </a:xfrm>
        </p:grpSpPr>
        <p:sp>
          <p:nvSpPr>
            <p:cNvPr id="5" name="Google Shape;446;p18">
              <a:extLst>
                <a:ext uri="{FF2B5EF4-FFF2-40B4-BE49-F238E27FC236}">
                  <a16:creationId xmlns:a16="http://schemas.microsoft.com/office/drawing/2014/main" id="{AE9541D2-8DA4-9AB0-F7BF-731B7C856DEE}"/>
                </a:ext>
              </a:extLst>
            </p:cNvPr>
            <p:cNvSpPr/>
            <p:nvPr/>
          </p:nvSpPr>
          <p:spPr>
            <a:xfrm>
              <a:off x="3657600" y="0"/>
              <a:ext cx="1216152" cy="609600"/>
            </a:xfrm>
            <a:custGeom>
              <a:avLst/>
              <a:gdLst/>
              <a:ahLst/>
              <a:cxnLst/>
              <a:rect l="l" t="t" r="r" b="b"/>
              <a:pathLst>
                <a:path w="1216152" h="609600" extrusionOk="0">
                  <a:moveTo>
                    <a:pt x="0" y="609600"/>
                  </a:moveTo>
                  <a:lnTo>
                    <a:pt x="606552" y="609600"/>
                  </a:lnTo>
                  <a:lnTo>
                    <a:pt x="606552" y="0"/>
                  </a:lnTo>
                  <a:lnTo>
                    <a:pt x="646176" y="0"/>
                  </a:lnTo>
                  <a:lnTo>
                    <a:pt x="646176" y="609600"/>
                  </a:lnTo>
                  <a:lnTo>
                    <a:pt x="682752" y="609600"/>
                  </a:lnTo>
                  <a:lnTo>
                    <a:pt x="682752" y="0"/>
                  </a:lnTo>
                  <a:lnTo>
                    <a:pt x="722376" y="0"/>
                  </a:lnTo>
                  <a:lnTo>
                    <a:pt x="722376" y="609600"/>
                  </a:lnTo>
                  <a:lnTo>
                    <a:pt x="758952" y="609600"/>
                  </a:lnTo>
                  <a:lnTo>
                    <a:pt x="758952" y="0"/>
                  </a:lnTo>
                  <a:lnTo>
                    <a:pt x="798576" y="0"/>
                  </a:lnTo>
                  <a:lnTo>
                    <a:pt x="798576" y="609600"/>
                  </a:lnTo>
                  <a:lnTo>
                    <a:pt x="835152" y="609600"/>
                  </a:lnTo>
                  <a:lnTo>
                    <a:pt x="835152" y="0"/>
                  </a:lnTo>
                  <a:lnTo>
                    <a:pt x="874776" y="0"/>
                  </a:lnTo>
                  <a:lnTo>
                    <a:pt x="874776" y="609600"/>
                  </a:lnTo>
                  <a:lnTo>
                    <a:pt x="911352" y="609600"/>
                  </a:lnTo>
                  <a:lnTo>
                    <a:pt x="911352" y="0"/>
                  </a:lnTo>
                  <a:lnTo>
                    <a:pt x="950976" y="0"/>
                  </a:lnTo>
                  <a:lnTo>
                    <a:pt x="950976" y="609600"/>
                  </a:lnTo>
                  <a:lnTo>
                    <a:pt x="987552" y="609600"/>
                  </a:lnTo>
                  <a:lnTo>
                    <a:pt x="987552" y="0"/>
                  </a:lnTo>
                  <a:lnTo>
                    <a:pt x="1027176" y="0"/>
                  </a:lnTo>
                  <a:lnTo>
                    <a:pt x="1027176" y="609600"/>
                  </a:lnTo>
                  <a:lnTo>
                    <a:pt x="1063752" y="603504"/>
                  </a:lnTo>
                  <a:lnTo>
                    <a:pt x="1063752" y="0"/>
                  </a:lnTo>
                  <a:lnTo>
                    <a:pt x="1103376" y="0"/>
                  </a:lnTo>
                  <a:lnTo>
                    <a:pt x="1103376" y="609600"/>
                  </a:lnTo>
                  <a:lnTo>
                    <a:pt x="1139952" y="609600"/>
                  </a:lnTo>
                  <a:lnTo>
                    <a:pt x="1139952" y="0"/>
                  </a:lnTo>
                  <a:lnTo>
                    <a:pt x="1179576" y="0"/>
                  </a:lnTo>
                  <a:lnTo>
                    <a:pt x="1179576" y="609600"/>
                  </a:lnTo>
                  <a:lnTo>
                    <a:pt x="1216152"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 name="Google Shape;447;p18">
              <a:extLst>
                <a:ext uri="{FF2B5EF4-FFF2-40B4-BE49-F238E27FC236}">
                  <a16:creationId xmlns:a16="http://schemas.microsoft.com/office/drawing/2014/main" id="{4F17129C-B7EE-487A-7DB5-3A3E95E151C5}"/>
                </a:ext>
              </a:extLst>
            </p:cNvPr>
            <p:cNvSpPr/>
            <p:nvPr/>
          </p:nvSpPr>
          <p:spPr>
            <a:xfrm>
              <a:off x="2438400"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7" name="Google Shape;448;p18">
              <a:extLst>
                <a:ext uri="{FF2B5EF4-FFF2-40B4-BE49-F238E27FC236}">
                  <a16:creationId xmlns:a16="http://schemas.microsoft.com/office/drawing/2014/main" id="{947FAE88-21D6-8C48-CE87-03A35711CB3A}"/>
                </a:ext>
              </a:extLst>
            </p:cNvPr>
            <p:cNvSpPr/>
            <p:nvPr/>
          </p:nvSpPr>
          <p:spPr>
            <a:xfrm>
              <a:off x="3048000"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8" name="Google Shape;449;p18">
              <a:extLst>
                <a:ext uri="{FF2B5EF4-FFF2-40B4-BE49-F238E27FC236}">
                  <a16:creationId xmlns:a16="http://schemas.microsoft.com/office/drawing/2014/main" id="{2272DE3A-C66D-942A-0E00-42395A6857FD}"/>
                </a:ext>
              </a:extLst>
            </p:cNvPr>
            <p:cNvSpPr/>
            <p:nvPr/>
          </p:nvSpPr>
          <p:spPr>
            <a:xfrm>
              <a:off x="1828800"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 name="Google Shape;450;p18">
              <a:extLst>
                <a:ext uri="{FF2B5EF4-FFF2-40B4-BE49-F238E27FC236}">
                  <a16:creationId xmlns:a16="http://schemas.microsoft.com/office/drawing/2014/main" id="{D7FB2792-BB8E-086A-38EC-5845839FC499}"/>
                </a:ext>
              </a:extLst>
            </p:cNvPr>
            <p:cNvSpPr/>
            <p:nvPr/>
          </p:nvSpPr>
          <p:spPr>
            <a:xfrm>
              <a:off x="0" y="609600"/>
              <a:ext cx="1828800" cy="0"/>
            </a:xfrm>
            <a:custGeom>
              <a:avLst/>
              <a:gdLst/>
              <a:ahLst/>
              <a:cxnLst/>
              <a:rect l="l" t="t" r="r" b="b"/>
              <a:pathLst>
                <a:path w="1828800" h="120000" extrusionOk="0">
                  <a:moveTo>
                    <a:pt x="0" y="0"/>
                  </a:moveTo>
                  <a:lnTo>
                    <a:pt x="1828800" y="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 name="Google Shape;451;p18">
              <a:extLst>
                <a:ext uri="{FF2B5EF4-FFF2-40B4-BE49-F238E27FC236}">
                  <a16:creationId xmlns:a16="http://schemas.microsoft.com/office/drawing/2014/main" id="{B5647408-E087-6E06-2D6A-49B43A13A476}"/>
                </a:ext>
              </a:extLst>
            </p:cNvPr>
            <p:cNvSpPr/>
            <p:nvPr/>
          </p:nvSpPr>
          <p:spPr>
            <a:xfrm>
              <a:off x="725424" y="660849"/>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~56,64 </a:t>
              </a:r>
              <a:endParaRPr/>
            </a:p>
          </p:txBody>
        </p:sp>
        <p:sp>
          <p:nvSpPr>
            <p:cNvPr id="11" name="Google Shape;452;p18">
              <a:extLst>
                <a:ext uri="{FF2B5EF4-FFF2-40B4-BE49-F238E27FC236}">
                  <a16:creationId xmlns:a16="http://schemas.microsoft.com/office/drawing/2014/main" id="{2B60BCC6-2837-3D70-A011-09B86A6B6441}"/>
                </a:ext>
              </a:extLst>
            </p:cNvPr>
            <p:cNvSpPr/>
            <p:nvPr/>
          </p:nvSpPr>
          <p:spPr>
            <a:xfrm>
              <a:off x="1149093" y="649225"/>
              <a:ext cx="98070"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12" name="Google Shape;453;p18">
              <a:extLst>
                <a:ext uri="{FF2B5EF4-FFF2-40B4-BE49-F238E27FC236}">
                  <a16:creationId xmlns:a16="http://schemas.microsoft.com/office/drawing/2014/main" id="{3DFCA1CE-53E0-9057-2DB8-52DCAAD5A3A7}"/>
                </a:ext>
              </a:extLst>
            </p:cNvPr>
            <p:cNvSpPr/>
            <p:nvPr/>
          </p:nvSpPr>
          <p:spPr>
            <a:xfrm>
              <a:off x="1222241" y="66084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sp>
          <p:nvSpPr>
            <p:cNvPr id="13" name="Google Shape;454;p18">
              <a:extLst>
                <a:ext uri="{FF2B5EF4-FFF2-40B4-BE49-F238E27FC236}">
                  <a16:creationId xmlns:a16="http://schemas.microsoft.com/office/drawing/2014/main" id="{56E8BBF6-7B08-F9FB-0887-B2D1A8482528}"/>
                </a:ext>
              </a:extLst>
            </p:cNvPr>
            <p:cNvSpPr/>
            <p:nvPr/>
          </p:nvSpPr>
          <p:spPr>
            <a:xfrm>
              <a:off x="106680" y="838200"/>
              <a:ext cx="1624584" cy="0"/>
            </a:xfrm>
            <a:custGeom>
              <a:avLst/>
              <a:gdLst/>
              <a:ahLst/>
              <a:cxnLst/>
              <a:rect l="l" t="t" r="r" b="b"/>
              <a:pathLst>
                <a:path w="1624584" h="120000" extrusionOk="0">
                  <a:moveTo>
                    <a:pt x="0" y="0"/>
                  </a:moveTo>
                  <a:lnTo>
                    <a:pt x="162458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4" name="Google Shape;455;p18">
              <a:extLst>
                <a:ext uri="{FF2B5EF4-FFF2-40B4-BE49-F238E27FC236}">
                  <a16:creationId xmlns:a16="http://schemas.microsoft.com/office/drawing/2014/main" id="{79F862EE-1E5F-AD5D-804B-A91BBEB424E0}"/>
                </a:ext>
              </a:extLst>
            </p:cNvPr>
            <p:cNvSpPr/>
            <p:nvPr/>
          </p:nvSpPr>
          <p:spPr>
            <a:xfrm>
              <a:off x="9144" y="786384"/>
              <a:ext cx="100584" cy="100584"/>
            </a:xfrm>
            <a:custGeom>
              <a:avLst/>
              <a:gdLst/>
              <a:ahLst/>
              <a:cxnLst/>
              <a:rect l="l" t="t" r="r" b="b"/>
              <a:pathLst>
                <a:path w="100584" h="100584" extrusionOk="0">
                  <a:moveTo>
                    <a:pt x="100584" y="0"/>
                  </a:moveTo>
                  <a:lnTo>
                    <a:pt x="100584" y="100584"/>
                  </a:lnTo>
                  <a:lnTo>
                    <a:pt x="0" y="51816"/>
                  </a:lnTo>
                  <a:lnTo>
                    <a:pt x="10058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5" name="Google Shape;456;p18">
              <a:extLst>
                <a:ext uri="{FF2B5EF4-FFF2-40B4-BE49-F238E27FC236}">
                  <a16:creationId xmlns:a16="http://schemas.microsoft.com/office/drawing/2014/main" id="{38CBB2D4-1C1A-D092-1CF8-6292376CA91B}"/>
                </a:ext>
              </a:extLst>
            </p:cNvPr>
            <p:cNvSpPr/>
            <p:nvPr/>
          </p:nvSpPr>
          <p:spPr>
            <a:xfrm>
              <a:off x="1728216" y="789432"/>
              <a:ext cx="100584" cy="100584"/>
            </a:xfrm>
            <a:custGeom>
              <a:avLst/>
              <a:gdLst/>
              <a:ahLst/>
              <a:cxnLst/>
              <a:rect l="l" t="t" r="r" b="b"/>
              <a:pathLst>
                <a:path w="100584" h="100584" extrusionOk="0">
                  <a:moveTo>
                    <a:pt x="0" y="0"/>
                  </a:moveTo>
                  <a:lnTo>
                    <a:pt x="100584"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6" name="Google Shape;457;p18">
              <a:extLst>
                <a:ext uri="{FF2B5EF4-FFF2-40B4-BE49-F238E27FC236}">
                  <a16:creationId xmlns:a16="http://schemas.microsoft.com/office/drawing/2014/main" id="{0E90F15F-8084-8D47-52CA-30FA3D881C65}"/>
                </a:ext>
              </a:extLst>
            </p:cNvPr>
            <p:cNvSpPr/>
            <p:nvPr/>
          </p:nvSpPr>
          <p:spPr>
            <a:xfrm>
              <a:off x="0"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7" name="Google Shape;458;p18">
              <a:extLst>
                <a:ext uri="{FF2B5EF4-FFF2-40B4-BE49-F238E27FC236}">
                  <a16:creationId xmlns:a16="http://schemas.microsoft.com/office/drawing/2014/main" id="{ABDC9790-E50C-C811-EF14-81A39F5067A8}"/>
                </a:ext>
              </a:extLst>
            </p:cNvPr>
            <p:cNvSpPr/>
            <p:nvPr/>
          </p:nvSpPr>
          <p:spPr>
            <a:xfrm>
              <a:off x="1828800"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8" name="Google Shape;459;p18">
              <a:extLst>
                <a:ext uri="{FF2B5EF4-FFF2-40B4-BE49-F238E27FC236}">
                  <a16:creationId xmlns:a16="http://schemas.microsoft.com/office/drawing/2014/main" id="{B42A389E-6E5F-674A-884C-6FA5FA31A638}"/>
                </a:ext>
              </a:extLst>
            </p:cNvPr>
            <p:cNvSpPr/>
            <p:nvPr/>
          </p:nvSpPr>
          <p:spPr>
            <a:xfrm>
              <a:off x="3657600" y="640080"/>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9" name="Google Shape;460;p18">
              <a:extLst>
                <a:ext uri="{FF2B5EF4-FFF2-40B4-BE49-F238E27FC236}">
                  <a16:creationId xmlns:a16="http://schemas.microsoft.com/office/drawing/2014/main" id="{DF43CAB1-A45B-F5A4-9241-B539C9027E9C}"/>
                </a:ext>
              </a:extLst>
            </p:cNvPr>
            <p:cNvSpPr/>
            <p:nvPr/>
          </p:nvSpPr>
          <p:spPr>
            <a:xfrm>
              <a:off x="4885944"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0" name="Google Shape;461;p18">
              <a:extLst>
                <a:ext uri="{FF2B5EF4-FFF2-40B4-BE49-F238E27FC236}">
                  <a16:creationId xmlns:a16="http://schemas.microsoft.com/office/drawing/2014/main" id="{9033A7EB-3265-8D15-3AC3-C899A6E2128C}"/>
                </a:ext>
              </a:extLst>
            </p:cNvPr>
            <p:cNvSpPr/>
            <p:nvPr/>
          </p:nvSpPr>
          <p:spPr>
            <a:xfrm>
              <a:off x="1923288" y="838200"/>
              <a:ext cx="1636776" cy="0"/>
            </a:xfrm>
            <a:custGeom>
              <a:avLst/>
              <a:gdLst/>
              <a:ahLst/>
              <a:cxnLst/>
              <a:rect l="l" t="t" r="r" b="b"/>
              <a:pathLst>
                <a:path w="1636776" h="120000" extrusionOk="0">
                  <a:moveTo>
                    <a:pt x="0" y="0"/>
                  </a:moveTo>
                  <a:lnTo>
                    <a:pt x="1636776"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1" name="Google Shape;462;p18">
              <a:extLst>
                <a:ext uri="{FF2B5EF4-FFF2-40B4-BE49-F238E27FC236}">
                  <a16:creationId xmlns:a16="http://schemas.microsoft.com/office/drawing/2014/main" id="{FADA1123-FC1D-E985-C811-C3954A4A612A}"/>
                </a:ext>
              </a:extLst>
            </p:cNvPr>
            <p:cNvSpPr/>
            <p:nvPr/>
          </p:nvSpPr>
          <p:spPr>
            <a:xfrm>
              <a:off x="1828800" y="78638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2" name="Google Shape;463;p18">
              <a:extLst>
                <a:ext uri="{FF2B5EF4-FFF2-40B4-BE49-F238E27FC236}">
                  <a16:creationId xmlns:a16="http://schemas.microsoft.com/office/drawing/2014/main" id="{39C45D87-B628-208F-3C02-5E6A36EFEB27}"/>
                </a:ext>
              </a:extLst>
            </p:cNvPr>
            <p:cNvSpPr/>
            <p:nvPr/>
          </p:nvSpPr>
          <p:spPr>
            <a:xfrm>
              <a:off x="3557016" y="789432"/>
              <a:ext cx="100584" cy="100584"/>
            </a:xfrm>
            <a:custGeom>
              <a:avLst/>
              <a:gdLst/>
              <a:ahLst/>
              <a:cxnLst/>
              <a:rect l="l" t="t" r="r" b="b"/>
              <a:pathLst>
                <a:path w="100584" h="100584" extrusionOk="0">
                  <a:moveTo>
                    <a:pt x="0" y="0"/>
                  </a:moveTo>
                  <a:lnTo>
                    <a:pt x="100584"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3" name="Google Shape;464;p18">
              <a:extLst>
                <a:ext uri="{FF2B5EF4-FFF2-40B4-BE49-F238E27FC236}">
                  <a16:creationId xmlns:a16="http://schemas.microsoft.com/office/drawing/2014/main" id="{D9528261-E2E5-0629-9536-AA210F1ACEA0}"/>
                </a:ext>
              </a:extLst>
            </p:cNvPr>
            <p:cNvSpPr/>
            <p:nvPr/>
          </p:nvSpPr>
          <p:spPr>
            <a:xfrm>
              <a:off x="3752088" y="838200"/>
              <a:ext cx="1039368" cy="0"/>
            </a:xfrm>
            <a:custGeom>
              <a:avLst/>
              <a:gdLst/>
              <a:ahLst/>
              <a:cxnLst/>
              <a:rect l="l" t="t" r="r" b="b"/>
              <a:pathLst>
                <a:path w="1039368" h="120000" extrusionOk="0">
                  <a:moveTo>
                    <a:pt x="0" y="0"/>
                  </a:moveTo>
                  <a:lnTo>
                    <a:pt x="1039368"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4" name="Google Shape;465;p18">
              <a:extLst>
                <a:ext uri="{FF2B5EF4-FFF2-40B4-BE49-F238E27FC236}">
                  <a16:creationId xmlns:a16="http://schemas.microsoft.com/office/drawing/2014/main" id="{68F5B8D5-C316-80B8-7D8C-5889FC27F6D4}"/>
                </a:ext>
              </a:extLst>
            </p:cNvPr>
            <p:cNvSpPr/>
            <p:nvPr/>
          </p:nvSpPr>
          <p:spPr>
            <a:xfrm>
              <a:off x="3657600" y="78638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5" name="Google Shape;466;p18">
              <a:extLst>
                <a:ext uri="{FF2B5EF4-FFF2-40B4-BE49-F238E27FC236}">
                  <a16:creationId xmlns:a16="http://schemas.microsoft.com/office/drawing/2014/main" id="{450E25F8-8D34-3CBD-5C27-584218994FC0}"/>
                </a:ext>
              </a:extLst>
            </p:cNvPr>
            <p:cNvSpPr/>
            <p:nvPr/>
          </p:nvSpPr>
          <p:spPr>
            <a:xfrm>
              <a:off x="4788408" y="789432"/>
              <a:ext cx="97536" cy="100584"/>
            </a:xfrm>
            <a:custGeom>
              <a:avLst/>
              <a:gdLst/>
              <a:ahLst/>
              <a:cxnLst/>
              <a:rect l="l" t="t" r="r" b="b"/>
              <a:pathLst>
                <a:path w="97536" h="100584" extrusionOk="0">
                  <a:moveTo>
                    <a:pt x="0" y="0"/>
                  </a:moveTo>
                  <a:lnTo>
                    <a:pt x="97536"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6" name="Google Shape;467;p18">
              <a:extLst>
                <a:ext uri="{FF2B5EF4-FFF2-40B4-BE49-F238E27FC236}">
                  <a16:creationId xmlns:a16="http://schemas.microsoft.com/office/drawing/2014/main" id="{0BDF94F6-F5E3-6F8C-B2B0-6348CCAD75C9}"/>
                </a:ext>
              </a:extLst>
            </p:cNvPr>
            <p:cNvSpPr/>
            <p:nvPr/>
          </p:nvSpPr>
          <p:spPr>
            <a:xfrm>
              <a:off x="4066032" y="660849"/>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~37,76 </a:t>
              </a:r>
              <a:endParaRPr/>
            </a:p>
          </p:txBody>
        </p:sp>
        <p:sp>
          <p:nvSpPr>
            <p:cNvPr id="27" name="Google Shape;468;p18">
              <a:extLst>
                <a:ext uri="{FF2B5EF4-FFF2-40B4-BE49-F238E27FC236}">
                  <a16:creationId xmlns:a16="http://schemas.microsoft.com/office/drawing/2014/main" id="{E15128EC-9560-B42F-9E8D-B7FD56FBE4C0}"/>
                </a:ext>
              </a:extLst>
            </p:cNvPr>
            <p:cNvSpPr/>
            <p:nvPr/>
          </p:nvSpPr>
          <p:spPr>
            <a:xfrm>
              <a:off x="4489701" y="649225"/>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28" name="Google Shape;469;p18">
              <a:extLst>
                <a:ext uri="{FF2B5EF4-FFF2-40B4-BE49-F238E27FC236}">
                  <a16:creationId xmlns:a16="http://schemas.microsoft.com/office/drawing/2014/main" id="{97211B3B-0294-975E-FC03-694745B9AF48}"/>
                </a:ext>
              </a:extLst>
            </p:cNvPr>
            <p:cNvSpPr/>
            <p:nvPr/>
          </p:nvSpPr>
          <p:spPr>
            <a:xfrm>
              <a:off x="4562850" y="66084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sp>
          <p:nvSpPr>
            <p:cNvPr id="29" name="Google Shape;470;p18">
              <a:extLst>
                <a:ext uri="{FF2B5EF4-FFF2-40B4-BE49-F238E27FC236}">
                  <a16:creationId xmlns:a16="http://schemas.microsoft.com/office/drawing/2014/main" id="{91BDC961-F543-B8D6-B52D-FE1345AD920E}"/>
                </a:ext>
              </a:extLst>
            </p:cNvPr>
            <p:cNvSpPr/>
            <p:nvPr/>
          </p:nvSpPr>
          <p:spPr>
            <a:xfrm>
              <a:off x="2554214" y="660849"/>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~56,64 </a:t>
              </a:r>
              <a:endParaRPr/>
            </a:p>
          </p:txBody>
        </p:sp>
        <p:sp>
          <p:nvSpPr>
            <p:cNvPr id="30" name="Google Shape;471;p18">
              <a:extLst>
                <a:ext uri="{FF2B5EF4-FFF2-40B4-BE49-F238E27FC236}">
                  <a16:creationId xmlns:a16="http://schemas.microsoft.com/office/drawing/2014/main" id="{1568A427-BBA1-B3BC-E3A0-626D3A0B7C2A}"/>
                </a:ext>
              </a:extLst>
            </p:cNvPr>
            <p:cNvSpPr/>
            <p:nvPr/>
          </p:nvSpPr>
          <p:spPr>
            <a:xfrm>
              <a:off x="2977883" y="649225"/>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31" name="Google Shape;472;p18">
              <a:extLst>
                <a:ext uri="{FF2B5EF4-FFF2-40B4-BE49-F238E27FC236}">
                  <a16:creationId xmlns:a16="http://schemas.microsoft.com/office/drawing/2014/main" id="{645537A6-9F86-46DE-7EAE-1A2DC379F2C9}"/>
                </a:ext>
              </a:extLst>
            </p:cNvPr>
            <p:cNvSpPr/>
            <p:nvPr/>
          </p:nvSpPr>
          <p:spPr>
            <a:xfrm>
              <a:off x="3051032" y="66084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grpSp>
      <p:grpSp>
        <p:nvGrpSpPr>
          <p:cNvPr id="32" name="Google Shape;474;p18">
            <a:extLst>
              <a:ext uri="{FF2B5EF4-FFF2-40B4-BE49-F238E27FC236}">
                <a16:creationId xmlns:a16="http://schemas.microsoft.com/office/drawing/2014/main" id="{E6196604-48AA-975D-8091-4B32BBE96037}"/>
              </a:ext>
            </a:extLst>
          </p:cNvPr>
          <p:cNvGrpSpPr/>
          <p:nvPr/>
        </p:nvGrpSpPr>
        <p:grpSpPr>
          <a:xfrm>
            <a:off x="6369760" y="4393189"/>
            <a:ext cx="4888865" cy="965836"/>
            <a:chOff x="0" y="0"/>
            <a:chExt cx="4888993" cy="966216"/>
          </a:xfrm>
        </p:grpSpPr>
        <p:sp>
          <p:nvSpPr>
            <p:cNvPr id="33" name="Google Shape;475;p18">
              <a:extLst>
                <a:ext uri="{FF2B5EF4-FFF2-40B4-BE49-F238E27FC236}">
                  <a16:creationId xmlns:a16="http://schemas.microsoft.com/office/drawing/2014/main" id="{42E6F398-0B96-B75A-6559-5F20487E8802}"/>
                </a:ext>
              </a:extLst>
            </p:cNvPr>
            <p:cNvSpPr/>
            <p:nvPr/>
          </p:nvSpPr>
          <p:spPr>
            <a:xfrm>
              <a:off x="3669792" y="0"/>
              <a:ext cx="609600" cy="609600"/>
            </a:xfrm>
            <a:custGeom>
              <a:avLst/>
              <a:gdLst/>
              <a:ahLst/>
              <a:cxnLst/>
              <a:rect l="l" t="t" r="r" b="b"/>
              <a:pathLst>
                <a:path w="609600" h="609600" extrusionOk="0">
                  <a:moveTo>
                    <a:pt x="0" y="609600"/>
                  </a:moveTo>
                  <a:lnTo>
                    <a:pt x="0" y="0"/>
                  </a:lnTo>
                  <a:lnTo>
                    <a:pt x="33528" y="0"/>
                  </a:lnTo>
                  <a:lnTo>
                    <a:pt x="33528" y="609600"/>
                  </a:lnTo>
                  <a:lnTo>
                    <a:pt x="67056" y="609600"/>
                  </a:lnTo>
                  <a:lnTo>
                    <a:pt x="67056" y="0"/>
                  </a:lnTo>
                  <a:lnTo>
                    <a:pt x="100584" y="0"/>
                  </a:lnTo>
                  <a:lnTo>
                    <a:pt x="100584" y="609600"/>
                  </a:lnTo>
                  <a:lnTo>
                    <a:pt x="134112" y="609600"/>
                  </a:lnTo>
                  <a:lnTo>
                    <a:pt x="134112" y="0"/>
                  </a:lnTo>
                  <a:lnTo>
                    <a:pt x="170688" y="0"/>
                  </a:lnTo>
                  <a:lnTo>
                    <a:pt x="170688" y="609600"/>
                  </a:lnTo>
                  <a:lnTo>
                    <a:pt x="201168" y="609600"/>
                  </a:lnTo>
                  <a:lnTo>
                    <a:pt x="201168" y="0"/>
                  </a:lnTo>
                  <a:lnTo>
                    <a:pt x="234696" y="0"/>
                  </a:lnTo>
                  <a:lnTo>
                    <a:pt x="234696" y="609600"/>
                  </a:lnTo>
                  <a:lnTo>
                    <a:pt x="271272" y="609600"/>
                  </a:lnTo>
                  <a:lnTo>
                    <a:pt x="271272" y="0"/>
                  </a:lnTo>
                  <a:lnTo>
                    <a:pt x="304800" y="0"/>
                  </a:lnTo>
                  <a:lnTo>
                    <a:pt x="304800" y="609600"/>
                  </a:lnTo>
                  <a:lnTo>
                    <a:pt x="338328" y="609600"/>
                  </a:lnTo>
                  <a:lnTo>
                    <a:pt x="338328" y="0"/>
                  </a:lnTo>
                  <a:lnTo>
                    <a:pt x="371856" y="0"/>
                  </a:lnTo>
                  <a:lnTo>
                    <a:pt x="371856" y="609600"/>
                  </a:lnTo>
                  <a:lnTo>
                    <a:pt x="405384" y="609600"/>
                  </a:lnTo>
                  <a:lnTo>
                    <a:pt x="405384" y="0"/>
                  </a:lnTo>
                  <a:lnTo>
                    <a:pt x="438912" y="0"/>
                  </a:lnTo>
                  <a:lnTo>
                    <a:pt x="438912" y="609600"/>
                  </a:lnTo>
                  <a:lnTo>
                    <a:pt x="475488" y="603504"/>
                  </a:lnTo>
                  <a:lnTo>
                    <a:pt x="475488" y="0"/>
                  </a:lnTo>
                  <a:lnTo>
                    <a:pt x="505968" y="0"/>
                  </a:lnTo>
                  <a:lnTo>
                    <a:pt x="505968" y="609600"/>
                  </a:lnTo>
                  <a:lnTo>
                    <a:pt x="539496" y="609600"/>
                  </a:lnTo>
                  <a:lnTo>
                    <a:pt x="539496" y="0"/>
                  </a:lnTo>
                  <a:lnTo>
                    <a:pt x="576072" y="0"/>
                  </a:lnTo>
                  <a:lnTo>
                    <a:pt x="576072"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4" name="Google Shape;476;p18">
              <a:extLst>
                <a:ext uri="{FF2B5EF4-FFF2-40B4-BE49-F238E27FC236}">
                  <a16:creationId xmlns:a16="http://schemas.microsoft.com/office/drawing/2014/main" id="{9ECBF697-92D1-3B3E-42EE-17BC94863122}"/>
                </a:ext>
              </a:extLst>
            </p:cNvPr>
            <p:cNvSpPr/>
            <p:nvPr/>
          </p:nvSpPr>
          <p:spPr>
            <a:xfrm>
              <a:off x="4279393"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5" name="Google Shape;477;p18">
              <a:extLst>
                <a:ext uri="{FF2B5EF4-FFF2-40B4-BE49-F238E27FC236}">
                  <a16:creationId xmlns:a16="http://schemas.microsoft.com/office/drawing/2014/main" id="{76FE3D74-976E-0966-3CFC-6999CA72C86F}"/>
                </a:ext>
              </a:extLst>
            </p:cNvPr>
            <p:cNvSpPr/>
            <p:nvPr/>
          </p:nvSpPr>
          <p:spPr>
            <a:xfrm>
              <a:off x="12192" y="0"/>
              <a:ext cx="609600" cy="609600"/>
            </a:xfrm>
            <a:custGeom>
              <a:avLst/>
              <a:gdLst/>
              <a:ahLst/>
              <a:cxnLst/>
              <a:rect l="l" t="t" r="r" b="b"/>
              <a:pathLst>
                <a:path w="609600" h="609600" extrusionOk="0">
                  <a:moveTo>
                    <a:pt x="0" y="609600"/>
                  </a:moveTo>
                  <a:lnTo>
                    <a:pt x="0" y="0"/>
                  </a:lnTo>
                  <a:lnTo>
                    <a:pt x="33528" y="0"/>
                  </a:lnTo>
                  <a:lnTo>
                    <a:pt x="33528" y="609600"/>
                  </a:lnTo>
                  <a:lnTo>
                    <a:pt x="67056" y="609600"/>
                  </a:lnTo>
                  <a:lnTo>
                    <a:pt x="67056" y="0"/>
                  </a:lnTo>
                  <a:lnTo>
                    <a:pt x="100584" y="0"/>
                  </a:lnTo>
                  <a:lnTo>
                    <a:pt x="100584" y="609600"/>
                  </a:lnTo>
                  <a:lnTo>
                    <a:pt x="134112" y="609600"/>
                  </a:lnTo>
                  <a:lnTo>
                    <a:pt x="134112" y="0"/>
                  </a:lnTo>
                  <a:lnTo>
                    <a:pt x="170688" y="0"/>
                  </a:lnTo>
                  <a:lnTo>
                    <a:pt x="170688" y="609600"/>
                  </a:lnTo>
                  <a:lnTo>
                    <a:pt x="201168" y="609600"/>
                  </a:lnTo>
                  <a:lnTo>
                    <a:pt x="201168" y="0"/>
                  </a:lnTo>
                  <a:lnTo>
                    <a:pt x="234696" y="0"/>
                  </a:lnTo>
                  <a:lnTo>
                    <a:pt x="234696" y="609600"/>
                  </a:lnTo>
                  <a:lnTo>
                    <a:pt x="271272" y="609600"/>
                  </a:lnTo>
                  <a:lnTo>
                    <a:pt x="271272" y="0"/>
                  </a:lnTo>
                  <a:lnTo>
                    <a:pt x="304800" y="0"/>
                  </a:lnTo>
                  <a:lnTo>
                    <a:pt x="304800" y="609600"/>
                  </a:lnTo>
                  <a:lnTo>
                    <a:pt x="338328" y="609600"/>
                  </a:lnTo>
                  <a:lnTo>
                    <a:pt x="338328" y="0"/>
                  </a:lnTo>
                  <a:lnTo>
                    <a:pt x="371856" y="0"/>
                  </a:lnTo>
                  <a:lnTo>
                    <a:pt x="371856" y="609600"/>
                  </a:lnTo>
                  <a:lnTo>
                    <a:pt x="405384" y="609600"/>
                  </a:lnTo>
                  <a:lnTo>
                    <a:pt x="405384" y="0"/>
                  </a:lnTo>
                  <a:lnTo>
                    <a:pt x="438912" y="0"/>
                  </a:lnTo>
                  <a:lnTo>
                    <a:pt x="438912" y="609600"/>
                  </a:lnTo>
                  <a:lnTo>
                    <a:pt x="475488" y="603504"/>
                  </a:lnTo>
                  <a:lnTo>
                    <a:pt x="475488" y="0"/>
                  </a:lnTo>
                  <a:lnTo>
                    <a:pt x="505968" y="0"/>
                  </a:lnTo>
                  <a:lnTo>
                    <a:pt x="505968" y="609600"/>
                  </a:lnTo>
                  <a:lnTo>
                    <a:pt x="539496" y="609600"/>
                  </a:lnTo>
                  <a:lnTo>
                    <a:pt x="539496" y="0"/>
                  </a:lnTo>
                  <a:lnTo>
                    <a:pt x="576072" y="0"/>
                  </a:lnTo>
                  <a:lnTo>
                    <a:pt x="576072"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6" name="Google Shape;478;p18">
              <a:extLst>
                <a:ext uri="{FF2B5EF4-FFF2-40B4-BE49-F238E27FC236}">
                  <a16:creationId xmlns:a16="http://schemas.microsoft.com/office/drawing/2014/main" id="{AF691E47-CC43-5549-1EE9-76E51C4AF7A3}"/>
                </a:ext>
              </a:extLst>
            </p:cNvPr>
            <p:cNvSpPr/>
            <p:nvPr/>
          </p:nvSpPr>
          <p:spPr>
            <a:xfrm>
              <a:off x="621792" y="0"/>
              <a:ext cx="609600" cy="609600"/>
            </a:xfrm>
            <a:custGeom>
              <a:avLst/>
              <a:gdLst/>
              <a:ahLst/>
              <a:cxnLst/>
              <a:rect l="l" t="t" r="r" b="b"/>
              <a:pathLst>
                <a:path w="609600" h="609600" extrusionOk="0">
                  <a:moveTo>
                    <a:pt x="0" y="609600"/>
                  </a:moveTo>
                  <a:lnTo>
                    <a:pt x="0" y="0"/>
                  </a:lnTo>
                  <a:lnTo>
                    <a:pt x="33528" y="0"/>
                  </a:lnTo>
                  <a:lnTo>
                    <a:pt x="33528" y="609600"/>
                  </a:lnTo>
                  <a:lnTo>
                    <a:pt x="67056" y="609600"/>
                  </a:lnTo>
                  <a:lnTo>
                    <a:pt x="67056" y="0"/>
                  </a:lnTo>
                  <a:lnTo>
                    <a:pt x="100584" y="0"/>
                  </a:lnTo>
                  <a:lnTo>
                    <a:pt x="100584" y="609600"/>
                  </a:lnTo>
                  <a:lnTo>
                    <a:pt x="134112" y="609600"/>
                  </a:lnTo>
                  <a:lnTo>
                    <a:pt x="134112" y="0"/>
                  </a:lnTo>
                  <a:lnTo>
                    <a:pt x="170688" y="0"/>
                  </a:lnTo>
                  <a:lnTo>
                    <a:pt x="170688" y="609600"/>
                  </a:lnTo>
                  <a:lnTo>
                    <a:pt x="201168" y="609600"/>
                  </a:lnTo>
                  <a:lnTo>
                    <a:pt x="201168" y="0"/>
                  </a:lnTo>
                  <a:lnTo>
                    <a:pt x="234696" y="0"/>
                  </a:lnTo>
                  <a:lnTo>
                    <a:pt x="234696" y="609600"/>
                  </a:lnTo>
                  <a:lnTo>
                    <a:pt x="271272" y="609600"/>
                  </a:lnTo>
                  <a:lnTo>
                    <a:pt x="271272" y="0"/>
                  </a:lnTo>
                  <a:lnTo>
                    <a:pt x="304800" y="0"/>
                  </a:lnTo>
                  <a:lnTo>
                    <a:pt x="304800" y="609600"/>
                  </a:lnTo>
                  <a:lnTo>
                    <a:pt x="338328" y="609600"/>
                  </a:lnTo>
                  <a:lnTo>
                    <a:pt x="338328" y="0"/>
                  </a:lnTo>
                  <a:lnTo>
                    <a:pt x="371856" y="0"/>
                  </a:lnTo>
                  <a:lnTo>
                    <a:pt x="371856" y="609600"/>
                  </a:lnTo>
                  <a:lnTo>
                    <a:pt x="405384" y="609600"/>
                  </a:lnTo>
                  <a:lnTo>
                    <a:pt x="405384" y="0"/>
                  </a:lnTo>
                  <a:lnTo>
                    <a:pt x="438912" y="0"/>
                  </a:lnTo>
                  <a:lnTo>
                    <a:pt x="438912" y="609600"/>
                  </a:lnTo>
                  <a:lnTo>
                    <a:pt x="475488" y="603504"/>
                  </a:lnTo>
                  <a:lnTo>
                    <a:pt x="475488" y="0"/>
                  </a:lnTo>
                  <a:lnTo>
                    <a:pt x="505968" y="0"/>
                  </a:lnTo>
                  <a:lnTo>
                    <a:pt x="505968" y="609600"/>
                  </a:lnTo>
                  <a:lnTo>
                    <a:pt x="539496" y="609600"/>
                  </a:lnTo>
                  <a:lnTo>
                    <a:pt x="539496" y="0"/>
                  </a:lnTo>
                  <a:lnTo>
                    <a:pt x="576072" y="0"/>
                  </a:lnTo>
                  <a:lnTo>
                    <a:pt x="576072"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7" name="Google Shape;479;p18">
              <a:extLst>
                <a:ext uri="{FF2B5EF4-FFF2-40B4-BE49-F238E27FC236}">
                  <a16:creationId xmlns:a16="http://schemas.microsoft.com/office/drawing/2014/main" id="{67DBBA30-3961-FDA6-FC1B-9C7DD8E1D14E}"/>
                </a:ext>
              </a:extLst>
            </p:cNvPr>
            <p:cNvSpPr/>
            <p:nvPr/>
          </p:nvSpPr>
          <p:spPr>
            <a:xfrm>
              <a:off x="1231392" y="0"/>
              <a:ext cx="609600" cy="609600"/>
            </a:xfrm>
            <a:custGeom>
              <a:avLst/>
              <a:gdLst/>
              <a:ahLst/>
              <a:cxnLst/>
              <a:rect l="l" t="t" r="r" b="b"/>
              <a:pathLst>
                <a:path w="609600" h="609600" extrusionOk="0">
                  <a:moveTo>
                    <a:pt x="0" y="609600"/>
                  </a:moveTo>
                  <a:lnTo>
                    <a:pt x="0" y="0"/>
                  </a:lnTo>
                  <a:lnTo>
                    <a:pt x="33528" y="0"/>
                  </a:lnTo>
                  <a:lnTo>
                    <a:pt x="33528" y="609600"/>
                  </a:lnTo>
                  <a:lnTo>
                    <a:pt x="67056" y="609600"/>
                  </a:lnTo>
                  <a:lnTo>
                    <a:pt x="67056" y="0"/>
                  </a:lnTo>
                  <a:lnTo>
                    <a:pt x="100584" y="0"/>
                  </a:lnTo>
                  <a:lnTo>
                    <a:pt x="100584" y="609600"/>
                  </a:lnTo>
                  <a:lnTo>
                    <a:pt x="134112" y="609600"/>
                  </a:lnTo>
                  <a:lnTo>
                    <a:pt x="134112" y="0"/>
                  </a:lnTo>
                  <a:lnTo>
                    <a:pt x="170688" y="0"/>
                  </a:lnTo>
                  <a:lnTo>
                    <a:pt x="170688" y="609600"/>
                  </a:lnTo>
                  <a:lnTo>
                    <a:pt x="201168" y="609600"/>
                  </a:lnTo>
                  <a:lnTo>
                    <a:pt x="201168" y="0"/>
                  </a:lnTo>
                  <a:lnTo>
                    <a:pt x="234696" y="0"/>
                  </a:lnTo>
                  <a:lnTo>
                    <a:pt x="234696" y="609600"/>
                  </a:lnTo>
                  <a:lnTo>
                    <a:pt x="271272" y="609600"/>
                  </a:lnTo>
                  <a:lnTo>
                    <a:pt x="271272" y="0"/>
                  </a:lnTo>
                  <a:lnTo>
                    <a:pt x="304800" y="0"/>
                  </a:lnTo>
                  <a:lnTo>
                    <a:pt x="304800" y="609600"/>
                  </a:lnTo>
                  <a:lnTo>
                    <a:pt x="338328" y="609600"/>
                  </a:lnTo>
                  <a:lnTo>
                    <a:pt x="338328" y="0"/>
                  </a:lnTo>
                  <a:lnTo>
                    <a:pt x="371856" y="0"/>
                  </a:lnTo>
                  <a:lnTo>
                    <a:pt x="371856" y="609600"/>
                  </a:lnTo>
                  <a:lnTo>
                    <a:pt x="405384" y="609600"/>
                  </a:lnTo>
                  <a:lnTo>
                    <a:pt x="405384" y="0"/>
                  </a:lnTo>
                  <a:lnTo>
                    <a:pt x="438912" y="0"/>
                  </a:lnTo>
                  <a:lnTo>
                    <a:pt x="438912" y="609600"/>
                  </a:lnTo>
                  <a:lnTo>
                    <a:pt x="475488" y="603504"/>
                  </a:lnTo>
                  <a:lnTo>
                    <a:pt x="475488" y="0"/>
                  </a:lnTo>
                  <a:lnTo>
                    <a:pt x="505968" y="0"/>
                  </a:lnTo>
                  <a:lnTo>
                    <a:pt x="505968" y="609600"/>
                  </a:lnTo>
                  <a:lnTo>
                    <a:pt x="539496" y="609600"/>
                  </a:lnTo>
                  <a:lnTo>
                    <a:pt x="539496" y="0"/>
                  </a:lnTo>
                  <a:lnTo>
                    <a:pt x="576072" y="0"/>
                  </a:lnTo>
                  <a:lnTo>
                    <a:pt x="576072"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8" name="Google Shape;480;p18">
              <a:extLst>
                <a:ext uri="{FF2B5EF4-FFF2-40B4-BE49-F238E27FC236}">
                  <a16:creationId xmlns:a16="http://schemas.microsoft.com/office/drawing/2014/main" id="{0048D6C9-5011-3E95-EE2F-4F6241D9CDE3}"/>
                </a:ext>
              </a:extLst>
            </p:cNvPr>
            <p:cNvSpPr/>
            <p:nvPr/>
          </p:nvSpPr>
          <p:spPr>
            <a:xfrm>
              <a:off x="24505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9" name="Google Shape;481;p18">
              <a:extLst>
                <a:ext uri="{FF2B5EF4-FFF2-40B4-BE49-F238E27FC236}">
                  <a16:creationId xmlns:a16="http://schemas.microsoft.com/office/drawing/2014/main" id="{5D4001C8-3DB1-04B7-6EA0-9C7F92985CA3}"/>
                </a:ext>
              </a:extLst>
            </p:cNvPr>
            <p:cNvSpPr/>
            <p:nvPr/>
          </p:nvSpPr>
          <p:spPr>
            <a:xfrm>
              <a:off x="30601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0" name="Google Shape;482;p18">
              <a:extLst>
                <a:ext uri="{FF2B5EF4-FFF2-40B4-BE49-F238E27FC236}">
                  <a16:creationId xmlns:a16="http://schemas.microsoft.com/office/drawing/2014/main" id="{C0CC0087-C6F2-A07D-479E-7BFF463FAA26}"/>
                </a:ext>
              </a:extLst>
            </p:cNvPr>
            <p:cNvSpPr/>
            <p:nvPr/>
          </p:nvSpPr>
          <p:spPr>
            <a:xfrm>
              <a:off x="18409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1" name="Google Shape;483;p18">
              <a:extLst>
                <a:ext uri="{FF2B5EF4-FFF2-40B4-BE49-F238E27FC236}">
                  <a16:creationId xmlns:a16="http://schemas.microsoft.com/office/drawing/2014/main" id="{3A6F99A9-D802-83AF-1A5B-F5419717C3AC}"/>
                </a:ext>
              </a:extLst>
            </p:cNvPr>
            <p:cNvSpPr/>
            <p:nvPr/>
          </p:nvSpPr>
          <p:spPr>
            <a:xfrm>
              <a:off x="728472" y="657801"/>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~55,75 </a:t>
              </a:r>
              <a:endParaRPr/>
            </a:p>
          </p:txBody>
        </p:sp>
        <p:sp>
          <p:nvSpPr>
            <p:cNvPr id="42" name="Google Shape;484;p18">
              <a:extLst>
                <a:ext uri="{FF2B5EF4-FFF2-40B4-BE49-F238E27FC236}">
                  <a16:creationId xmlns:a16="http://schemas.microsoft.com/office/drawing/2014/main" id="{ADFFFC5A-6B4B-41A2-47E4-E106D517C44D}"/>
                </a:ext>
              </a:extLst>
            </p:cNvPr>
            <p:cNvSpPr/>
            <p:nvPr/>
          </p:nvSpPr>
          <p:spPr>
            <a:xfrm>
              <a:off x="1152141" y="652271"/>
              <a:ext cx="98070"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43" name="Google Shape;485;p18">
              <a:extLst>
                <a:ext uri="{FF2B5EF4-FFF2-40B4-BE49-F238E27FC236}">
                  <a16:creationId xmlns:a16="http://schemas.microsoft.com/office/drawing/2014/main" id="{25DBF8B9-C1E5-122B-82D7-E67AEAD9D6E4}"/>
                </a:ext>
              </a:extLst>
            </p:cNvPr>
            <p:cNvSpPr/>
            <p:nvPr/>
          </p:nvSpPr>
          <p:spPr>
            <a:xfrm>
              <a:off x="1225289" y="657801"/>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sp>
          <p:nvSpPr>
            <p:cNvPr id="44" name="Google Shape;486;p18">
              <a:extLst>
                <a:ext uri="{FF2B5EF4-FFF2-40B4-BE49-F238E27FC236}">
                  <a16:creationId xmlns:a16="http://schemas.microsoft.com/office/drawing/2014/main" id="{B88E3F98-F913-2825-9C08-A015489E1BE5}"/>
                </a:ext>
              </a:extLst>
            </p:cNvPr>
            <p:cNvSpPr/>
            <p:nvPr/>
          </p:nvSpPr>
          <p:spPr>
            <a:xfrm>
              <a:off x="106680" y="838200"/>
              <a:ext cx="1716024" cy="0"/>
            </a:xfrm>
            <a:custGeom>
              <a:avLst/>
              <a:gdLst/>
              <a:ahLst/>
              <a:cxnLst/>
              <a:rect l="l" t="t" r="r" b="b"/>
              <a:pathLst>
                <a:path w="1716024" h="120000" extrusionOk="0">
                  <a:moveTo>
                    <a:pt x="0" y="0"/>
                  </a:moveTo>
                  <a:lnTo>
                    <a:pt x="17160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5" name="Google Shape;487;p18">
              <a:extLst>
                <a:ext uri="{FF2B5EF4-FFF2-40B4-BE49-F238E27FC236}">
                  <a16:creationId xmlns:a16="http://schemas.microsoft.com/office/drawing/2014/main" id="{6296EA5B-562E-54AA-F7BA-922D8423C161}"/>
                </a:ext>
              </a:extLst>
            </p:cNvPr>
            <p:cNvSpPr/>
            <p:nvPr/>
          </p:nvSpPr>
          <p:spPr>
            <a:xfrm>
              <a:off x="12192" y="78638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6" name="Google Shape;488;p18">
              <a:extLst>
                <a:ext uri="{FF2B5EF4-FFF2-40B4-BE49-F238E27FC236}">
                  <a16:creationId xmlns:a16="http://schemas.microsoft.com/office/drawing/2014/main" id="{E61D7421-70A8-EBBE-A9B2-04BD9100AF04}"/>
                </a:ext>
              </a:extLst>
            </p:cNvPr>
            <p:cNvSpPr/>
            <p:nvPr/>
          </p:nvSpPr>
          <p:spPr>
            <a:xfrm>
              <a:off x="1819656" y="789432"/>
              <a:ext cx="97536" cy="97536"/>
            </a:xfrm>
            <a:custGeom>
              <a:avLst/>
              <a:gdLst/>
              <a:ahLst/>
              <a:cxnLst/>
              <a:rect l="l" t="t" r="r" b="b"/>
              <a:pathLst>
                <a:path w="97536" h="97536" extrusionOk="0">
                  <a:moveTo>
                    <a:pt x="0" y="0"/>
                  </a:moveTo>
                  <a:lnTo>
                    <a:pt x="97536" y="48768"/>
                  </a:lnTo>
                  <a:lnTo>
                    <a:pt x="0" y="9753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7" name="Google Shape;489;p18">
              <a:extLst>
                <a:ext uri="{FF2B5EF4-FFF2-40B4-BE49-F238E27FC236}">
                  <a16:creationId xmlns:a16="http://schemas.microsoft.com/office/drawing/2014/main" id="{C082F2F2-A588-A8E0-8913-4760B3E125C3}"/>
                </a:ext>
              </a:extLst>
            </p:cNvPr>
            <p:cNvSpPr/>
            <p:nvPr/>
          </p:nvSpPr>
          <p:spPr>
            <a:xfrm>
              <a:off x="0"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8" name="Google Shape;490;p18">
              <a:extLst>
                <a:ext uri="{FF2B5EF4-FFF2-40B4-BE49-F238E27FC236}">
                  <a16:creationId xmlns:a16="http://schemas.microsoft.com/office/drawing/2014/main" id="{FADE3BBD-0799-1354-A4D9-578435E98D0D}"/>
                </a:ext>
              </a:extLst>
            </p:cNvPr>
            <p:cNvSpPr/>
            <p:nvPr/>
          </p:nvSpPr>
          <p:spPr>
            <a:xfrm>
              <a:off x="1917192"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9" name="Google Shape;491;p18">
              <a:extLst>
                <a:ext uri="{FF2B5EF4-FFF2-40B4-BE49-F238E27FC236}">
                  <a16:creationId xmlns:a16="http://schemas.microsoft.com/office/drawing/2014/main" id="{CBE381A5-946A-5B68-5C9C-85025B0A3866}"/>
                </a:ext>
              </a:extLst>
            </p:cNvPr>
            <p:cNvSpPr/>
            <p:nvPr/>
          </p:nvSpPr>
          <p:spPr>
            <a:xfrm>
              <a:off x="3593592" y="66141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0" name="Google Shape;492;p18">
              <a:extLst>
                <a:ext uri="{FF2B5EF4-FFF2-40B4-BE49-F238E27FC236}">
                  <a16:creationId xmlns:a16="http://schemas.microsoft.com/office/drawing/2014/main" id="{46DB15D3-C89C-9051-7246-DCCC3CDF125E}"/>
                </a:ext>
              </a:extLst>
            </p:cNvPr>
            <p:cNvSpPr/>
            <p:nvPr/>
          </p:nvSpPr>
          <p:spPr>
            <a:xfrm>
              <a:off x="4888993"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1" name="Google Shape;493;p18">
              <a:extLst>
                <a:ext uri="{FF2B5EF4-FFF2-40B4-BE49-F238E27FC236}">
                  <a16:creationId xmlns:a16="http://schemas.microsoft.com/office/drawing/2014/main" id="{7236AD7F-F8B1-71F8-FE19-7AABA5468A07}"/>
                </a:ext>
              </a:extLst>
            </p:cNvPr>
            <p:cNvSpPr/>
            <p:nvPr/>
          </p:nvSpPr>
          <p:spPr>
            <a:xfrm>
              <a:off x="2011680" y="838200"/>
              <a:ext cx="1487424" cy="0"/>
            </a:xfrm>
            <a:custGeom>
              <a:avLst/>
              <a:gdLst/>
              <a:ahLst/>
              <a:cxnLst/>
              <a:rect l="l" t="t" r="r" b="b"/>
              <a:pathLst>
                <a:path w="1487424" h="120000" extrusionOk="0">
                  <a:moveTo>
                    <a:pt x="0" y="0"/>
                  </a:moveTo>
                  <a:lnTo>
                    <a:pt x="14874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2" name="Google Shape;494;p18">
              <a:extLst>
                <a:ext uri="{FF2B5EF4-FFF2-40B4-BE49-F238E27FC236}">
                  <a16:creationId xmlns:a16="http://schemas.microsoft.com/office/drawing/2014/main" id="{2AE053AA-FC2D-B980-D6A5-A7817E0CCA75}"/>
                </a:ext>
              </a:extLst>
            </p:cNvPr>
            <p:cNvSpPr/>
            <p:nvPr/>
          </p:nvSpPr>
          <p:spPr>
            <a:xfrm>
              <a:off x="1917192" y="78638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3" name="Google Shape;495;p18">
              <a:extLst>
                <a:ext uri="{FF2B5EF4-FFF2-40B4-BE49-F238E27FC236}">
                  <a16:creationId xmlns:a16="http://schemas.microsoft.com/office/drawing/2014/main" id="{0DFC3BB7-B34A-C40B-EC65-A184B647E237}"/>
                </a:ext>
              </a:extLst>
            </p:cNvPr>
            <p:cNvSpPr/>
            <p:nvPr/>
          </p:nvSpPr>
          <p:spPr>
            <a:xfrm>
              <a:off x="3496056" y="789432"/>
              <a:ext cx="97536" cy="97536"/>
            </a:xfrm>
            <a:custGeom>
              <a:avLst/>
              <a:gdLst/>
              <a:ahLst/>
              <a:cxnLst/>
              <a:rect l="l" t="t" r="r" b="b"/>
              <a:pathLst>
                <a:path w="97536" h="97536" extrusionOk="0">
                  <a:moveTo>
                    <a:pt x="0" y="0"/>
                  </a:moveTo>
                  <a:lnTo>
                    <a:pt x="97536" y="48768"/>
                  </a:lnTo>
                  <a:lnTo>
                    <a:pt x="0" y="9753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4" name="Google Shape;496;p18">
              <a:extLst>
                <a:ext uri="{FF2B5EF4-FFF2-40B4-BE49-F238E27FC236}">
                  <a16:creationId xmlns:a16="http://schemas.microsoft.com/office/drawing/2014/main" id="{CC09684D-F849-71F7-3E15-F1D311CA244C}"/>
                </a:ext>
              </a:extLst>
            </p:cNvPr>
            <p:cNvSpPr/>
            <p:nvPr/>
          </p:nvSpPr>
          <p:spPr>
            <a:xfrm>
              <a:off x="3688080" y="838200"/>
              <a:ext cx="1106424" cy="0"/>
            </a:xfrm>
            <a:custGeom>
              <a:avLst/>
              <a:gdLst/>
              <a:ahLst/>
              <a:cxnLst/>
              <a:rect l="l" t="t" r="r" b="b"/>
              <a:pathLst>
                <a:path w="1106424" h="120000" extrusionOk="0">
                  <a:moveTo>
                    <a:pt x="0" y="0"/>
                  </a:moveTo>
                  <a:lnTo>
                    <a:pt x="11064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5" name="Google Shape;497;p18">
              <a:extLst>
                <a:ext uri="{FF2B5EF4-FFF2-40B4-BE49-F238E27FC236}">
                  <a16:creationId xmlns:a16="http://schemas.microsoft.com/office/drawing/2014/main" id="{17A95715-0C29-314A-1ABB-3111B24D6F4A}"/>
                </a:ext>
              </a:extLst>
            </p:cNvPr>
            <p:cNvSpPr/>
            <p:nvPr/>
          </p:nvSpPr>
          <p:spPr>
            <a:xfrm>
              <a:off x="3593592" y="78638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6" name="Google Shape;498;p18">
              <a:extLst>
                <a:ext uri="{FF2B5EF4-FFF2-40B4-BE49-F238E27FC236}">
                  <a16:creationId xmlns:a16="http://schemas.microsoft.com/office/drawing/2014/main" id="{2FCC2C77-0CFA-3C02-1366-EA50E4D220EB}"/>
                </a:ext>
              </a:extLst>
            </p:cNvPr>
            <p:cNvSpPr/>
            <p:nvPr/>
          </p:nvSpPr>
          <p:spPr>
            <a:xfrm>
              <a:off x="4791457" y="789432"/>
              <a:ext cx="97536" cy="97536"/>
            </a:xfrm>
            <a:custGeom>
              <a:avLst/>
              <a:gdLst/>
              <a:ahLst/>
              <a:cxnLst/>
              <a:rect l="l" t="t" r="r" b="b"/>
              <a:pathLst>
                <a:path w="97536" h="97536" extrusionOk="0">
                  <a:moveTo>
                    <a:pt x="0" y="0"/>
                  </a:moveTo>
                  <a:lnTo>
                    <a:pt x="97536" y="48768"/>
                  </a:lnTo>
                  <a:lnTo>
                    <a:pt x="0" y="9753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7" name="Google Shape;499;p18">
              <a:extLst>
                <a:ext uri="{FF2B5EF4-FFF2-40B4-BE49-F238E27FC236}">
                  <a16:creationId xmlns:a16="http://schemas.microsoft.com/office/drawing/2014/main" id="{2CE0D2EF-71E5-047E-20B5-B4EF901E1ECD}"/>
                </a:ext>
              </a:extLst>
            </p:cNvPr>
            <p:cNvSpPr/>
            <p:nvPr/>
          </p:nvSpPr>
          <p:spPr>
            <a:xfrm>
              <a:off x="4066032" y="657801"/>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~37,46 </a:t>
              </a:r>
              <a:endParaRPr/>
            </a:p>
          </p:txBody>
        </p:sp>
        <p:sp>
          <p:nvSpPr>
            <p:cNvPr id="58" name="Google Shape;500;p18">
              <a:extLst>
                <a:ext uri="{FF2B5EF4-FFF2-40B4-BE49-F238E27FC236}">
                  <a16:creationId xmlns:a16="http://schemas.microsoft.com/office/drawing/2014/main" id="{65820C2F-7D7F-6995-3F95-4B1FEC5094B5}"/>
                </a:ext>
              </a:extLst>
            </p:cNvPr>
            <p:cNvSpPr/>
            <p:nvPr/>
          </p:nvSpPr>
          <p:spPr>
            <a:xfrm>
              <a:off x="4489701" y="652271"/>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59" name="Google Shape;501;p18">
              <a:extLst>
                <a:ext uri="{FF2B5EF4-FFF2-40B4-BE49-F238E27FC236}">
                  <a16:creationId xmlns:a16="http://schemas.microsoft.com/office/drawing/2014/main" id="{C4E0F2B7-4D17-EA22-B2DD-9E04A1FEF710}"/>
                </a:ext>
              </a:extLst>
            </p:cNvPr>
            <p:cNvSpPr/>
            <p:nvPr/>
          </p:nvSpPr>
          <p:spPr>
            <a:xfrm>
              <a:off x="4562850" y="657801"/>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sp>
          <p:nvSpPr>
            <p:cNvPr id="60" name="Google Shape;502;p18">
              <a:extLst>
                <a:ext uri="{FF2B5EF4-FFF2-40B4-BE49-F238E27FC236}">
                  <a16:creationId xmlns:a16="http://schemas.microsoft.com/office/drawing/2014/main" id="{CE44916F-A714-745F-AD44-737A092A83C2}"/>
                </a:ext>
              </a:extLst>
            </p:cNvPr>
            <p:cNvSpPr/>
            <p:nvPr/>
          </p:nvSpPr>
          <p:spPr>
            <a:xfrm>
              <a:off x="2557261" y="657801"/>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~56,64 </a:t>
              </a:r>
              <a:endParaRPr/>
            </a:p>
          </p:txBody>
        </p:sp>
        <p:sp>
          <p:nvSpPr>
            <p:cNvPr id="61" name="Google Shape;503;p18">
              <a:extLst>
                <a:ext uri="{FF2B5EF4-FFF2-40B4-BE49-F238E27FC236}">
                  <a16:creationId xmlns:a16="http://schemas.microsoft.com/office/drawing/2014/main" id="{41C49928-41DF-A8A5-B0AF-693F931FFF1C}"/>
                </a:ext>
              </a:extLst>
            </p:cNvPr>
            <p:cNvSpPr/>
            <p:nvPr/>
          </p:nvSpPr>
          <p:spPr>
            <a:xfrm>
              <a:off x="2980930" y="652271"/>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Quattrocento Sans"/>
                  <a:ea typeface="Quattrocento Sans"/>
                  <a:cs typeface="Quattrocento Sans"/>
                  <a:sym typeface="Quattrocento Sans"/>
                </a:rPr>
                <a:t>µ</a:t>
              </a:r>
              <a:endParaRPr sz="1100">
                <a:solidFill>
                  <a:srgbClr val="000000"/>
                </a:solidFill>
                <a:latin typeface="Calibri"/>
                <a:ea typeface="Calibri"/>
                <a:cs typeface="Calibri"/>
                <a:sym typeface="Calibri"/>
              </a:endParaRPr>
            </a:p>
          </p:txBody>
        </p:sp>
        <p:sp>
          <p:nvSpPr>
            <p:cNvPr id="62" name="Google Shape;504;p18">
              <a:extLst>
                <a:ext uri="{FF2B5EF4-FFF2-40B4-BE49-F238E27FC236}">
                  <a16:creationId xmlns:a16="http://schemas.microsoft.com/office/drawing/2014/main" id="{1E44F657-BB11-1366-2757-A430E3145AA8}"/>
                </a:ext>
              </a:extLst>
            </p:cNvPr>
            <p:cNvSpPr/>
            <p:nvPr/>
          </p:nvSpPr>
          <p:spPr>
            <a:xfrm>
              <a:off x="3054079" y="657801"/>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100">
                  <a:solidFill>
                    <a:srgbClr val="000000"/>
                  </a:solidFill>
                  <a:latin typeface="Calibri"/>
                  <a:ea typeface="Calibri"/>
                  <a:cs typeface="Calibri"/>
                  <a:sym typeface="Calibri"/>
                </a:rPr>
                <a:t>s</a:t>
              </a:r>
              <a:endParaRPr/>
            </a:p>
          </p:txBody>
        </p:sp>
      </p:grpSp>
      <p:sp>
        <p:nvSpPr>
          <p:cNvPr id="63" name="Google Shape;473;p18">
            <a:extLst>
              <a:ext uri="{FF2B5EF4-FFF2-40B4-BE49-F238E27FC236}">
                <a16:creationId xmlns:a16="http://schemas.microsoft.com/office/drawing/2014/main" id="{A0046544-8BE7-AF8B-C1FE-2283E72FA8DE}"/>
              </a:ext>
            </a:extLst>
          </p:cNvPr>
          <p:cNvSpPr txBox="1"/>
          <p:nvPr/>
        </p:nvSpPr>
        <p:spPr>
          <a:xfrm>
            <a:off x="1354523" y="3024104"/>
            <a:ext cx="4701000" cy="355763"/>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600" dirty="0">
                <a:solidFill>
                  <a:srgbClr val="000000"/>
                </a:solidFill>
                <a:latin typeface="Arial" panose="020B0604020202020204" pitchFamily="34" charset="0"/>
                <a:cs typeface="Arial" panose="020B0604020202020204" pitchFamily="34" charset="0"/>
              </a:rPr>
              <a:t>Tag to Reader SOF, single subcarrier.</a:t>
            </a:r>
            <a:endParaRPr sz="1600" dirty="0">
              <a:solidFill>
                <a:srgbClr val="000000"/>
              </a:solidFill>
              <a:latin typeface="Arial" panose="020B0604020202020204" pitchFamily="34" charset="0"/>
              <a:cs typeface="Arial" panose="020B0604020202020204" pitchFamily="34" charset="0"/>
            </a:endParaRPr>
          </a:p>
        </p:txBody>
      </p:sp>
      <p:sp>
        <p:nvSpPr>
          <p:cNvPr id="64" name="Google Shape;505;p18">
            <a:extLst>
              <a:ext uri="{FF2B5EF4-FFF2-40B4-BE49-F238E27FC236}">
                <a16:creationId xmlns:a16="http://schemas.microsoft.com/office/drawing/2014/main" id="{634B4C4E-C658-9F5F-2280-4B27824DFF4E}"/>
              </a:ext>
            </a:extLst>
          </p:cNvPr>
          <p:cNvSpPr txBox="1"/>
          <p:nvPr/>
        </p:nvSpPr>
        <p:spPr>
          <a:xfrm>
            <a:off x="6763963" y="3024104"/>
            <a:ext cx="470100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000000"/>
                </a:solidFill>
                <a:latin typeface="Arial" panose="020B0604020202020204" pitchFamily="34" charset="0"/>
                <a:cs typeface="Arial" panose="020B0604020202020204" pitchFamily="34" charset="0"/>
              </a:rPr>
              <a:t>Tag to Reader SOF, two subcarriers.</a:t>
            </a:r>
            <a:endParaRPr sz="1600" dirty="0">
              <a:solidFill>
                <a:schemeClr val="dk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73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820A-CB96-AC23-374C-FCE16E45E686}"/>
              </a:ext>
            </a:extLst>
          </p:cNvPr>
          <p:cNvSpPr>
            <a:spLocks noGrp="1"/>
          </p:cNvSpPr>
          <p:nvPr>
            <p:ph type="title"/>
          </p:nvPr>
        </p:nvSpPr>
        <p:spPr>
          <a:xfrm>
            <a:off x="713179" y="267627"/>
            <a:ext cx="10515600" cy="801321"/>
          </a:xfrm>
        </p:spPr>
        <p:txBody>
          <a:bodyPr>
            <a:normAutofit fontScale="90000"/>
          </a:bodyPr>
          <a:lstStyle/>
          <a:p>
            <a:pPr algn="ctr"/>
            <a:r>
              <a:rPr lang="en-US" sz="3600" b="0" dirty="0">
                <a:solidFill>
                  <a:schemeClr val="tx1"/>
                </a:solidFill>
                <a:latin typeface="Arial"/>
                <a:ea typeface="Arial"/>
                <a:cs typeface="Arial"/>
                <a:sym typeface="Arial"/>
              </a:rPr>
              <a:t>PN5180 ISO15396 Tag to Reader Communication</a:t>
            </a:r>
            <a:br>
              <a:rPr lang="en-US" sz="3600" b="0" dirty="0">
                <a:latin typeface="Arial"/>
                <a:ea typeface="Arial"/>
                <a:cs typeface="Arial"/>
                <a:sym typeface="Arial"/>
              </a:rPr>
            </a:br>
            <a:r>
              <a:rPr lang="en-US" sz="3600" b="0" dirty="0">
                <a:solidFill>
                  <a:schemeClr val="tx2">
                    <a:lumMod val="50000"/>
                  </a:schemeClr>
                </a:solidFill>
                <a:latin typeface="Arial"/>
                <a:ea typeface="Arial"/>
                <a:cs typeface="Arial"/>
                <a:sym typeface="Arial"/>
              </a:rPr>
              <a:t>Data Packet Transmission with Single Subcarrier</a:t>
            </a:r>
            <a:endParaRPr lang="en-US" dirty="0">
              <a:solidFill>
                <a:schemeClr val="tx2">
                  <a:lumMod val="50000"/>
                </a:schemeClr>
              </a:solidFill>
            </a:endParaRPr>
          </a:p>
        </p:txBody>
      </p:sp>
      <p:grpSp>
        <p:nvGrpSpPr>
          <p:cNvPr id="4" name="Google Shape;515;p19">
            <a:extLst>
              <a:ext uri="{FF2B5EF4-FFF2-40B4-BE49-F238E27FC236}">
                <a16:creationId xmlns:a16="http://schemas.microsoft.com/office/drawing/2014/main" id="{B4B9D9F2-49EA-3DC6-CD15-0F137A90ADA4}"/>
              </a:ext>
            </a:extLst>
          </p:cNvPr>
          <p:cNvGrpSpPr/>
          <p:nvPr/>
        </p:nvGrpSpPr>
        <p:grpSpPr>
          <a:xfrm>
            <a:off x="704035" y="4559085"/>
            <a:ext cx="4888867" cy="1566545"/>
            <a:chOff x="0" y="0"/>
            <a:chExt cx="4888992" cy="1566672"/>
          </a:xfrm>
        </p:grpSpPr>
        <p:sp>
          <p:nvSpPr>
            <p:cNvPr id="5" name="Google Shape;516;p19">
              <a:extLst>
                <a:ext uri="{FF2B5EF4-FFF2-40B4-BE49-F238E27FC236}">
                  <a16:creationId xmlns:a16="http://schemas.microsoft.com/office/drawing/2014/main" id="{077666F1-B279-788D-A095-92C758EECFA1}"/>
                </a:ext>
              </a:extLst>
            </p:cNvPr>
            <p:cNvSpPr/>
            <p:nvPr/>
          </p:nvSpPr>
          <p:spPr>
            <a:xfrm>
              <a:off x="2081784" y="1121097"/>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~37,76 </a:t>
              </a:r>
              <a:endParaRPr/>
            </a:p>
          </p:txBody>
        </p:sp>
        <p:sp>
          <p:nvSpPr>
            <p:cNvPr id="6" name="Google Shape;517;p19">
              <a:extLst>
                <a:ext uri="{FF2B5EF4-FFF2-40B4-BE49-F238E27FC236}">
                  <a16:creationId xmlns:a16="http://schemas.microsoft.com/office/drawing/2014/main" id="{24944E6F-B378-69BB-EC28-A0B184881AAF}"/>
                </a:ext>
              </a:extLst>
            </p:cNvPr>
            <p:cNvSpPr/>
            <p:nvPr/>
          </p:nvSpPr>
          <p:spPr>
            <a:xfrm>
              <a:off x="2505453" y="1112520"/>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7" name="Google Shape;518;p19">
              <a:extLst>
                <a:ext uri="{FF2B5EF4-FFF2-40B4-BE49-F238E27FC236}">
                  <a16:creationId xmlns:a16="http://schemas.microsoft.com/office/drawing/2014/main" id="{C353D4F2-F99F-6964-841A-F59AE8783296}"/>
                </a:ext>
              </a:extLst>
            </p:cNvPr>
            <p:cNvSpPr/>
            <p:nvPr/>
          </p:nvSpPr>
          <p:spPr>
            <a:xfrm>
              <a:off x="2578602" y="1121097"/>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8" name="Google Shape;519;p19">
              <a:extLst>
                <a:ext uri="{FF2B5EF4-FFF2-40B4-BE49-F238E27FC236}">
                  <a16:creationId xmlns:a16="http://schemas.microsoft.com/office/drawing/2014/main" id="{3E4889A9-1F34-B36F-1B0E-823B831B8324}"/>
                </a:ext>
              </a:extLst>
            </p:cNvPr>
            <p:cNvSpPr/>
            <p:nvPr/>
          </p:nvSpPr>
          <p:spPr>
            <a:xfrm>
              <a:off x="103632" y="1356360"/>
              <a:ext cx="4684776" cy="0"/>
            </a:xfrm>
            <a:custGeom>
              <a:avLst/>
              <a:gdLst/>
              <a:ahLst/>
              <a:cxnLst/>
              <a:rect l="l" t="t" r="r" b="b"/>
              <a:pathLst>
                <a:path w="4684776" h="120000" extrusionOk="0">
                  <a:moveTo>
                    <a:pt x="0" y="0"/>
                  </a:moveTo>
                  <a:lnTo>
                    <a:pt x="4684776"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9" name="Google Shape;520;p19">
              <a:extLst>
                <a:ext uri="{FF2B5EF4-FFF2-40B4-BE49-F238E27FC236}">
                  <a16:creationId xmlns:a16="http://schemas.microsoft.com/office/drawing/2014/main" id="{B3C8C4D3-CF3E-ECA4-88E2-23A317D09714}"/>
                </a:ext>
              </a:extLst>
            </p:cNvPr>
            <p:cNvSpPr/>
            <p:nvPr/>
          </p:nvSpPr>
          <p:spPr>
            <a:xfrm>
              <a:off x="9144" y="1304544"/>
              <a:ext cx="97536" cy="100584"/>
            </a:xfrm>
            <a:custGeom>
              <a:avLst/>
              <a:gdLst/>
              <a:ahLst/>
              <a:cxnLst/>
              <a:rect l="l" t="t" r="r" b="b"/>
              <a:pathLst>
                <a:path w="97536" h="100584" extrusionOk="0">
                  <a:moveTo>
                    <a:pt x="97536" y="0"/>
                  </a:moveTo>
                  <a:lnTo>
                    <a:pt x="97536" y="100584"/>
                  </a:lnTo>
                  <a:lnTo>
                    <a:pt x="0" y="51815"/>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 name="Google Shape;521;p19">
              <a:extLst>
                <a:ext uri="{FF2B5EF4-FFF2-40B4-BE49-F238E27FC236}">
                  <a16:creationId xmlns:a16="http://schemas.microsoft.com/office/drawing/2014/main" id="{9E1F8F1C-A34A-1063-38AF-951749188F13}"/>
                </a:ext>
              </a:extLst>
            </p:cNvPr>
            <p:cNvSpPr/>
            <p:nvPr/>
          </p:nvSpPr>
          <p:spPr>
            <a:xfrm>
              <a:off x="4785360" y="1307592"/>
              <a:ext cx="97536" cy="100584"/>
            </a:xfrm>
            <a:custGeom>
              <a:avLst/>
              <a:gdLst/>
              <a:ahLst/>
              <a:cxnLst/>
              <a:rect l="l" t="t" r="r" b="b"/>
              <a:pathLst>
                <a:path w="97536" h="100584" extrusionOk="0">
                  <a:moveTo>
                    <a:pt x="0" y="0"/>
                  </a:moveTo>
                  <a:lnTo>
                    <a:pt x="97536"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1" name="Google Shape;522;p19">
              <a:extLst>
                <a:ext uri="{FF2B5EF4-FFF2-40B4-BE49-F238E27FC236}">
                  <a16:creationId xmlns:a16="http://schemas.microsoft.com/office/drawing/2014/main" id="{ACD39B3B-9C6A-F233-4A15-D33C94EA14DD}"/>
                </a:ext>
              </a:extLst>
            </p:cNvPr>
            <p:cNvSpPr/>
            <p:nvPr/>
          </p:nvSpPr>
          <p:spPr>
            <a:xfrm>
              <a:off x="4882896" y="652272"/>
              <a:ext cx="0" cy="914400"/>
            </a:xfrm>
            <a:custGeom>
              <a:avLst/>
              <a:gdLst/>
              <a:ahLst/>
              <a:cxnLst/>
              <a:rect l="l" t="t" r="r" b="b"/>
              <a:pathLst>
                <a:path w="120000" h="914400" extrusionOk="0">
                  <a:moveTo>
                    <a:pt x="0" y="0"/>
                  </a:moveTo>
                  <a:lnTo>
                    <a:pt x="0" y="9144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2" name="Google Shape;523;p19">
              <a:extLst>
                <a:ext uri="{FF2B5EF4-FFF2-40B4-BE49-F238E27FC236}">
                  <a16:creationId xmlns:a16="http://schemas.microsoft.com/office/drawing/2014/main" id="{BE87D33C-3F5E-CC7A-116E-CDBE71DA3878}"/>
                </a:ext>
              </a:extLst>
            </p:cNvPr>
            <p:cNvSpPr/>
            <p:nvPr/>
          </p:nvSpPr>
          <p:spPr>
            <a:xfrm>
              <a:off x="9144" y="652272"/>
              <a:ext cx="0" cy="914400"/>
            </a:xfrm>
            <a:custGeom>
              <a:avLst/>
              <a:gdLst/>
              <a:ahLst/>
              <a:cxnLst/>
              <a:rect l="l" t="t" r="r" b="b"/>
              <a:pathLst>
                <a:path w="120000" h="914400" extrusionOk="0">
                  <a:moveTo>
                    <a:pt x="0" y="0"/>
                  </a:moveTo>
                  <a:lnTo>
                    <a:pt x="0" y="9144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3" name="Google Shape;524;p19">
              <a:extLst>
                <a:ext uri="{FF2B5EF4-FFF2-40B4-BE49-F238E27FC236}">
                  <a16:creationId xmlns:a16="http://schemas.microsoft.com/office/drawing/2014/main" id="{1A3C6EBC-8A17-0412-1414-E18CF088B6A3}"/>
                </a:ext>
              </a:extLst>
            </p:cNvPr>
            <p:cNvSpPr/>
            <p:nvPr/>
          </p:nvSpPr>
          <p:spPr>
            <a:xfrm>
              <a:off x="103632" y="923544"/>
              <a:ext cx="2246376" cy="0"/>
            </a:xfrm>
            <a:custGeom>
              <a:avLst/>
              <a:gdLst/>
              <a:ahLst/>
              <a:cxnLst/>
              <a:rect l="l" t="t" r="r" b="b"/>
              <a:pathLst>
                <a:path w="2246376" h="120000" extrusionOk="0">
                  <a:moveTo>
                    <a:pt x="0" y="0"/>
                  </a:moveTo>
                  <a:lnTo>
                    <a:pt x="2246376"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4" name="Google Shape;525;p19">
              <a:extLst>
                <a:ext uri="{FF2B5EF4-FFF2-40B4-BE49-F238E27FC236}">
                  <a16:creationId xmlns:a16="http://schemas.microsoft.com/office/drawing/2014/main" id="{46FA11A0-A35A-46C6-73AD-CD99CAE0D3C6}"/>
                </a:ext>
              </a:extLst>
            </p:cNvPr>
            <p:cNvSpPr/>
            <p:nvPr/>
          </p:nvSpPr>
          <p:spPr>
            <a:xfrm>
              <a:off x="9144" y="871728"/>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5" name="Google Shape;526;p19">
              <a:extLst>
                <a:ext uri="{FF2B5EF4-FFF2-40B4-BE49-F238E27FC236}">
                  <a16:creationId xmlns:a16="http://schemas.microsoft.com/office/drawing/2014/main" id="{92268681-6AE0-D05B-F403-AB9AA571E2AD}"/>
                </a:ext>
              </a:extLst>
            </p:cNvPr>
            <p:cNvSpPr/>
            <p:nvPr/>
          </p:nvSpPr>
          <p:spPr>
            <a:xfrm>
              <a:off x="2346960" y="874776"/>
              <a:ext cx="97536" cy="97536"/>
            </a:xfrm>
            <a:custGeom>
              <a:avLst/>
              <a:gdLst/>
              <a:ahLst/>
              <a:cxnLst/>
              <a:rect l="l" t="t" r="r" b="b"/>
              <a:pathLst>
                <a:path w="97536" h="97536" extrusionOk="0">
                  <a:moveTo>
                    <a:pt x="0" y="0"/>
                  </a:moveTo>
                  <a:lnTo>
                    <a:pt x="97536" y="48768"/>
                  </a:lnTo>
                  <a:lnTo>
                    <a:pt x="0" y="9753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6" name="Google Shape;527;p19">
              <a:extLst>
                <a:ext uri="{FF2B5EF4-FFF2-40B4-BE49-F238E27FC236}">
                  <a16:creationId xmlns:a16="http://schemas.microsoft.com/office/drawing/2014/main" id="{7BBE7523-7BF0-9256-101B-528A199A1C35}"/>
                </a:ext>
              </a:extLst>
            </p:cNvPr>
            <p:cNvSpPr/>
            <p:nvPr/>
          </p:nvSpPr>
          <p:spPr>
            <a:xfrm>
              <a:off x="1091184" y="730953"/>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~18,88 </a:t>
              </a:r>
              <a:endParaRPr/>
            </a:p>
          </p:txBody>
        </p:sp>
        <p:sp>
          <p:nvSpPr>
            <p:cNvPr id="17" name="Google Shape;528;p19">
              <a:extLst>
                <a:ext uri="{FF2B5EF4-FFF2-40B4-BE49-F238E27FC236}">
                  <a16:creationId xmlns:a16="http://schemas.microsoft.com/office/drawing/2014/main" id="{E4A88A18-B598-4D5F-CBC5-94A8239389B5}"/>
                </a:ext>
              </a:extLst>
            </p:cNvPr>
            <p:cNvSpPr/>
            <p:nvPr/>
          </p:nvSpPr>
          <p:spPr>
            <a:xfrm>
              <a:off x="1514853" y="725423"/>
              <a:ext cx="98070"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18" name="Google Shape;529;p19">
              <a:extLst>
                <a:ext uri="{FF2B5EF4-FFF2-40B4-BE49-F238E27FC236}">
                  <a16:creationId xmlns:a16="http://schemas.microsoft.com/office/drawing/2014/main" id="{6C91BC4E-BBA6-32B3-FD8F-513D5F98BDD9}"/>
                </a:ext>
              </a:extLst>
            </p:cNvPr>
            <p:cNvSpPr/>
            <p:nvPr/>
          </p:nvSpPr>
          <p:spPr>
            <a:xfrm>
              <a:off x="1588001" y="730953"/>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19" name="Google Shape;530;p19">
              <a:extLst>
                <a:ext uri="{FF2B5EF4-FFF2-40B4-BE49-F238E27FC236}">
                  <a16:creationId xmlns:a16="http://schemas.microsoft.com/office/drawing/2014/main" id="{C43046B3-C883-36FE-0259-AD09F6CB73D6}"/>
                </a:ext>
              </a:extLst>
            </p:cNvPr>
            <p:cNvSpPr/>
            <p:nvPr/>
          </p:nvSpPr>
          <p:spPr>
            <a:xfrm>
              <a:off x="0" y="0"/>
              <a:ext cx="4888992" cy="627888"/>
            </a:xfrm>
            <a:custGeom>
              <a:avLst/>
              <a:gdLst/>
              <a:ahLst/>
              <a:cxnLst/>
              <a:rect l="l" t="t" r="r" b="b"/>
              <a:pathLst>
                <a:path w="4888992" h="627888" extrusionOk="0">
                  <a:moveTo>
                    <a:pt x="6096" y="0"/>
                  </a:moveTo>
                  <a:lnTo>
                    <a:pt x="164592" y="0"/>
                  </a:lnTo>
                  <a:lnTo>
                    <a:pt x="167640" y="3048"/>
                  </a:lnTo>
                  <a:lnTo>
                    <a:pt x="170688" y="9144"/>
                  </a:lnTo>
                  <a:lnTo>
                    <a:pt x="170688" y="609600"/>
                  </a:lnTo>
                  <a:lnTo>
                    <a:pt x="304800" y="609600"/>
                  </a:lnTo>
                  <a:lnTo>
                    <a:pt x="304800" y="9144"/>
                  </a:lnTo>
                  <a:lnTo>
                    <a:pt x="307848" y="3048"/>
                  </a:lnTo>
                  <a:lnTo>
                    <a:pt x="310896" y="0"/>
                  </a:lnTo>
                  <a:lnTo>
                    <a:pt x="469392" y="0"/>
                  </a:lnTo>
                  <a:lnTo>
                    <a:pt x="472440" y="3048"/>
                  </a:lnTo>
                  <a:lnTo>
                    <a:pt x="475488" y="9144"/>
                  </a:lnTo>
                  <a:lnTo>
                    <a:pt x="475488" y="609600"/>
                  </a:lnTo>
                  <a:lnTo>
                    <a:pt x="609600" y="609600"/>
                  </a:lnTo>
                  <a:lnTo>
                    <a:pt x="609600" y="9144"/>
                  </a:lnTo>
                  <a:lnTo>
                    <a:pt x="612648" y="3048"/>
                  </a:lnTo>
                  <a:lnTo>
                    <a:pt x="615696" y="0"/>
                  </a:lnTo>
                  <a:lnTo>
                    <a:pt x="774192" y="0"/>
                  </a:lnTo>
                  <a:lnTo>
                    <a:pt x="777240" y="3048"/>
                  </a:lnTo>
                  <a:lnTo>
                    <a:pt x="780288" y="9144"/>
                  </a:lnTo>
                  <a:lnTo>
                    <a:pt x="780288" y="609600"/>
                  </a:lnTo>
                  <a:lnTo>
                    <a:pt x="911352" y="609600"/>
                  </a:lnTo>
                  <a:lnTo>
                    <a:pt x="911352" y="9144"/>
                  </a:lnTo>
                  <a:lnTo>
                    <a:pt x="920496" y="0"/>
                  </a:lnTo>
                  <a:lnTo>
                    <a:pt x="1078992" y="0"/>
                  </a:lnTo>
                  <a:lnTo>
                    <a:pt x="1082040" y="3048"/>
                  </a:lnTo>
                  <a:lnTo>
                    <a:pt x="1085088" y="9144"/>
                  </a:lnTo>
                  <a:lnTo>
                    <a:pt x="1085088" y="609600"/>
                  </a:lnTo>
                  <a:lnTo>
                    <a:pt x="1216152" y="609600"/>
                  </a:lnTo>
                  <a:lnTo>
                    <a:pt x="1216152" y="9144"/>
                  </a:lnTo>
                  <a:lnTo>
                    <a:pt x="1219200" y="3048"/>
                  </a:lnTo>
                  <a:lnTo>
                    <a:pt x="1225296" y="0"/>
                  </a:lnTo>
                  <a:lnTo>
                    <a:pt x="1383792" y="0"/>
                  </a:lnTo>
                  <a:lnTo>
                    <a:pt x="1386840" y="3048"/>
                  </a:lnTo>
                  <a:lnTo>
                    <a:pt x="1389888" y="9144"/>
                  </a:lnTo>
                  <a:lnTo>
                    <a:pt x="1389888" y="609600"/>
                  </a:lnTo>
                  <a:lnTo>
                    <a:pt x="1520952" y="609600"/>
                  </a:lnTo>
                  <a:lnTo>
                    <a:pt x="1520952" y="9144"/>
                  </a:lnTo>
                  <a:lnTo>
                    <a:pt x="1524000" y="3048"/>
                  </a:lnTo>
                  <a:lnTo>
                    <a:pt x="1530096" y="0"/>
                  </a:lnTo>
                  <a:lnTo>
                    <a:pt x="1688592" y="0"/>
                  </a:lnTo>
                  <a:lnTo>
                    <a:pt x="1691640" y="3048"/>
                  </a:lnTo>
                  <a:lnTo>
                    <a:pt x="1694688" y="9144"/>
                  </a:lnTo>
                  <a:lnTo>
                    <a:pt x="1694688" y="609234"/>
                  </a:lnTo>
                  <a:lnTo>
                    <a:pt x="1825752" y="603992"/>
                  </a:lnTo>
                  <a:lnTo>
                    <a:pt x="1825752" y="9144"/>
                  </a:lnTo>
                  <a:lnTo>
                    <a:pt x="1828800" y="3048"/>
                  </a:lnTo>
                  <a:lnTo>
                    <a:pt x="1831848" y="0"/>
                  </a:lnTo>
                  <a:lnTo>
                    <a:pt x="1993392" y="0"/>
                  </a:lnTo>
                  <a:lnTo>
                    <a:pt x="1996440" y="3048"/>
                  </a:lnTo>
                  <a:lnTo>
                    <a:pt x="1999488" y="9144"/>
                  </a:lnTo>
                  <a:lnTo>
                    <a:pt x="1999488" y="609600"/>
                  </a:lnTo>
                  <a:lnTo>
                    <a:pt x="2130552" y="609600"/>
                  </a:lnTo>
                  <a:lnTo>
                    <a:pt x="2130552" y="9144"/>
                  </a:lnTo>
                  <a:lnTo>
                    <a:pt x="2133600" y="3048"/>
                  </a:lnTo>
                  <a:lnTo>
                    <a:pt x="2136648" y="0"/>
                  </a:lnTo>
                  <a:lnTo>
                    <a:pt x="2298192" y="0"/>
                  </a:lnTo>
                  <a:lnTo>
                    <a:pt x="2301240" y="3048"/>
                  </a:lnTo>
                  <a:lnTo>
                    <a:pt x="2304288" y="9144"/>
                  </a:lnTo>
                  <a:lnTo>
                    <a:pt x="2304288" y="609557"/>
                  </a:lnTo>
                  <a:lnTo>
                    <a:pt x="4888992" y="600456"/>
                  </a:lnTo>
                  <a:lnTo>
                    <a:pt x="4888992" y="618744"/>
                  </a:lnTo>
                  <a:lnTo>
                    <a:pt x="2292096" y="627888"/>
                  </a:lnTo>
                  <a:lnTo>
                    <a:pt x="2289048" y="624840"/>
                  </a:lnTo>
                  <a:lnTo>
                    <a:pt x="2286000" y="624840"/>
                  </a:lnTo>
                  <a:lnTo>
                    <a:pt x="2282952" y="618744"/>
                  </a:lnTo>
                  <a:lnTo>
                    <a:pt x="2282952" y="18288"/>
                  </a:lnTo>
                  <a:lnTo>
                    <a:pt x="2151888" y="18288"/>
                  </a:lnTo>
                  <a:lnTo>
                    <a:pt x="2151888" y="618744"/>
                  </a:lnTo>
                  <a:lnTo>
                    <a:pt x="2148840" y="624840"/>
                  </a:lnTo>
                  <a:lnTo>
                    <a:pt x="2145792" y="624840"/>
                  </a:lnTo>
                  <a:lnTo>
                    <a:pt x="2139696" y="627888"/>
                  </a:lnTo>
                  <a:lnTo>
                    <a:pt x="1990344" y="627888"/>
                  </a:lnTo>
                  <a:lnTo>
                    <a:pt x="1984248" y="624840"/>
                  </a:lnTo>
                  <a:lnTo>
                    <a:pt x="1981200" y="624840"/>
                  </a:lnTo>
                  <a:lnTo>
                    <a:pt x="1978152" y="618744"/>
                  </a:lnTo>
                  <a:lnTo>
                    <a:pt x="1978152" y="18288"/>
                  </a:lnTo>
                  <a:lnTo>
                    <a:pt x="1847088" y="18288"/>
                  </a:lnTo>
                  <a:lnTo>
                    <a:pt x="1847088" y="612648"/>
                  </a:lnTo>
                  <a:lnTo>
                    <a:pt x="1844040" y="618744"/>
                  </a:lnTo>
                  <a:lnTo>
                    <a:pt x="1840992" y="621792"/>
                  </a:lnTo>
                  <a:lnTo>
                    <a:pt x="1837944" y="621792"/>
                  </a:lnTo>
                  <a:lnTo>
                    <a:pt x="1685544" y="627888"/>
                  </a:lnTo>
                  <a:lnTo>
                    <a:pt x="1679448" y="624840"/>
                  </a:lnTo>
                  <a:lnTo>
                    <a:pt x="1676400" y="624840"/>
                  </a:lnTo>
                  <a:lnTo>
                    <a:pt x="1673352" y="618744"/>
                  </a:lnTo>
                  <a:lnTo>
                    <a:pt x="1673352" y="18288"/>
                  </a:lnTo>
                  <a:lnTo>
                    <a:pt x="1542288" y="18288"/>
                  </a:lnTo>
                  <a:lnTo>
                    <a:pt x="1542288" y="618744"/>
                  </a:lnTo>
                  <a:lnTo>
                    <a:pt x="1539240" y="624840"/>
                  </a:lnTo>
                  <a:lnTo>
                    <a:pt x="1536192" y="624840"/>
                  </a:lnTo>
                  <a:lnTo>
                    <a:pt x="1533144" y="627888"/>
                  </a:lnTo>
                  <a:lnTo>
                    <a:pt x="1380744" y="627888"/>
                  </a:lnTo>
                  <a:lnTo>
                    <a:pt x="1377696" y="624840"/>
                  </a:lnTo>
                  <a:lnTo>
                    <a:pt x="1371600" y="624840"/>
                  </a:lnTo>
                  <a:lnTo>
                    <a:pt x="1368552" y="618744"/>
                  </a:lnTo>
                  <a:lnTo>
                    <a:pt x="1368552" y="18288"/>
                  </a:lnTo>
                  <a:lnTo>
                    <a:pt x="1237488" y="18288"/>
                  </a:lnTo>
                  <a:lnTo>
                    <a:pt x="1237488" y="618744"/>
                  </a:lnTo>
                  <a:lnTo>
                    <a:pt x="1234440" y="624840"/>
                  </a:lnTo>
                  <a:lnTo>
                    <a:pt x="1231392" y="624840"/>
                  </a:lnTo>
                  <a:lnTo>
                    <a:pt x="1228344" y="627888"/>
                  </a:lnTo>
                  <a:lnTo>
                    <a:pt x="1075944" y="627888"/>
                  </a:lnTo>
                  <a:lnTo>
                    <a:pt x="1072896" y="624840"/>
                  </a:lnTo>
                  <a:lnTo>
                    <a:pt x="1069848" y="624840"/>
                  </a:lnTo>
                  <a:lnTo>
                    <a:pt x="1063752" y="618744"/>
                  </a:lnTo>
                  <a:lnTo>
                    <a:pt x="1063752" y="18288"/>
                  </a:lnTo>
                  <a:lnTo>
                    <a:pt x="932688" y="18288"/>
                  </a:lnTo>
                  <a:lnTo>
                    <a:pt x="932688" y="618744"/>
                  </a:lnTo>
                  <a:lnTo>
                    <a:pt x="929640" y="624840"/>
                  </a:lnTo>
                  <a:lnTo>
                    <a:pt x="926592" y="624840"/>
                  </a:lnTo>
                  <a:lnTo>
                    <a:pt x="923544" y="627888"/>
                  </a:lnTo>
                  <a:lnTo>
                    <a:pt x="771144" y="627888"/>
                  </a:lnTo>
                  <a:lnTo>
                    <a:pt x="768096" y="624840"/>
                  </a:lnTo>
                  <a:lnTo>
                    <a:pt x="765048" y="624840"/>
                  </a:lnTo>
                  <a:lnTo>
                    <a:pt x="758952" y="618744"/>
                  </a:lnTo>
                  <a:lnTo>
                    <a:pt x="758952" y="18288"/>
                  </a:lnTo>
                  <a:lnTo>
                    <a:pt x="627888" y="18288"/>
                  </a:lnTo>
                  <a:lnTo>
                    <a:pt x="627888" y="618744"/>
                  </a:lnTo>
                  <a:lnTo>
                    <a:pt x="624840" y="624840"/>
                  </a:lnTo>
                  <a:lnTo>
                    <a:pt x="621792" y="624840"/>
                  </a:lnTo>
                  <a:lnTo>
                    <a:pt x="618744" y="627888"/>
                  </a:lnTo>
                  <a:lnTo>
                    <a:pt x="466344" y="627888"/>
                  </a:lnTo>
                  <a:lnTo>
                    <a:pt x="463296" y="624840"/>
                  </a:lnTo>
                  <a:lnTo>
                    <a:pt x="460248" y="624840"/>
                  </a:lnTo>
                  <a:lnTo>
                    <a:pt x="457200" y="618744"/>
                  </a:lnTo>
                  <a:lnTo>
                    <a:pt x="457200" y="18288"/>
                  </a:lnTo>
                  <a:lnTo>
                    <a:pt x="323088" y="18288"/>
                  </a:lnTo>
                  <a:lnTo>
                    <a:pt x="323088" y="618744"/>
                  </a:lnTo>
                  <a:lnTo>
                    <a:pt x="320040" y="624840"/>
                  </a:lnTo>
                  <a:lnTo>
                    <a:pt x="316992" y="624840"/>
                  </a:lnTo>
                  <a:lnTo>
                    <a:pt x="313944" y="627888"/>
                  </a:lnTo>
                  <a:lnTo>
                    <a:pt x="161544" y="627888"/>
                  </a:lnTo>
                  <a:lnTo>
                    <a:pt x="158496" y="624840"/>
                  </a:lnTo>
                  <a:lnTo>
                    <a:pt x="155448" y="624840"/>
                  </a:lnTo>
                  <a:lnTo>
                    <a:pt x="152400" y="618744"/>
                  </a:lnTo>
                  <a:lnTo>
                    <a:pt x="152400" y="18288"/>
                  </a:lnTo>
                  <a:lnTo>
                    <a:pt x="18288" y="18288"/>
                  </a:lnTo>
                  <a:lnTo>
                    <a:pt x="18288" y="618744"/>
                  </a:lnTo>
                  <a:lnTo>
                    <a:pt x="0" y="618744"/>
                  </a:lnTo>
                  <a:lnTo>
                    <a:pt x="0" y="9144"/>
                  </a:lnTo>
                  <a:lnTo>
                    <a:pt x="3048" y="3048"/>
                  </a:lnTo>
                  <a:lnTo>
                    <a:pt x="60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0" name="Google Shape;531;p19">
              <a:extLst>
                <a:ext uri="{FF2B5EF4-FFF2-40B4-BE49-F238E27FC236}">
                  <a16:creationId xmlns:a16="http://schemas.microsoft.com/office/drawing/2014/main" id="{BC9A5477-09BC-4DE4-FEBF-B803A4205B25}"/>
                </a:ext>
              </a:extLst>
            </p:cNvPr>
            <p:cNvSpPr/>
            <p:nvPr/>
          </p:nvSpPr>
          <p:spPr>
            <a:xfrm>
              <a:off x="2444496" y="694944"/>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grpSp>
      <p:grpSp>
        <p:nvGrpSpPr>
          <p:cNvPr id="22" name="Google Shape;532;p19">
            <a:extLst>
              <a:ext uri="{FF2B5EF4-FFF2-40B4-BE49-F238E27FC236}">
                <a16:creationId xmlns:a16="http://schemas.microsoft.com/office/drawing/2014/main" id="{1B9444BB-07ED-72F4-C0F0-A54EBF4BC3EF}"/>
              </a:ext>
            </a:extLst>
          </p:cNvPr>
          <p:cNvGrpSpPr/>
          <p:nvPr/>
        </p:nvGrpSpPr>
        <p:grpSpPr>
          <a:xfrm>
            <a:off x="6273539" y="4515210"/>
            <a:ext cx="4876800" cy="1566184"/>
            <a:chOff x="0" y="0"/>
            <a:chExt cx="4876800" cy="1566672"/>
          </a:xfrm>
        </p:grpSpPr>
        <p:sp>
          <p:nvSpPr>
            <p:cNvPr id="23" name="Google Shape;533;p19">
              <a:extLst>
                <a:ext uri="{FF2B5EF4-FFF2-40B4-BE49-F238E27FC236}">
                  <a16:creationId xmlns:a16="http://schemas.microsoft.com/office/drawing/2014/main" id="{BCC46033-2205-4166-8A88-D457A71857A0}"/>
                </a:ext>
              </a:extLst>
            </p:cNvPr>
            <p:cNvSpPr/>
            <p:nvPr/>
          </p:nvSpPr>
          <p:spPr>
            <a:xfrm>
              <a:off x="2072646" y="1121099"/>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~37,76 </a:t>
              </a:r>
              <a:endParaRPr/>
            </a:p>
          </p:txBody>
        </p:sp>
        <p:sp>
          <p:nvSpPr>
            <p:cNvPr id="24" name="Google Shape;534;p19">
              <a:extLst>
                <a:ext uri="{FF2B5EF4-FFF2-40B4-BE49-F238E27FC236}">
                  <a16:creationId xmlns:a16="http://schemas.microsoft.com/office/drawing/2014/main" id="{DC63AD0A-DF89-0BBA-6AAE-B3CAA78896C2}"/>
                </a:ext>
              </a:extLst>
            </p:cNvPr>
            <p:cNvSpPr/>
            <p:nvPr/>
          </p:nvSpPr>
          <p:spPr>
            <a:xfrm>
              <a:off x="2496315" y="1112522"/>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25" name="Google Shape;535;p19">
              <a:extLst>
                <a:ext uri="{FF2B5EF4-FFF2-40B4-BE49-F238E27FC236}">
                  <a16:creationId xmlns:a16="http://schemas.microsoft.com/office/drawing/2014/main" id="{7ED2F334-B309-B65B-289E-0B32C6823B74}"/>
                </a:ext>
              </a:extLst>
            </p:cNvPr>
            <p:cNvSpPr/>
            <p:nvPr/>
          </p:nvSpPr>
          <p:spPr>
            <a:xfrm>
              <a:off x="2569463" y="112109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26" name="Google Shape;536;p19">
              <a:extLst>
                <a:ext uri="{FF2B5EF4-FFF2-40B4-BE49-F238E27FC236}">
                  <a16:creationId xmlns:a16="http://schemas.microsoft.com/office/drawing/2014/main" id="{465C8DA0-023B-7A96-C028-12D5B5529D7A}"/>
                </a:ext>
              </a:extLst>
            </p:cNvPr>
            <p:cNvSpPr/>
            <p:nvPr/>
          </p:nvSpPr>
          <p:spPr>
            <a:xfrm>
              <a:off x="94488" y="1356360"/>
              <a:ext cx="4687824" cy="0"/>
            </a:xfrm>
            <a:custGeom>
              <a:avLst/>
              <a:gdLst/>
              <a:ahLst/>
              <a:cxnLst/>
              <a:rect l="l" t="t" r="r" b="b"/>
              <a:pathLst>
                <a:path w="4687824" h="120000" extrusionOk="0">
                  <a:moveTo>
                    <a:pt x="0" y="0"/>
                  </a:moveTo>
                  <a:lnTo>
                    <a:pt x="46878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Meiryo"/>
                <a:ea typeface="Meiryo"/>
                <a:cs typeface="Meiryo"/>
                <a:sym typeface="Meiryo"/>
              </a:endParaRPr>
            </a:p>
          </p:txBody>
        </p:sp>
        <p:sp>
          <p:nvSpPr>
            <p:cNvPr id="27" name="Google Shape;537;p19">
              <a:extLst>
                <a:ext uri="{FF2B5EF4-FFF2-40B4-BE49-F238E27FC236}">
                  <a16:creationId xmlns:a16="http://schemas.microsoft.com/office/drawing/2014/main" id="{A2A61F09-5A3C-E868-0448-96C2ACC62318}"/>
                </a:ext>
              </a:extLst>
            </p:cNvPr>
            <p:cNvSpPr/>
            <p:nvPr/>
          </p:nvSpPr>
          <p:spPr>
            <a:xfrm>
              <a:off x="0" y="130454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8" name="Google Shape;538;p19">
              <a:extLst>
                <a:ext uri="{FF2B5EF4-FFF2-40B4-BE49-F238E27FC236}">
                  <a16:creationId xmlns:a16="http://schemas.microsoft.com/office/drawing/2014/main" id="{067434C1-CAC3-A1BA-67A9-FC23F7A442D2}"/>
                </a:ext>
              </a:extLst>
            </p:cNvPr>
            <p:cNvSpPr/>
            <p:nvPr/>
          </p:nvSpPr>
          <p:spPr>
            <a:xfrm>
              <a:off x="4779264" y="1307592"/>
              <a:ext cx="97536" cy="100584"/>
            </a:xfrm>
            <a:custGeom>
              <a:avLst/>
              <a:gdLst/>
              <a:ahLst/>
              <a:cxnLst/>
              <a:rect l="l" t="t" r="r" b="b"/>
              <a:pathLst>
                <a:path w="97536" h="100584" extrusionOk="0">
                  <a:moveTo>
                    <a:pt x="0" y="0"/>
                  </a:moveTo>
                  <a:lnTo>
                    <a:pt x="97536"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9" name="Google Shape;539;p19">
              <a:extLst>
                <a:ext uri="{FF2B5EF4-FFF2-40B4-BE49-F238E27FC236}">
                  <a16:creationId xmlns:a16="http://schemas.microsoft.com/office/drawing/2014/main" id="{9DD9227D-2F54-FD91-2035-09181F410A3C}"/>
                </a:ext>
              </a:extLst>
            </p:cNvPr>
            <p:cNvSpPr/>
            <p:nvPr/>
          </p:nvSpPr>
          <p:spPr>
            <a:xfrm>
              <a:off x="4876800" y="652272"/>
              <a:ext cx="0" cy="914400"/>
            </a:xfrm>
            <a:custGeom>
              <a:avLst/>
              <a:gdLst/>
              <a:ahLst/>
              <a:cxnLst/>
              <a:rect l="l" t="t" r="r" b="b"/>
              <a:pathLst>
                <a:path w="120000" h="914400" extrusionOk="0">
                  <a:moveTo>
                    <a:pt x="0" y="0"/>
                  </a:moveTo>
                  <a:lnTo>
                    <a:pt x="0" y="9144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0" name="Google Shape;540;p19">
              <a:extLst>
                <a:ext uri="{FF2B5EF4-FFF2-40B4-BE49-F238E27FC236}">
                  <a16:creationId xmlns:a16="http://schemas.microsoft.com/office/drawing/2014/main" id="{E8EB4741-3A24-9DC3-E98C-BDD9141B12C6}"/>
                </a:ext>
              </a:extLst>
            </p:cNvPr>
            <p:cNvSpPr/>
            <p:nvPr/>
          </p:nvSpPr>
          <p:spPr>
            <a:xfrm>
              <a:off x="0" y="652272"/>
              <a:ext cx="0" cy="914400"/>
            </a:xfrm>
            <a:custGeom>
              <a:avLst/>
              <a:gdLst/>
              <a:ahLst/>
              <a:cxnLst/>
              <a:rect l="l" t="t" r="r" b="b"/>
              <a:pathLst>
                <a:path w="120000" h="914400" extrusionOk="0">
                  <a:moveTo>
                    <a:pt x="0" y="0"/>
                  </a:moveTo>
                  <a:lnTo>
                    <a:pt x="0" y="9144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1" name="Google Shape;541;p19">
              <a:extLst>
                <a:ext uri="{FF2B5EF4-FFF2-40B4-BE49-F238E27FC236}">
                  <a16:creationId xmlns:a16="http://schemas.microsoft.com/office/drawing/2014/main" id="{56301D32-1F40-4D60-88B8-342C3FB11B49}"/>
                </a:ext>
              </a:extLst>
            </p:cNvPr>
            <p:cNvSpPr/>
            <p:nvPr/>
          </p:nvSpPr>
          <p:spPr>
            <a:xfrm>
              <a:off x="94488" y="923544"/>
              <a:ext cx="2249424" cy="0"/>
            </a:xfrm>
            <a:custGeom>
              <a:avLst/>
              <a:gdLst/>
              <a:ahLst/>
              <a:cxnLst/>
              <a:rect l="l" t="t" r="r" b="b"/>
              <a:pathLst>
                <a:path w="2249424" h="120000" extrusionOk="0">
                  <a:moveTo>
                    <a:pt x="0" y="0"/>
                  </a:moveTo>
                  <a:lnTo>
                    <a:pt x="22494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2" name="Google Shape;542;p19">
              <a:extLst>
                <a:ext uri="{FF2B5EF4-FFF2-40B4-BE49-F238E27FC236}">
                  <a16:creationId xmlns:a16="http://schemas.microsoft.com/office/drawing/2014/main" id="{34221FDB-2063-027D-6712-856C83AE49DE}"/>
                </a:ext>
              </a:extLst>
            </p:cNvPr>
            <p:cNvSpPr/>
            <p:nvPr/>
          </p:nvSpPr>
          <p:spPr>
            <a:xfrm>
              <a:off x="0" y="871728"/>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3" name="Google Shape;543;p19">
              <a:extLst>
                <a:ext uri="{FF2B5EF4-FFF2-40B4-BE49-F238E27FC236}">
                  <a16:creationId xmlns:a16="http://schemas.microsoft.com/office/drawing/2014/main" id="{5CF239B0-5244-5B09-1548-102BD0E2193F}"/>
                </a:ext>
              </a:extLst>
            </p:cNvPr>
            <p:cNvSpPr/>
            <p:nvPr/>
          </p:nvSpPr>
          <p:spPr>
            <a:xfrm>
              <a:off x="2340864" y="874776"/>
              <a:ext cx="97536" cy="97536"/>
            </a:xfrm>
            <a:custGeom>
              <a:avLst/>
              <a:gdLst/>
              <a:ahLst/>
              <a:cxnLst/>
              <a:rect l="l" t="t" r="r" b="b"/>
              <a:pathLst>
                <a:path w="97536" h="97536" extrusionOk="0">
                  <a:moveTo>
                    <a:pt x="0" y="0"/>
                  </a:moveTo>
                  <a:lnTo>
                    <a:pt x="97536" y="48768"/>
                  </a:lnTo>
                  <a:lnTo>
                    <a:pt x="0" y="9753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4" name="Google Shape;544;p19">
              <a:extLst>
                <a:ext uri="{FF2B5EF4-FFF2-40B4-BE49-F238E27FC236}">
                  <a16:creationId xmlns:a16="http://schemas.microsoft.com/office/drawing/2014/main" id="{BF0B9E95-C5B2-FD5B-ED0B-EC717FB676C8}"/>
                </a:ext>
              </a:extLst>
            </p:cNvPr>
            <p:cNvSpPr/>
            <p:nvPr/>
          </p:nvSpPr>
          <p:spPr>
            <a:xfrm>
              <a:off x="1082040" y="730953"/>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~18,88 </a:t>
              </a:r>
              <a:endParaRPr/>
            </a:p>
          </p:txBody>
        </p:sp>
        <p:sp>
          <p:nvSpPr>
            <p:cNvPr id="35" name="Google Shape;545;p19">
              <a:extLst>
                <a:ext uri="{FF2B5EF4-FFF2-40B4-BE49-F238E27FC236}">
                  <a16:creationId xmlns:a16="http://schemas.microsoft.com/office/drawing/2014/main" id="{0904C27A-ACDA-C2E8-7423-139243C1738E}"/>
                </a:ext>
              </a:extLst>
            </p:cNvPr>
            <p:cNvSpPr/>
            <p:nvPr/>
          </p:nvSpPr>
          <p:spPr>
            <a:xfrm>
              <a:off x="1505709" y="725423"/>
              <a:ext cx="98070"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36" name="Google Shape;546;p19">
              <a:extLst>
                <a:ext uri="{FF2B5EF4-FFF2-40B4-BE49-F238E27FC236}">
                  <a16:creationId xmlns:a16="http://schemas.microsoft.com/office/drawing/2014/main" id="{4C61EC93-A01F-9A1E-AD4F-BB162A1CC58A}"/>
                </a:ext>
              </a:extLst>
            </p:cNvPr>
            <p:cNvSpPr/>
            <p:nvPr/>
          </p:nvSpPr>
          <p:spPr>
            <a:xfrm>
              <a:off x="1578857" y="730953"/>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37" name="Google Shape;547;p19">
              <a:extLst>
                <a:ext uri="{FF2B5EF4-FFF2-40B4-BE49-F238E27FC236}">
                  <a16:creationId xmlns:a16="http://schemas.microsoft.com/office/drawing/2014/main" id="{D3812D4C-F9CB-FF37-DE2E-E57DFF1B9145}"/>
                </a:ext>
              </a:extLst>
            </p:cNvPr>
            <p:cNvSpPr/>
            <p:nvPr/>
          </p:nvSpPr>
          <p:spPr>
            <a:xfrm>
              <a:off x="9144" y="0"/>
              <a:ext cx="4867656" cy="627888"/>
            </a:xfrm>
            <a:custGeom>
              <a:avLst/>
              <a:gdLst/>
              <a:ahLst/>
              <a:cxnLst/>
              <a:rect l="l" t="t" r="r" b="b"/>
              <a:pathLst>
                <a:path w="4867656" h="627888" extrusionOk="0">
                  <a:moveTo>
                    <a:pt x="2426208" y="0"/>
                  </a:moveTo>
                  <a:lnTo>
                    <a:pt x="2584704" y="0"/>
                  </a:lnTo>
                  <a:lnTo>
                    <a:pt x="2587752" y="3048"/>
                  </a:lnTo>
                  <a:lnTo>
                    <a:pt x="2590800" y="9144"/>
                  </a:lnTo>
                  <a:lnTo>
                    <a:pt x="2590800" y="609600"/>
                  </a:lnTo>
                  <a:lnTo>
                    <a:pt x="2724912" y="609600"/>
                  </a:lnTo>
                  <a:lnTo>
                    <a:pt x="2724912" y="9144"/>
                  </a:lnTo>
                  <a:lnTo>
                    <a:pt x="2727960" y="3048"/>
                  </a:lnTo>
                  <a:lnTo>
                    <a:pt x="2731008" y="0"/>
                  </a:lnTo>
                  <a:lnTo>
                    <a:pt x="2889504" y="0"/>
                  </a:lnTo>
                  <a:lnTo>
                    <a:pt x="2892552" y="3048"/>
                  </a:lnTo>
                  <a:lnTo>
                    <a:pt x="2895600" y="9144"/>
                  </a:lnTo>
                  <a:lnTo>
                    <a:pt x="2895600" y="609600"/>
                  </a:lnTo>
                  <a:lnTo>
                    <a:pt x="3029712" y="609600"/>
                  </a:lnTo>
                  <a:lnTo>
                    <a:pt x="3029712" y="9144"/>
                  </a:lnTo>
                  <a:lnTo>
                    <a:pt x="3032760" y="3048"/>
                  </a:lnTo>
                  <a:lnTo>
                    <a:pt x="3035808" y="0"/>
                  </a:lnTo>
                  <a:lnTo>
                    <a:pt x="3194304" y="0"/>
                  </a:lnTo>
                  <a:lnTo>
                    <a:pt x="3197352" y="3048"/>
                  </a:lnTo>
                  <a:lnTo>
                    <a:pt x="3200400" y="9144"/>
                  </a:lnTo>
                  <a:lnTo>
                    <a:pt x="3200400" y="609600"/>
                  </a:lnTo>
                  <a:lnTo>
                    <a:pt x="3334512" y="609600"/>
                  </a:lnTo>
                  <a:lnTo>
                    <a:pt x="3334512" y="9144"/>
                  </a:lnTo>
                  <a:lnTo>
                    <a:pt x="3337560" y="3048"/>
                  </a:lnTo>
                  <a:lnTo>
                    <a:pt x="3340608" y="0"/>
                  </a:lnTo>
                  <a:lnTo>
                    <a:pt x="3499104" y="0"/>
                  </a:lnTo>
                  <a:lnTo>
                    <a:pt x="3502152" y="3048"/>
                  </a:lnTo>
                  <a:lnTo>
                    <a:pt x="3505200" y="9144"/>
                  </a:lnTo>
                  <a:lnTo>
                    <a:pt x="3505200" y="609600"/>
                  </a:lnTo>
                  <a:lnTo>
                    <a:pt x="3639312" y="609600"/>
                  </a:lnTo>
                  <a:lnTo>
                    <a:pt x="3639312" y="9144"/>
                  </a:lnTo>
                  <a:lnTo>
                    <a:pt x="3642360" y="3048"/>
                  </a:lnTo>
                  <a:lnTo>
                    <a:pt x="3645408" y="0"/>
                  </a:lnTo>
                  <a:lnTo>
                    <a:pt x="3803904" y="0"/>
                  </a:lnTo>
                  <a:lnTo>
                    <a:pt x="3806952" y="3048"/>
                  </a:lnTo>
                  <a:lnTo>
                    <a:pt x="3810000" y="9144"/>
                  </a:lnTo>
                  <a:lnTo>
                    <a:pt x="3810000" y="609600"/>
                  </a:lnTo>
                  <a:lnTo>
                    <a:pt x="3944112" y="609600"/>
                  </a:lnTo>
                  <a:lnTo>
                    <a:pt x="3944112" y="9144"/>
                  </a:lnTo>
                  <a:lnTo>
                    <a:pt x="3947160" y="3048"/>
                  </a:lnTo>
                  <a:lnTo>
                    <a:pt x="3950208" y="0"/>
                  </a:lnTo>
                  <a:lnTo>
                    <a:pt x="4108704" y="0"/>
                  </a:lnTo>
                  <a:lnTo>
                    <a:pt x="4111752" y="3048"/>
                  </a:lnTo>
                  <a:lnTo>
                    <a:pt x="4114800" y="9144"/>
                  </a:lnTo>
                  <a:lnTo>
                    <a:pt x="4114800" y="609234"/>
                  </a:lnTo>
                  <a:lnTo>
                    <a:pt x="4248912" y="603870"/>
                  </a:lnTo>
                  <a:lnTo>
                    <a:pt x="4248912" y="9144"/>
                  </a:lnTo>
                  <a:lnTo>
                    <a:pt x="4251960" y="3048"/>
                  </a:lnTo>
                  <a:lnTo>
                    <a:pt x="4255008" y="0"/>
                  </a:lnTo>
                  <a:lnTo>
                    <a:pt x="4413504" y="0"/>
                  </a:lnTo>
                  <a:lnTo>
                    <a:pt x="4416552" y="3048"/>
                  </a:lnTo>
                  <a:lnTo>
                    <a:pt x="4419600" y="9144"/>
                  </a:lnTo>
                  <a:lnTo>
                    <a:pt x="4419600" y="609600"/>
                  </a:lnTo>
                  <a:lnTo>
                    <a:pt x="4553712" y="609600"/>
                  </a:lnTo>
                  <a:lnTo>
                    <a:pt x="4553712" y="9144"/>
                  </a:lnTo>
                  <a:lnTo>
                    <a:pt x="4556760" y="3048"/>
                  </a:lnTo>
                  <a:lnTo>
                    <a:pt x="4559808" y="0"/>
                  </a:lnTo>
                  <a:lnTo>
                    <a:pt x="4718304" y="0"/>
                  </a:lnTo>
                  <a:lnTo>
                    <a:pt x="4721352" y="3048"/>
                  </a:lnTo>
                  <a:lnTo>
                    <a:pt x="4724400" y="9144"/>
                  </a:lnTo>
                  <a:lnTo>
                    <a:pt x="4724400" y="609600"/>
                  </a:lnTo>
                  <a:lnTo>
                    <a:pt x="4867656" y="609600"/>
                  </a:lnTo>
                  <a:lnTo>
                    <a:pt x="4867656" y="627888"/>
                  </a:lnTo>
                  <a:lnTo>
                    <a:pt x="4715256" y="627888"/>
                  </a:lnTo>
                  <a:lnTo>
                    <a:pt x="4712208" y="624840"/>
                  </a:lnTo>
                  <a:lnTo>
                    <a:pt x="4709160" y="624840"/>
                  </a:lnTo>
                  <a:lnTo>
                    <a:pt x="4706112" y="618744"/>
                  </a:lnTo>
                  <a:lnTo>
                    <a:pt x="4706112" y="18288"/>
                  </a:lnTo>
                  <a:lnTo>
                    <a:pt x="4572000" y="18288"/>
                  </a:lnTo>
                  <a:lnTo>
                    <a:pt x="4572000" y="618744"/>
                  </a:lnTo>
                  <a:lnTo>
                    <a:pt x="4568952" y="624840"/>
                  </a:lnTo>
                  <a:lnTo>
                    <a:pt x="4565904" y="624840"/>
                  </a:lnTo>
                  <a:lnTo>
                    <a:pt x="4562856" y="627888"/>
                  </a:lnTo>
                  <a:lnTo>
                    <a:pt x="4410456" y="627888"/>
                  </a:lnTo>
                  <a:lnTo>
                    <a:pt x="4407408" y="624840"/>
                  </a:lnTo>
                  <a:lnTo>
                    <a:pt x="4404360" y="624840"/>
                  </a:lnTo>
                  <a:lnTo>
                    <a:pt x="4401312" y="618744"/>
                  </a:lnTo>
                  <a:lnTo>
                    <a:pt x="4401312" y="18288"/>
                  </a:lnTo>
                  <a:lnTo>
                    <a:pt x="4267200" y="18288"/>
                  </a:lnTo>
                  <a:lnTo>
                    <a:pt x="4267200" y="612648"/>
                  </a:lnTo>
                  <a:lnTo>
                    <a:pt x="4264152" y="618744"/>
                  </a:lnTo>
                  <a:lnTo>
                    <a:pt x="4261104" y="621792"/>
                  </a:lnTo>
                  <a:lnTo>
                    <a:pt x="4258056" y="621792"/>
                  </a:lnTo>
                  <a:lnTo>
                    <a:pt x="4105656" y="627888"/>
                  </a:lnTo>
                  <a:lnTo>
                    <a:pt x="4102608" y="624840"/>
                  </a:lnTo>
                  <a:lnTo>
                    <a:pt x="4099560" y="624840"/>
                  </a:lnTo>
                  <a:lnTo>
                    <a:pt x="4096512" y="618744"/>
                  </a:lnTo>
                  <a:lnTo>
                    <a:pt x="4096512" y="18288"/>
                  </a:lnTo>
                  <a:lnTo>
                    <a:pt x="3962400" y="18288"/>
                  </a:lnTo>
                  <a:lnTo>
                    <a:pt x="3962400" y="618744"/>
                  </a:lnTo>
                  <a:lnTo>
                    <a:pt x="3959352" y="624840"/>
                  </a:lnTo>
                  <a:lnTo>
                    <a:pt x="3956304" y="624840"/>
                  </a:lnTo>
                  <a:lnTo>
                    <a:pt x="3953256" y="627888"/>
                  </a:lnTo>
                  <a:lnTo>
                    <a:pt x="3800856" y="627888"/>
                  </a:lnTo>
                  <a:lnTo>
                    <a:pt x="3797808" y="624840"/>
                  </a:lnTo>
                  <a:lnTo>
                    <a:pt x="3794760" y="624840"/>
                  </a:lnTo>
                  <a:lnTo>
                    <a:pt x="3791712" y="618744"/>
                  </a:lnTo>
                  <a:lnTo>
                    <a:pt x="3791712" y="18288"/>
                  </a:lnTo>
                  <a:lnTo>
                    <a:pt x="3657600" y="18288"/>
                  </a:lnTo>
                  <a:lnTo>
                    <a:pt x="3657600" y="618744"/>
                  </a:lnTo>
                  <a:lnTo>
                    <a:pt x="3654552" y="624840"/>
                  </a:lnTo>
                  <a:lnTo>
                    <a:pt x="3651504" y="624840"/>
                  </a:lnTo>
                  <a:lnTo>
                    <a:pt x="3648456" y="627888"/>
                  </a:lnTo>
                  <a:lnTo>
                    <a:pt x="3496056" y="627888"/>
                  </a:lnTo>
                  <a:lnTo>
                    <a:pt x="3493008" y="624840"/>
                  </a:lnTo>
                  <a:lnTo>
                    <a:pt x="3489960" y="624840"/>
                  </a:lnTo>
                  <a:lnTo>
                    <a:pt x="3486912" y="618744"/>
                  </a:lnTo>
                  <a:lnTo>
                    <a:pt x="3486912" y="18288"/>
                  </a:lnTo>
                  <a:lnTo>
                    <a:pt x="3352800" y="18288"/>
                  </a:lnTo>
                  <a:lnTo>
                    <a:pt x="3352800" y="618744"/>
                  </a:lnTo>
                  <a:lnTo>
                    <a:pt x="3349752" y="624840"/>
                  </a:lnTo>
                  <a:lnTo>
                    <a:pt x="3346704" y="624840"/>
                  </a:lnTo>
                  <a:lnTo>
                    <a:pt x="3343656" y="627888"/>
                  </a:lnTo>
                  <a:lnTo>
                    <a:pt x="3191256" y="627888"/>
                  </a:lnTo>
                  <a:lnTo>
                    <a:pt x="3188208" y="624840"/>
                  </a:lnTo>
                  <a:lnTo>
                    <a:pt x="3185160" y="624840"/>
                  </a:lnTo>
                  <a:lnTo>
                    <a:pt x="3182112" y="618744"/>
                  </a:lnTo>
                  <a:lnTo>
                    <a:pt x="3182112" y="18288"/>
                  </a:lnTo>
                  <a:lnTo>
                    <a:pt x="3048000" y="18288"/>
                  </a:lnTo>
                  <a:lnTo>
                    <a:pt x="3048000" y="618744"/>
                  </a:lnTo>
                  <a:lnTo>
                    <a:pt x="3044952" y="624840"/>
                  </a:lnTo>
                  <a:lnTo>
                    <a:pt x="3041904" y="624840"/>
                  </a:lnTo>
                  <a:lnTo>
                    <a:pt x="3038856" y="627888"/>
                  </a:lnTo>
                  <a:lnTo>
                    <a:pt x="2886456" y="627888"/>
                  </a:lnTo>
                  <a:lnTo>
                    <a:pt x="2883408" y="624840"/>
                  </a:lnTo>
                  <a:lnTo>
                    <a:pt x="2880360" y="624840"/>
                  </a:lnTo>
                  <a:lnTo>
                    <a:pt x="2877312" y="618744"/>
                  </a:lnTo>
                  <a:lnTo>
                    <a:pt x="2877312" y="18288"/>
                  </a:lnTo>
                  <a:lnTo>
                    <a:pt x="2743200" y="18288"/>
                  </a:lnTo>
                  <a:lnTo>
                    <a:pt x="2743200" y="618744"/>
                  </a:lnTo>
                  <a:lnTo>
                    <a:pt x="2740152" y="624840"/>
                  </a:lnTo>
                  <a:lnTo>
                    <a:pt x="2737104" y="624840"/>
                  </a:lnTo>
                  <a:lnTo>
                    <a:pt x="2734056" y="627888"/>
                  </a:lnTo>
                  <a:lnTo>
                    <a:pt x="2581656" y="627888"/>
                  </a:lnTo>
                  <a:lnTo>
                    <a:pt x="2578608" y="624840"/>
                  </a:lnTo>
                  <a:lnTo>
                    <a:pt x="2575560" y="624840"/>
                  </a:lnTo>
                  <a:lnTo>
                    <a:pt x="2572512" y="618744"/>
                  </a:lnTo>
                  <a:lnTo>
                    <a:pt x="2572512" y="18288"/>
                  </a:lnTo>
                  <a:lnTo>
                    <a:pt x="2438354" y="18288"/>
                  </a:lnTo>
                  <a:lnTo>
                    <a:pt x="2435352" y="618744"/>
                  </a:lnTo>
                  <a:lnTo>
                    <a:pt x="2432304" y="624840"/>
                  </a:lnTo>
                  <a:lnTo>
                    <a:pt x="2429256" y="624840"/>
                  </a:lnTo>
                  <a:lnTo>
                    <a:pt x="2426208" y="627888"/>
                  </a:lnTo>
                  <a:lnTo>
                    <a:pt x="0" y="627888"/>
                  </a:lnTo>
                  <a:lnTo>
                    <a:pt x="0" y="609600"/>
                  </a:lnTo>
                  <a:lnTo>
                    <a:pt x="2417110" y="609600"/>
                  </a:lnTo>
                  <a:lnTo>
                    <a:pt x="2420112" y="9144"/>
                  </a:lnTo>
                  <a:lnTo>
                    <a:pt x="2423160" y="3048"/>
                  </a:lnTo>
                  <a:lnTo>
                    <a:pt x="2426208"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8" name="Google Shape;548;p19">
              <a:extLst>
                <a:ext uri="{FF2B5EF4-FFF2-40B4-BE49-F238E27FC236}">
                  <a16:creationId xmlns:a16="http://schemas.microsoft.com/office/drawing/2014/main" id="{420FC5C8-19A6-02D2-D741-C6D1AC2A83AF}"/>
                </a:ext>
              </a:extLst>
            </p:cNvPr>
            <p:cNvSpPr/>
            <p:nvPr/>
          </p:nvSpPr>
          <p:spPr>
            <a:xfrm>
              <a:off x="2438400" y="694944"/>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grpSp>
      <p:sp>
        <p:nvSpPr>
          <p:cNvPr id="40" name="TextBox 39">
            <a:extLst>
              <a:ext uri="{FF2B5EF4-FFF2-40B4-BE49-F238E27FC236}">
                <a16:creationId xmlns:a16="http://schemas.microsoft.com/office/drawing/2014/main" id="{8F8D75C8-F8B2-6869-9987-4220D453D006}"/>
              </a:ext>
            </a:extLst>
          </p:cNvPr>
          <p:cNvSpPr txBox="1"/>
          <p:nvPr/>
        </p:nvSpPr>
        <p:spPr>
          <a:xfrm>
            <a:off x="5803900" y="2924118"/>
            <a:ext cx="4990837" cy="1086964"/>
          </a:xfrm>
          <a:prstGeom prst="rect">
            <a:avLst/>
          </a:prstGeom>
          <a:noFill/>
        </p:spPr>
        <p:txBody>
          <a:bodyPr wrap="square">
            <a:spAutoFit/>
          </a:bodyPr>
          <a:lstStyle/>
          <a:p>
            <a:pPr marL="0" lvl="0" indent="0" algn="ctr" rtl="0">
              <a:lnSpc>
                <a:spcPct val="140000"/>
              </a:lnSpc>
              <a:spcBef>
                <a:spcPts val="0"/>
              </a:spcBef>
              <a:spcAft>
                <a:spcPts val="0"/>
              </a:spcAft>
              <a:buClr>
                <a:srgbClr val="0070C0"/>
              </a:buClr>
              <a:buSzPts val="1400"/>
              <a:buNone/>
            </a:pPr>
            <a:r>
              <a:rPr lang="en-US" sz="1600" dirty="0">
                <a:latin typeface="Arial"/>
                <a:ea typeface="Arial"/>
                <a:cs typeface="Arial"/>
                <a:sym typeface="Arial"/>
              </a:rPr>
              <a:t> Logic 1 Encoding</a:t>
            </a:r>
          </a:p>
          <a:p>
            <a:pPr marL="285750" lvl="0" indent="-285750" algn="ctr" rtl="0">
              <a:lnSpc>
                <a:spcPct val="140000"/>
              </a:lnSpc>
              <a:spcBef>
                <a:spcPts val="0"/>
              </a:spcBef>
              <a:spcAft>
                <a:spcPts val="0"/>
              </a:spcAft>
              <a:buSzPts val="1400"/>
              <a:buFont typeface="Arial" panose="020B0604020202020204" pitchFamily="34" charset="0"/>
              <a:buChar char="•"/>
            </a:pPr>
            <a:r>
              <a:rPr lang="en-US" sz="1600" dirty="0">
                <a:latin typeface="Arial"/>
                <a:ea typeface="Arial"/>
                <a:cs typeface="Arial"/>
                <a:sym typeface="Arial"/>
              </a:rPr>
              <a:t>No modulation for 16 cycles, followed by 16 cycles of modulation, repeated 8 times. </a:t>
            </a:r>
          </a:p>
        </p:txBody>
      </p:sp>
      <p:sp>
        <p:nvSpPr>
          <p:cNvPr id="42" name="TextBox 41">
            <a:extLst>
              <a:ext uri="{FF2B5EF4-FFF2-40B4-BE49-F238E27FC236}">
                <a16:creationId xmlns:a16="http://schemas.microsoft.com/office/drawing/2014/main" id="{27B5B282-85FE-CF0D-7B80-10F569D67592}"/>
              </a:ext>
            </a:extLst>
          </p:cNvPr>
          <p:cNvSpPr txBox="1"/>
          <p:nvPr/>
        </p:nvSpPr>
        <p:spPr>
          <a:xfrm>
            <a:off x="319700" y="2765613"/>
            <a:ext cx="5267106" cy="1245469"/>
          </a:xfrm>
          <a:prstGeom prst="rect">
            <a:avLst/>
          </a:prstGeom>
          <a:noFill/>
        </p:spPr>
        <p:txBody>
          <a:bodyPr wrap="square">
            <a:spAutoFit/>
          </a:bodyPr>
          <a:lstStyle/>
          <a:p>
            <a:pPr marL="0" lvl="0" indent="0" algn="ctr" rtl="0">
              <a:lnSpc>
                <a:spcPct val="140000"/>
              </a:lnSpc>
              <a:spcBef>
                <a:spcPts val="0"/>
              </a:spcBef>
              <a:spcAft>
                <a:spcPts val="0"/>
              </a:spcAft>
              <a:buClr>
                <a:srgbClr val="0070C0"/>
              </a:buClr>
              <a:buSzPts val="1400"/>
              <a:buNone/>
            </a:pPr>
            <a:r>
              <a:rPr lang="en-US" sz="1800" dirty="0">
                <a:solidFill>
                  <a:srgbClr val="0070C0"/>
                </a:solidFill>
                <a:latin typeface="Arial"/>
                <a:ea typeface="Arial"/>
                <a:cs typeface="Arial"/>
                <a:sym typeface="Arial"/>
              </a:rPr>
              <a:t> </a:t>
            </a:r>
            <a:r>
              <a:rPr lang="en-US" sz="1600" dirty="0">
                <a:latin typeface="Arial"/>
                <a:ea typeface="Arial"/>
                <a:cs typeface="Arial"/>
                <a:sym typeface="Arial"/>
              </a:rPr>
              <a:t>Logic 0 Encoding</a:t>
            </a:r>
          </a:p>
          <a:p>
            <a:pPr marL="285750" lvl="0" indent="-298450" algn="l" rtl="0">
              <a:lnSpc>
                <a:spcPct val="140000"/>
              </a:lnSpc>
              <a:spcBef>
                <a:spcPts val="930"/>
              </a:spcBef>
              <a:spcAft>
                <a:spcPts val="0"/>
              </a:spcAft>
              <a:buClr>
                <a:srgbClr val="3F3F3F"/>
              </a:buClr>
              <a:buSzPts val="1600"/>
              <a:buFont typeface="Arial"/>
              <a:buChar char="•"/>
            </a:pPr>
            <a:r>
              <a:rPr lang="en-US" sz="1600" dirty="0">
                <a:latin typeface="Arial"/>
                <a:ea typeface="Arial"/>
                <a:cs typeface="Arial"/>
                <a:sym typeface="Arial"/>
              </a:rPr>
              <a:t>16 cycles of modulation followed by 256 cycles of no modulation, repeated 8 times. </a:t>
            </a:r>
          </a:p>
        </p:txBody>
      </p:sp>
      <p:sp>
        <p:nvSpPr>
          <p:cNvPr id="43" name="Google Shape;514;p19">
            <a:extLst>
              <a:ext uri="{FF2B5EF4-FFF2-40B4-BE49-F238E27FC236}">
                <a16:creationId xmlns:a16="http://schemas.microsoft.com/office/drawing/2014/main" id="{B6344E93-44E3-303D-8B50-8C5E4FE299CF}"/>
              </a:ext>
            </a:extLst>
          </p:cNvPr>
          <p:cNvSpPr txBox="1"/>
          <p:nvPr/>
        </p:nvSpPr>
        <p:spPr>
          <a:xfrm>
            <a:off x="948690" y="2157400"/>
            <a:ext cx="8770500" cy="58473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600" dirty="0">
                <a:solidFill>
                  <a:schemeClr val="dk1"/>
                </a:solidFill>
                <a:latin typeface="Arial" panose="020B0604020202020204" pitchFamily="34" charset="0"/>
                <a:cs typeface="Arial" panose="020B0604020202020204" pitchFamily="34" charset="0"/>
              </a:rPr>
              <a:t>- It transmits one bit within 37.76 microseconds using a single subcarrier.</a:t>
            </a:r>
            <a:endParaRPr sz="1600"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600" dirty="0">
              <a:solidFill>
                <a:schemeClr val="dk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607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4CF-D898-2137-7905-2B0174CF08F6}"/>
              </a:ext>
            </a:extLst>
          </p:cNvPr>
          <p:cNvSpPr>
            <a:spLocks noGrp="1"/>
          </p:cNvSpPr>
          <p:nvPr>
            <p:ph type="title"/>
          </p:nvPr>
        </p:nvSpPr>
        <p:spPr>
          <a:xfrm>
            <a:off x="302100" y="466116"/>
            <a:ext cx="10515600" cy="801321"/>
          </a:xfrm>
        </p:spPr>
        <p:txBody>
          <a:bodyPr>
            <a:normAutofit fontScale="90000"/>
          </a:bodyPr>
          <a:lstStyle/>
          <a:p>
            <a:pPr algn="ctr"/>
            <a:r>
              <a:rPr lang="en-US" sz="3600" b="0" dirty="0">
                <a:solidFill>
                  <a:schemeClr val="tx1"/>
                </a:solidFill>
                <a:latin typeface="Arial"/>
                <a:ea typeface="Arial"/>
                <a:cs typeface="Arial"/>
                <a:sym typeface="Arial"/>
              </a:rPr>
              <a:t>PN5180 ISO15396 Tag to Reader Communication</a:t>
            </a:r>
            <a:br>
              <a:rPr lang="en-US" sz="3600" b="0" dirty="0">
                <a:latin typeface="Arial"/>
                <a:ea typeface="Arial"/>
                <a:cs typeface="Arial"/>
                <a:sym typeface="Arial"/>
              </a:rPr>
            </a:br>
            <a:r>
              <a:rPr lang="en-US" sz="3600" b="0" dirty="0">
                <a:solidFill>
                  <a:srgbClr val="7D1B10"/>
                </a:solidFill>
                <a:latin typeface="Arial"/>
                <a:ea typeface="Arial"/>
                <a:cs typeface="Arial"/>
                <a:sym typeface="Arial"/>
              </a:rPr>
              <a:t>Data Packet Transmission with Two Subcarriers</a:t>
            </a:r>
            <a:endParaRPr lang="en-US" dirty="0"/>
          </a:p>
        </p:txBody>
      </p:sp>
      <p:sp>
        <p:nvSpPr>
          <p:cNvPr id="5" name="TextBox 4">
            <a:extLst>
              <a:ext uri="{FF2B5EF4-FFF2-40B4-BE49-F238E27FC236}">
                <a16:creationId xmlns:a16="http://schemas.microsoft.com/office/drawing/2014/main" id="{E9C5C31A-02DC-F809-EC0E-24AC20376699}"/>
              </a:ext>
            </a:extLst>
          </p:cNvPr>
          <p:cNvSpPr txBox="1"/>
          <p:nvPr/>
        </p:nvSpPr>
        <p:spPr>
          <a:xfrm>
            <a:off x="44450" y="2425391"/>
            <a:ext cx="6096000" cy="2007216"/>
          </a:xfrm>
          <a:prstGeom prst="rect">
            <a:avLst/>
          </a:prstGeom>
          <a:noFill/>
        </p:spPr>
        <p:txBody>
          <a:bodyPr wrap="square">
            <a:spAutoFit/>
          </a:bodyPr>
          <a:lstStyle/>
          <a:p>
            <a:pPr marL="0" lvl="0" indent="0" algn="ctr" rtl="0">
              <a:lnSpc>
                <a:spcPct val="140000"/>
              </a:lnSpc>
              <a:spcBef>
                <a:spcPts val="0"/>
              </a:spcBef>
              <a:spcAft>
                <a:spcPts val="0"/>
              </a:spcAft>
              <a:buClr>
                <a:srgbClr val="0070C0"/>
              </a:buClr>
              <a:buSzPts val="1000"/>
              <a:buNone/>
            </a:pPr>
            <a:r>
              <a:rPr lang="en-US" sz="1600" dirty="0">
                <a:latin typeface="Arial"/>
                <a:ea typeface="Arial"/>
                <a:cs typeface="Arial"/>
                <a:sym typeface="Arial"/>
              </a:rPr>
              <a:t>Logic 0 Encoding</a:t>
            </a:r>
          </a:p>
          <a:p>
            <a:pPr marL="285750" lvl="0" indent="-285750" algn="l" rtl="0">
              <a:lnSpc>
                <a:spcPct val="140000"/>
              </a:lnSpc>
              <a:spcBef>
                <a:spcPts val="930"/>
              </a:spcBef>
              <a:spcAft>
                <a:spcPts val="0"/>
              </a:spcAft>
              <a:buClr>
                <a:srgbClr val="3F3F3F"/>
              </a:buClr>
              <a:buSzPts val="1400"/>
              <a:buFont typeface="Arial" panose="020B0604020202020204" pitchFamily="34" charset="0"/>
              <a:buChar char="•"/>
            </a:pPr>
            <a:r>
              <a:rPr lang="en-US" sz="1600" dirty="0">
                <a:latin typeface="Arial"/>
                <a:ea typeface="Arial"/>
                <a:cs typeface="Arial"/>
                <a:sym typeface="Arial"/>
              </a:rPr>
              <a:t>Subcarrier 1: 16 cycles of modulation followed by 16 cycles of no modulation, repeated 8 times.</a:t>
            </a:r>
          </a:p>
          <a:p>
            <a:pPr marL="285750" lvl="0" indent="-285750" algn="l" rtl="0">
              <a:lnSpc>
                <a:spcPct val="140000"/>
              </a:lnSpc>
              <a:spcBef>
                <a:spcPts val="930"/>
              </a:spcBef>
              <a:spcAft>
                <a:spcPts val="0"/>
              </a:spcAft>
              <a:buClr>
                <a:srgbClr val="3F3F3F"/>
              </a:buClr>
              <a:buSzPts val="1400"/>
              <a:buFont typeface="Arial" panose="020B0604020202020204" pitchFamily="34" charset="0"/>
              <a:buChar char="•"/>
            </a:pPr>
            <a:r>
              <a:rPr lang="en-US" sz="1600" dirty="0">
                <a:latin typeface="Arial"/>
                <a:ea typeface="Arial"/>
                <a:cs typeface="Arial"/>
                <a:sym typeface="Arial"/>
              </a:rPr>
              <a:t>Subcarrier 2: 14 cycles of modulation followed by 14 cycles of no modulation, repeated 9 times. </a:t>
            </a:r>
          </a:p>
        </p:txBody>
      </p:sp>
      <p:sp>
        <p:nvSpPr>
          <p:cNvPr id="7" name="TextBox 6">
            <a:extLst>
              <a:ext uri="{FF2B5EF4-FFF2-40B4-BE49-F238E27FC236}">
                <a16:creationId xmlns:a16="http://schemas.microsoft.com/office/drawing/2014/main" id="{5B984E72-CBC6-9E7B-12EC-1FF2665C26E6}"/>
              </a:ext>
            </a:extLst>
          </p:cNvPr>
          <p:cNvSpPr txBox="1"/>
          <p:nvPr/>
        </p:nvSpPr>
        <p:spPr>
          <a:xfrm>
            <a:off x="6299200" y="2370131"/>
            <a:ext cx="5759450" cy="2050305"/>
          </a:xfrm>
          <a:prstGeom prst="rect">
            <a:avLst/>
          </a:prstGeom>
          <a:noFill/>
        </p:spPr>
        <p:txBody>
          <a:bodyPr wrap="square">
            <a:spAutoFit/>
          </a:bodyPr>
          <a:lstStyle/>
          <a:p>
            <a:pPr marL="0" lvl="0" indent="0" algn="ctr" rtl="0">
              <a:lnSpc>
                <a:spcPct val="140000"/>
              </a:lnSpc>
              <a:spcBef>
                <a:spcPts val="0"/>
              </a:spcBef>
              <a:spcAft>
                <a:spcPts val="0"/>
              </a:spcAft>
              <a:buClr>
                <a:srgbClr val="0070C0"/>
              </a:buClr>
              <a:buSzPts val="1000"/>
              <a:buNone/>
            </a:pPr>
            <a:r>
              <a:rPr lang="en-US" sz="1800" dirty="0">
                <a:solidFill>
                  <a:srgbClr val="0070C0"/>
                </a:solidFill>
                <a:latin typeface="Arial"/>
                <a:ea typeface="Arial"/>
                <a:cs typeface="Arial"/>
                <a:sym typeface="Arial"/>
              </a:rPr>
              <a:t> </a:t>
            </a:r>
            <a:r>
              <a:rPr lang="en-US" sz="1600" dirty="0">
                <a:latin typeface="Arial"/>
                <a:ea typeface="Arial"/>
                <a:cs typeface="Arial"/>
                <a:sym typeface="Arial"/>
              </a:rPr>
              <a:t>Logic 1 Encoding</a:t>
            </a:r>
          </a:p>
          <a:p>
            <a:pPr marL="285750" lvl="0" indent="-285750" algn="l" rtl="0">
              <a:lnSpc>
                <a:spcPct val="140000"/>
              </a:lnSpc>
              <a:spcBef>
                <a:spcPts val="930"/>
              </a:spcBef>
              <a:spcAft>
                <a:spcPts val="0"/>
              </a:spcAft>
              <a:buClr>
                <a:srgbClr val="3F3F3F"/>
              </a:buClr>
              <a:buSzPts val="1400"/>
              <a:buFont typeface="Arial" panose="020B0604020202020204" pitchFamily="34" charset="0"/>
              <a:buChar char="•"/>
            </a:pPr>
            <a:r>
              <a:rPr lang="en-US" sz="1600" dirty="0">
                <a:latin typeface="Arial"/>
                <a:ea typeface="Arial"/>
                <a:cs typeface="Arial"/>
                <a:sym typeface="Arial"/>
              </a:rPr>
              <a:t>Subcarrier 1: No modulation for 16 cycles, followed by 16 cycles of modulation, repeated 8 times.</a:t>
            </a:r>
          </a:p>
          <a:p>
            <a:pPr marL="285750" lvl="0" indent="-285750" algn="l" rtl="0">
              <a:lnSpc>
                <a:spcPct val="140000"/>
              </a:lnSpc>
              <a:spcBef>
                <a:spcPts val="930"/>
              </a:spcBef>
              <a:spcAft>
                <a:spcPts val="0"/>
              </a:spcAft>
              <a:buClr>
                <a:srgbClr val="3F3F3F"/>
              </a:buClr>
              <a:buSzPts val="1400"/>
              <a:buFont typeface="Arial" panose="020B0604020202020204" pitchFamily="34" charset="0"/>
              <a:buChar char="•"/>
            </a:pPr>
            <a:r>
              <a:rPr lang="en-US" sz="1600" dirty="0">
                <a:latin typeface="Arial"/>
                <a:ea typeface="Arial"/>
                <a:cs typeface="Arial"/>
                <a:sym typeface="Arial"/>
              </a:rPr>
              <a:t>Subcarrier 2: 14 cycles of no modulation followed by 14 cycles of modulation, repeated 9 times. </a:t>
            </a:r>
          </a:p>
        </p:txBody>
      </p:sp>
      <p:grpSp>
        <p:nvGrpSpPr>
          <p:cNvPr id="8" name="Google Shape;558;p20">
            <a:extLst>
              <a:ext uri="{FF2B5EF4-FFF2-40B4-BE49-F238E27FC236}">
                <a16:creationId xmlns:a16="http://schemas.microsoft.com/office/drawing/2014/main" id="{E35CBC47-929D-F1C8-BCFE-008819409657}"/>
              </a:ext>
            </a:extLst>
          </p:cNvPr>
          <p:cNvGrpSpPr/>
          <p:nvPr/>
        </p:nvGrpSpPr>
        <p:grpSpPr>
          <a:xfrm>
            <a:off x="557553" y="4741068"/>
            <a:ext cx="4885692" cy="1566546"/>
            <a:chOff x="0" y="0"/>
            <a:chExt cx="4885944" cy="1566673"/>
          </a:xfrm>
        </p:grpSpPr>
        <p:sp>
          <p:nvSpPr>
            <p:cNvPr id="9" name="Google Shape;559;p20">
              <a:extLst>
                <a:ext uri="{FF2B5EF4-FFF2-40B4-BE49-F238E27FC236}">
                  <a16:creationId xmlns:a16="http://schemas.microsoft.com/office/drawing/2014/main" id="{949F9D99-1D74-05F1-2E3B-AF506FE47504}"/>
                </a:ext>
              </a:extLst>
            </p:cNvPr>
            <p:cNvSpPr/>
            <p:nvPr/>
          </p:nvSpPr>
          <p:spPr>
            <a:xfrm>
              <a:off x="2081778" y="1121094"/>
              <a:ext cx="562178" cy="1929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~37,46 </a:t>
              </a:r>
              <a:endParaRPr/>
            </a:p>
          </p:txBody>
        </p:sp>
        <p:sp>
          <p:nvSpPr>
            <p:cNvPr id="10" name="Google Shape;560;p20">
              <a:extLst>
                <a:ext uri="{FF2B5EF4-FFF2-40B4-BE49-F238E27FC236}">
                  <a16:creationId xmlns:a16="http://schemas.microsoft.com/office/drawing/2014/main" id="{F4A9556F-D2C4-C28F-F531-6069F301A73D}"/>
                </a:ext>
              </a:extLst>
            </p:cNvPr>
            <p:cNvSpPr/>
            <p:nvPr/>
          </p:nvSpPr>
          <p:spPr>
            <a:xfrm>
              <a:off x="2505447" y="1112517"/>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11" name="Google Shape;561;p20">
              <a:extLst>
                <a:ext uri="{FF2B5EF4-FFF2-40B4-BE49-F238E27FC236}">
                  <a16:creationId xmlns:a16="http://schemas.microsoft.com/office/drawing/2014/main" id="{82390879-58F9-0BC4-81FB-B509CECCA3EF}"/>
                </a:ext>
              </a:extLst>
            </p:cNvPr>
            <p:cNvSpPr/>
            <p:nvPr/>
          </p:nvSpPr>
          <p:spPr>
            <a:xfrm>
              <a:off x="2578595" y="1121094"/>
              <a:ext cx="85131" cy="1929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12" name="Google Shape;562;p20">
              <a:extLst>
                <a:ext uri="{FF2B5EF4-FFF2-40B4-BE49-F238E27FC236}">
                  <a16:creationId xmlns:a16="http://schemas.microsoft.com/office/drawing/2014/main" id="{077FBAA6-E181-A2A0-E6B8-75AA643EB379}"/>
                </a:ext>
              </a:extLst>
            </p:cNvPr>
            <p:cNvSpPr/>
            <p:nvPr/>
          </p:nvSpPr>
          <p:spPr>
            <a:xfrm>
              <a:off x="103632" y="1356361"/>
              <a:ext cx="4687824" cy="0"/>
            </a:xfrm>
            <a:custGeom>
              <a:avLst/>
              <a:gdLst/>
              <a:ahLst/>
              <a:cxnLst/>
              <a:rect l="l" t="t" r="r" b="b"/>
              <a:pathLst>
                <a:path w="4687824" h="120000" extrusionOk="0">
                  <a:moveTo>
                    <a:pt x="0" y="0"/>
                  </a:moveTo>
                  <a:lnTo>
                    <a:pt x="46878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3" name="Google Shape;563;p20">
              <a:extLst>
                <a:ext uri="{FF2B5EF4-FFF2-40B4-BE49-F238E27FC236}">
                  <a16:creationId xmlns:a16="http://schemas.microsoft.com/office/drawing/2014/main" id="{5BC5CAD9-925D-4C07-C329-49C2B4268B42}"/>
                </a:ext>
              </a:extLst>
            </p:cNvPr>
            <p:cNvSpPr/>
            <p:nvPr/>
          </p:nvSpPr>
          <p:spPr>
            <a:xfrm>
              <a:off x="9144" y="130454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4" name="Google Shape;564;p20">
              <a:extLst>
                <a:ext uri="{FF2B5EF4-FFF2-40B4-BE49-F238E27FC236}">
                  <a16:creationId xmlns:a16="http://schemas.microsoft.com/office/drawing/2014/main" id="{ED56BFEA-9083-A8E3-82F6-6F5DE32E23DC}"/>
                </a:ext>
              </a:extLst>
            </p:cNvPr>
            <p:cNvSpPr/>
            <p:nvPr/>
          </p:nvSpPr>
          <p:spPr>
            <a:xfrm>
              <a:off x="4785360" y="1307592"/>
              <a:ext cx="100584" cy="100584"/>
            </a:xfrm>
            <a:custGeom>
              <a:avLst/>
              <a:gdLst/>
              <a:ahLst/>
              <a:cxnLst/>
              <a:rect l="l" t="t" r="r" b="b"/>
              <a:pathLst>
                <a:path w="100584" h="100584" extrusionOk="0">
                  <a:moveTo>
                    <a:pt x="0" y="0"/>
                  </a:moveTo>
                  <a:lnTo>
                    <a:pt x="100584"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5" name="Google Shape;565;p20">
              <a:extLst>
                <a:ext uri="{FF2B5EF4-FFF2-40B4-BE49-F238E27FC236}">
                  <a16:creationId xmlns:a16="http://schemas.microsoft.com/office/drawing/2014/main" id="{DA0B211A-3A93-8D6C-9BAF-24B3B35FAE31}"/>
                </a:ext>
              </a:extLst>
            </p:cNvPr>
            <p:cNvSpPr/>
            <p:nvPr/>
          </p:nvSpPr>
          <p:spPr>
            <a:xfrm>
              <a:off x="4885944" y="652273"/>
              <a:ext cx="0" cy="914400"/>
            </a:xfrm>
            <a:custGeom>
              <a:avLst/>
              <a:gdLst/>
              <a:ahLst/>
              <a:cxnLst/>
              <a:rect l="l" t="t" r="r" b="b"/>
              <a:pathLst>
                <a:path w="120000" h="914400" extrusionOk="0">
                  <a:moveTo>
                    <a:pt x="0" y="0"/>
                  </a:moveTo>
                  <a:lnTo>
                    <a:pt x="0" y="9144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6" name="Google Shape;566;p20">
              <a:extLst>
                <a:ext uri="{FF2B5EF4-FFF2-40B4-BE49-F238E27FC236}">
                  <a16:creationId xmlns:a16="http://schemas.microsoft.com/office/drawing/2014/main" id="{2D64866E-78D3-0342-C8B4-00EBA6E1F8CD}"/>
                </a:ext>
              </a:extLst>
            </p:cNvPr>
            <p:cNvSpPr/>
            <p:nvPr/>
          </p:nvSpPr>
          <p:spPr>
            <a:xfrm>
              <a:off x="9144" y="652273"/>
              <a:ext cx="0" cy="914400"/>
            </a:xfrm>
            <a:custGeom>
              <a:avLst/>
              <a:gdLst/>
              <a:ahLst/>
              <a:cxnLst/>
              <a:rect l="l" t="t" r="r" b="b"/>
              <a:pathLst>
                <a:path w="120000" h="914400" extrusionOk="0">
                  <a:moveTo>
                    <a:pt x="0" y="0"/>
                  </a:moveTo>
                  <a:lnTo>
                    <a:pt x="0" y="9144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7" name="Google Shape;567;p20">
              <a:extLst>
                <a:ext uri="{FF2B5EF4-FFF2-40B4-BE49-F238E27FC236}">
                  <a16:creationId xmlns:a16="http://schemas.microsoft.com/office/drawing/2014/main" id="{6C3E9A91-CEB0-3865-16CE-7D17851FC3C6}"/>
                </a:ext>
              </a:extLst>
            </p:cNvPr>
            <p:cNvSpPr/>
            <p:nvPr/>
          </p:nvSpPr>
          <p:spPr>
            <a:xfrm>
              <a:off x="103632" y="923544"/>
              <a:ext cx="2246376" cy="0"/>
            </a:xfrm>
            <a:custGeom>
              <a:avLst/>
              <a:gdLst/>
              <a:ahLst/>
              <a:cxnLst/>
              <a:rect l="l" t="t" r="r" b="b"/>
              <a:pathLst>
                <a:path w="2246376" h="120000" extrusionOk="0">
                  <a:moveTo>
                    <a:pt x="0" y="0"/>
                  </a:moveTo>
                  <a:lnTo>
                    <a:pt x="2246376"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8" name="Google Shape;568;p20">
              <a:extLst>
                <a:ext uri="{FF2B5EF4-FFF2-40B4-BE49-F238E27FC236}">
                  <a16:creationId xmlns:a16="http://schemas.microsoft.com/office/drawing/2014/main" id="{1CCA20FB-5969-CCCC-8F4A-7BF18C85A69D}"/>
                </a:ext>
              </a:extLst>
            </p:cNvPr>
            <p:cNvSpPr/>
            <p:nvPr/>
          </p:nvSpPr>
          <p:spPr>
            <a:xfrm>
              <a:off x="9144" y="871728"/>
              <a:ext cx="97536" cy="100585"/>
            </a:xfrm>
            <a:custGeom>
              <a:avLst/>
              <a:gdLst/>
              <a:ahLst/>
              <a:cxnLst/>
              <a:rect l="l" t="t" r="r" b="b"/>
              <a:pathLst>
                <a:path w="97536" h="100585" extrusionOk="0">
                  <a:moveTo>
                    <a:pt x="97536" y="0"/>
                  </a:moveTo>
                  <a:lnTo>
                    <a:pt x="97536" y="100585"/>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9" name="Google Shape;569;p20">
              <a:extLst>
                <a:ext uri="{FF2B5EF4-FFF2-40B4-BE49-F238E27FC236}">
                  <a16:creationId xmlns:a16="http://schemas.microsoft.com/office/drawing/2014/main" id="{3B7A4986-4B08-BF9E-41F2-595FCA220433}"/>
                </a:ext>
              </a:extLst>
            </p:cNvPr>
            <p:cNvSpPr/>
            <p:nvPr/>
          </p:nvSpPr>
          <p:spPr>
            <a:xfrm>
              <a:off x="2346960" y="874776"/>
              <a:ext cx="100584" cy="97537"/>
            </a:xfrm>
            <a:custGeom>
              <a:avLst/>
              <a:gdLst/>
              <a:ahLst/>
              <a:cxnLst/>
              <a:rect l="l" t="t" r="r" b="b"/>
              <a:pathLst>
                <a:path w="100584" h="97537" extrusionOk="0">
                  <a:moveTo>
                    <a:pt x="0" y="0"/>
                  </a:moveTo>
                  <a:lnTo>
                    <a:pt x="100584" y="48768"/>
                  </a:lnTo>
                  <a:lnTo>
                    <a:pt x="0" y="97537"/>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0" name="Google Shape;570;p20">
              <a:extLst>
                <a:ext uri="{FF2B5EF4-FFF2-40B4-BE49-F238E27FC236}">
                  <a16:creationId xmlns:a16="http://schemas.microsoft.com/office/drawing/2014/main" id="{76ACCBB1-0BDA-0DDA-34BD-50E61990D9C5}"/>
                </a:ext>
              </a:extLst>
            </p:cNvPr>
            <p:cNvSpPr/>
            <p:nvPr/>
          </p:nvSpPr>
          <p:spPr>
            <a:xfrm>
              <a:off x="1091184" y="730954"/>
              <a:ext cx="562179"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~18,88 </a:t>
              </a:r>
              <a:endParaRPr/>
            </a:p>
          </p:txBody>
        </p:sp>
        <p:sp>
          <p:nvSpPr>
            <p:cNvPr id="21" name="Google Shape;571;p20">
              <a:extLst>
                <a:ext uri="{FF2B5EF4-FFF2-40B4-BE49-F238E27FC236}">
                  <a16:creationId xmlns:a16="http://schemas.microsoft.com/office/drawing/2014/main" id="{30D44839-3B06-D456-36CF-F5F9A96695AB}"/>
                </a:ext>
              </a:extLst>
            </p:cNvPr>
            <p:cNvSpPr/>
            <p:nvPr/>
          </p:nvSpPr>
          <p:spPr>
            <a:xfrm>
              <a:off x="1514853" y="722376"/>
              <a:ext cx="98070" cy="206698"/>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22" name="Google Shape;572;p20">
              <a:extLst>
                <a:ext uri="{FF2B5EF4-FFF2-40B4-BE49-F238E27FC236}">
                  <a16:creationId xmlns:a16="http://schemas.microsoft.com/office/drawing/2014/main" id="{324F5184-2030-2E72-7C64-9FBD180B4805}"/>
                </a:ext>
              </a:extLst>
            </p:cNvPr>
            <p:cNvSpPr/>
            <p:nvPr/>
          </p:nvSpPr>
          <p:spPr>
            <a:xfrm>
              <a:off x="1588001" y="730954"/>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23" name="Google Shape;573;p20">
              <a:extLst>
                <a:ext uri="{FF2B5EF4-FFF2-40B4-BE49-F238E27FC236}">
                  <a16:creationId xmlns:a16="http://schemas.microsoft.com/office/drawing/2014/main" id="{7E87F5CB-CB23-757C-7B37-41126BD8B132}"/>
                </a:ext>
              </a:extLst>
            </p:cNvPr>
            <p:cNvSpPr/>
            <p:nvPr/>
          </p:nvSpPr>
          <p:spPr>
            <a:xfrm>
              <a:off x="2438400" y="0"/>
              <a:ext cx="2447544" cy="627889"/>
            </a:xfrm>
            <a:custGeom>
              <a:avLst/>
              <a:gdLst/>
              <a:ahLst/>
              <a:cxnLst/>
              <a:rect l="l" t="t" r="r" b="b"/>
              <a:pathLst>
                <a:path w="2447544" h="627889" extrusionOk="0">
                  <a:moveTo>
                    <a:pt x="6096" y="0"/>
                  </a:moveTo>
                  <a:lnTo>
                    <a:pt x="146304" y="0"/>
                  </a:lnTo>
                  <a:lnTo>
                    <a:pt x="149352" y="3048"/>
                  </a:lnTo>
                  <a:lnTo>
                    <a:pt x="152400" y="9144"/>
                  </a:lnTo>
                  <a:lnTo>
                    <a:pt x="152400" y="609600"/>
                  </a:lnTo>
                  <a:lnTo>
                    <a:pt x="271272" y="609600"/>
                  </a:lnTo>
                  <a:lnTo>
                    <a:pt x="271272" y="9144"/>
                  </a:lnTo>
                  <a:lnTo>
                    <a:pt x="274320" y="3048"/>
                  </a:lnTo>
                  <a:lnTo>
                    <a:pt x="277368" y="0"/>
                  </a:lnTo>
                  <a:lnTo>
                    <a:pt x="417576" y="0"/>
                  </a:lnTo>
                  <a:lnTo>
                    <a:pt x="420624" y="3048"/>
                  </a:lnTo>
                  <a:lnTo>
                    <a:pt x="423672" y="9144"/>
                  </a:lnTo>
                  <a:lnTo>
                    <a:pt x="423672" y="609600"/>
                  </a:lnTo>
                  <a:lnTo>
                    <a:pt x="539496" y="609600"/>
                  </a:lnTo>
                  <a:lnTo>
                    <a:pt x="539496" y="9144"/>
                  </a:lnTo>
                  <a:lnTo>
                    <a:pt x="542544" y="3048"/>
                  </a:lnTo>
                  <a:lnTo>
                    <a:pt x="545592" y="0"/>
                  </a:lnTo>
                  <a:lnTo>
                    <a:pt x="688848" y="0"/>
                  </a:lnTo>
                  <a:lnTo>
                    <a:pt x="691896" y="3048"/>
                  </a:lnTo>
                  <a:lnTo>
                    <a:pt x="694944" y="9144"/>
                  </a:lnTo>
                  <a:lnTo>
                    <a:pt x="694944" y="609600"/>
                  </a:lnTo>
                  <a:lnTo>
                    <a:pt x="810768" y="609600"/>
                  </a:lnTo>
                  <a:lnTo>
                    <a:pt x="810768" y="9144"/>
                  </a:lnTo>
                  <a:lnTo>
                    <a:pt x="813816" y="3048"/>
                  </a:lnTo>
                  <a:lnTo>
                    <a:pt x="816864" y="0"/>
                  </a:lnTo>
                  <a:lnTo>
                    <a:pt x="960120" y="0"/>
                  </a:lnTo>
                  <a:lnTo>
                    <a:pt x="963168" y="3048"/>
                  </a:lnTo>
                  <a:lnTo>
                    <a:pt x="966216" y="9144"/>
                  </a:lnTo>
                  <a:lnTo>
                    <a:pt x="966216" y="609600"/>
                  </a:lnTo>
                  <a:lnTo>
                    <a:pt x="1082040" y="609600"/>
                  </a:lnTo>
                  <a:lnTo>
                    <a:pt x="1082040" y="9144"/>
                  </a:lnTo>
                  <a:lnTo>
                    <a:pt x="1085088" y="3048"/>
                  </a:lnTo>
                  <a:lnTo>
                    <a:pt x="1088136" y="0"/>
                  </a:lnTo>
                  <a:lnTo>
                    <a:pt x="1231392" y="0"/>
                  </a:lnTo>
                  <a:lnTo>
                    <a:pt x="1234440" y="3048"/>
                  </a:lnTo>
                  <a:lnTo>
                    <a:pt x="1237488" y="9144"/>
                  </a:lnTo>
                  <a:lnTo>
                    <a:pt x="1237488" y="609600"/>
                  </a:lnTo>
                  <a:lnTo>
                    <a:pt x="1353312" y="609600"/>
                  </a:lnTo>
                  <a:lnTo>
                    <a:pt x="1353312" y="9144"/>
                  </a:lnTo>
                  <a:lnTo>
                    <a:pt x="1356360" y="3048"/>
                  </a:lnTo>
                  <a:lnTo>
                    <a:pt x="1359408" y="0"/>
                  </a:lnTo>
                  <a:lnTo>
                    <a:pt x="1502664" y="0"/>
                  </a:lnTo>
                  <a:lnTo>
                    <a:pt x="1505712" y="3048"/>
                  </a:lnTo>
                  <a:lnTo>
                    <a:pt x="1508760" y="9144"/>
                  </a:lnTo>
                  <a:lnTo>
                    <a:pt x="1508760" y="609600"/>
                  </a:lnTo>
                  <a:lnTo>
                    <a:pt x="1624584" y="609600"/>
                  </a:lnTo>
                  <a:lnTo>
                    <a:pt x="1624584" y="9144"/>
                  </a:lnTo>
                  <a:lnTo>
                    <a:pt x="1627632" y="3048"/>
                  </a:lnTo>
                  <a:lnTo>
                    <a:pt x="1630680" y="0"/>
                  </a:lnTo>
                  <a:lnTo>
                    <a:pt x="1770888" y="0"/>
                  </a:lnTo>
                  <a:lnTo>
                    <a:pt x="1780032" y="9144"/>
                  </a:lnTo>
                  <a:lnTo>
                    <a:pt x="1780032" y="609058"/>
                  </a:lnTo>
                  <a:lnTo>
                    <a:pt x="1895856" y="603910"/>
                  </a:lnTo>
                  <a:lnTo>
                    <a:pt x="1895856" y="9144"/>
                  </a:lnTo>
                  <a:lnTo>
                    <a:pt x="1898904" y="3048"/>
                  </a:lnTo>
                  <a:lnTo>
                    <a:pt x="1901952" y="0"/>
                  </a:lnTo>
                  <a:lnTo>
                    <a:pt x="2042160" y="0"/>
                  </a:lnTo>
                  <a:lnTo>
                    <a:pt x="2048256" y="3048"/>
                  </a:lnTo>
                  <a:lnTo>
                    <a:pt x="2051304" y="9144"/>
                  </a:lnTo>
                  <a:lnTo>
                    <a:pt x="2051304" y="609600"/>
                  </a:lnTo>
                  <a:lnTo>
                    <a:pt x="2167128" y="609600"/>
                  </a:lnTo>
                  <a:lnTo>
                    <a:pt x="2167128" y="9144"/>
                  </a:lnTo>
                  <a:lnTo>
                    <a:pt x="2170176" y="3048"/>
                  </a:lnTo>
                  <a:lnTo>
                    <a:pt x="2173224" y="0"/>
                  </a:lnTo>
                  <a:lnTo>
                    <a:pt x="2316480" y="0"/>
                  </a:lnTo>
                  <a:lnTo>
                    <a:pt x="2319528" y="3048"/>
                  </a:lnTo>
                  <a:lnTo>
                    <a:pt x="2322576" y="9144"/>
                  </a:lnTo>
                  <a:lnTo>
                    <a:pt x="2322576" y="609600"/>
                  </a:lnTo>
                  <a:lnTo>
                    <a:pt x="2447544" y="609600"/>
                  </a:lnTo>
                  <a:lnTo>
                    <a:pt x="2447544" y="627889"/>
                  </a:lnTo>
                  <a:lnTo>
                    <a:pt x="2313432" y="627889"/>
                  </a:lnTo>
                  <a:lnTo>
                    <a:pt x="2307336" y="624840"/>
                  </a:lnTo>
                  <a:lnTo>
                    <a:pt x="2304288" y="624840"/>
                  </a:lnTo>
                  <a:lnTo>
                    <a:pt x="2301240" y="618744"/>
                  </a:lnTo>
                  <a:lnTo>
                    <a:pt x="2301240" y="18289"/>
                  </a:lnTo>
                  <a:lnTo>
                    <a:pt x="2185416" y="18289"/>
                  </a:lnTo>
                  <a:lnTo>
                    <a:pt x="2185416" y="618744"/>
                  </a:lnTo>
                  <a:lnTo>
                    <a:pt x="2182368" y="624840"/>
                  </a:lnTo>
                  <a:lnTo>
                    <a:pt x="2179320" y="624840"/>
                  </a:lnTo>
                  <a:lnTo>
                    <a:pt x="2176272" y="627889"/>
                  </a:lnTo>
                  <a:lnTo>
                    <a:pt x="2039112" y="627889"/>
                  </a:lnTo>
                  <a:lnTo>
                    <a:pt x="2036064" y="624840"/>
                  </a:lnTo>
                  <a:lnTo>
                    <a:pt x="2033016" y="624840"/>
                  </a:lnTo>
                  <a:lnTo>
                    <a:pt x="2029968" y="618744"/>
                  </a:lnTo>
                  <a:lnTo>
                    <a:pt x="2029968" y="18289"/>
                  </a:lnTo>
                  <a:lnTo>
                    <a:pt x="1914144" y="18289"/>
                  </a:lnTo>
                  <a:lnTo>
                    <a:pt x="1914144" y="612649"/>
                  </a:lnTo>
                  <a:lnTo>
                    <a:pt x="1911096" y="618744"/>
                  </a:lnTo>
                  <a:lnTo>
                    <a:pt x="1908048" y="621792"/>
                  </a:lnTo>
                  <a:lnTo>
                    <a:pt x="1905000" y="621792"/>
                  </a:lnTo>
                  <a:lnTo>
                    <a:pt x="1767840" y="627889"/>
                  </a:lnTo>
                  <a:lnTo>
                    <a:pt x="1764792" y="624840"/>
                  </a:lnTo>
                  <a:lnTo>
                    <a:pt x="1761744" y="624840"/>
                  </a:lnTo>
                  <a:lnTo>
                    <a:pt x="1758696" y="618744"/>
                  </a:lnTo>
                  <a:lnTo>
                    <a:pt x="1758696" y="18289"/>
                  </a:lnTo>
                  <a:lnTo>
                    <a:pt x="1642872" y="18289"/>
                  </a:lnTo>
                  <a:lnTo>
                    <a:pt x="1642872" y="618744"/>
                  </a:lnTo>
                  <a:lnTo>
                    <a:pt x="1639824" y="624840"/>
                  </a:lnTo>
                  <a:lnTo>
                    <a:pt x="1636776" y="624840"/>
                  </a:lnTo>
                  <a:lnTo>
                    <a:pt x="1633728" y="627889"/>
                  </a:lnTo>
                  <a:lnTo>
                    <a:pt x="1499616" y="627889"/>
                  </a:lnTo>
                  <a:lnTo>
                    <a:pt x="1496568" y="624840"/>
                  </a:lnTo>
                  <a:lnTo>
                    <a:pt x="1493520" y="624840"/>
                  </a:lnTo>
                  <a:lnTo>
                    <a:pt x="1490472" y="618744"/>
                  </a:lnTo>
                  <a:lnTo>
                    <a:pt x="1490472" y="18289"/>
                  </a:lnTo>
                  <a:lnTo>
                    <a:pt x="1371600" y="18289"/>
                  </a:lnTo>
                  <a:lnTo>
                    <a:pt x="1371600" y="618744"/>
                  </a:lnTo>
                  <a:lnTo>
                    <a:pt x="1368552" y="624840"/>
                  </a:lnTo>
                  <a:lnTo>
                    <a:pt x="1365504" y="624840"/>
                  </a:lnTo>
                  <a:lnTo>
                    <a:pt x="1362456" y="627889"/>
                  </a:lnTo>
                  <a:lnTo>
                    <a:pt x="1228344" y="627889"/>
                  </a:lnTo>
                  <a:lnTo>
                    <a:pt x="1225296" y="624840"/>
                  </a:lnTo>
                  <a:lnTo>
                    <a:pt x="1222248" y="624840"/>
                  </a:lnTo>
                  <a:lnTo>
                    <a:pt x="1219200" y="618744"/>
                  </a:lnTo>
                  <a:lnTo>
                    <a:pt x="1219200" y="18289"/>
                  </a:lnTo>
                  <a:lnTo>
                    <a:pt x="1103376" y="18289"/>
                  </a:lnTo>
                  <a:lnTo>
                    <a:pt x="1103376" y="618744"/>
                  </a:lnTo>
                  <a:lnTo>
                    <a:pt x="1100328" y="624840"/>
                  </a:lnTo>
                  <a:lnTo>
                    <a:pt x="1097280" y="624840"/>
                  </a:lnTo>
                  <a:lnTo>
                    <a:pt x="1091184" y="627889"/>
                  </a:lnTo>
                  <a:lnTo>
                    <a:pt x="957072" y="627889"/>
                  </a:lnTo>
                  <a:lnTo>
                    <a:pt x="954024" y="624840"/>
                  </a:lnTo>
                  <a:lnTo>
                    <a:pt x="950976" y="624840"/>
                  </a:lnTo>
                  <a:lnTo>
                    <a:pt x="947928" y="618744"/>
                  </a:lnTo>
                  <a:lnTo>
                    <a:pt x="947928" y="18289"/>
                  </a:lnTo>
                  <a:lnTo>
                    <a:pt x="832104" y="18289"/>
                  </a:lnTo>
                  <a:lnTo>
                    <a:pt x="832104" y="618744"/>
                  </a:lnTo>
                  <a:lnTo>
                    <a:pt x="829056" y="624840"/>
                  </a:lnTo>
                  <a:lnTo>
                    <a:pt x="822960" y="624840"/>
                  </a:lnTo>
                  <a:lnTo>
                    <a:pt x="819912" y="627889"/>
                  </a:lnTo>
                  <a:lnTo>
                    <a:pt x="685800" y="627889"/>
                  </a:lnTo>
                  <a:lnTo>
                    <a:pt x="682752" y="624840"/>
                  </a:lnTo>
                  <a:lnTo>
                    <a:pt x="679704" y="624840"/>
                  </a:lnTo>
                  <a:lnTo>
                    <a:pt x="676656" y="618744"/>
                  </a:lnTo>
                  <a:lnTo>
                    <a:pt x="676656" y="18289"/>
                  </a:lnTo>
                  <a:lnTo>
                    <a:pt x="557784" y="18289"/>
                  </a:lnTo>
                  <a:lnTo>
                    <a:pt x="557784" y="618744"/>
                  </a:lnTo>
                  <a:lnTo>
                    <a:pt x="554736" y="624840"/>
                  </a:lnTo>
                  <a:lnTo>
                    <a:pt x="551688" y="624840"/>
                  </a:lnTo>
                  <a:lnTo>
                    <a:pt x="548640" y="627889"/>
                  </a:lnTo>
                  <a:lnTo>
                    <a:pt x="414528" y="627889"/>
                  </a:lnTo>
                  <a:lnTo>
                    <a:pt x="411480" y="624840"/>
                  </a:lnTo>
                  <a:lnTo>
                    <a:pt x="408432" y="624840"/>
                  </a:lnTo>
                  <a:lnTo>
                    <a:pt x="405384" y="618744"/>
                  </a:lnTo>
                  <a:lnTo>
                    <a:pt x="405384" y="18289"/>
                  </a:lnTo>
                  <a:lnTo>
                    <a:pt x="289560" y="18289"/>
                  </a:lnTo>
                  <a:lnTo>
                    <a:pt x="289560" y="618744"/>
                  </a:lnTo>
                  <a:lnTo>
                    <a:pt x="286512" y="624840"/>
                  </a:lnTo>
                  <a:lnTo>
                    <a:pt x="283464" y="624840"/>
                  </a:lnTo>
                  <a:lnTo>
                    <a:pt x="280416" y="627889"/>
                  </a:lnTo>
                  <a:lnTo>
                    <a:pt x="143256" y="627889"/>
                  </a:lnTo>
                  <a:lnTo>
                    <a:pt x="140208" y="624840"/>
                  </a:lnTo>
                  <a:lnTo>
                    <a:pt x="137160" y="624840"/>
                  </a:lnTo>
                  <a:lnTo>
                    <a:pt x="134112" y="618744"/>
                  </a:lnTo>
                  <a:lnTo>
                    <a:pt x="134112" y="18289"/>
                  </a:lnTo>
                  <a:lnTo>
                    <a:pt x="18288" y="18289"/>
                  </a:lnTo>
                  <a:lnTo>
                    <a:pt x="18288" y="618744"/>
                  </a:lnTo>
                  <a:lnTo>
                    <a:pt x="0" y="618744"/>
                  </a:lnTo>
                  <a:lnTo>
                    <a:pt x="0" y="9144"/>
                  </a:lnTo>
                  <a:lnTo>
                    <a:pt x="3048" y="3048"/>
                  </a:lnTo>
                  <a:lnTo>
                    <a:pt x="60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4" name="Google Shape;574;p20">
              <a:extLst>
                <a:ext uri="{FF2B5EF4-FFF2-40B4-BE49-F238E27FC236}">
                  <a16:creationId xmlns:a16="http://schemas.microsoft.com/office/drawing/2014/main" id="{B68402DB-0D95-4BF8-66FE-B616485108DC}"/>
                </a:ext>
              </a:extLst>
            </p:cNvPr>
            <p:cNvSpPr/>
            <p:nvPr/>
          </p:nvSpPr>
          <p:spPr>
            <a:xfrm>
              <a:off x="0" y="0"/>
              <a:ext cx="2447544" cy="627889"/>
            </a:xfrm>
            <a:custGeom>
              <a:avLst/>
              <a:gdLst/>
              <a:ahLst/>
              <a:cxnLst/>
              <a:rect l="l" t="t" r="r" b="b"/>
              <a:pathLst>
                <a:path w="2447544" h="627889" extrusionOk="0">
                  <a:moveTo>
                    <a:pt x="6096" y="0"/>
                  </a:moveTo>
                  <a:lnTo>
                    <a:pt x="164592" y="0"/>
                  </a:lnTo>
                  <a:lnTo>
                    <a:pt x="167640" y="3048"/>
                  </a:lnTo>
                  <a:lnTo>
                    <a:pt x="170688" y="9144"/>
                  </a:lnTo>
                  <a:lnTo>
                    <a:pt x="170688" y="609600"/>
                  </a:lnTo>
                  <a:lnTo>
                    <a:pt x="304800" y="609600"/>
                  </a:lnTo>
                  <a:lnTo>
                    <a:pt x="304800" y="9144"/>
                  </a:lnTo>
                  <a:lnTo>
                    <a:pt x="307848" y="3048"/>
                  </a:lnTo>
                  <a:lnTo>
                    <a:pt x="310896" y="0"/>
                  </a:lnTo>
                  <a:lnTo>
                    <a:pt x="469392" y="0"/>
                  </a:lnTo>
                  <a:lnTo>
                    <a:pt x="472440" y="3048"/>
                  </a:lnTo>
                  <a:lnTo>
                    <a:pt x="475488" y="9144"/>
                  </a:lnTo>
                  <a:lnTo>
                    <a:pt x="475488" y="609600"/>
                  </a:lnTo>
                  <a:lnTo>
                    <a:pt x="609600" y="609600"/>
                  </a:lnTo>
                  <a:lnTo>
                    <a:pt x="609600" y="9144"/>
                  </a:lnTo>
                  <a:lnTo>
                    <a:pt x="612648" y="3048"/>
                  </a:lnTo>
                  <a:lnTo>
                    <a:pt x="615696" y="0"/>
                  </a:lnTo>
                  <a:lnTo>
                    <a:pt x="774192" y="0"/>
                  </a:lnTo>
                  <a:lnTo>
                    <a:pt x="777240" y="3048"/>
                  </a:lnTo>
                  <a:lnTo>
                    <a:pt x="780288" y="9144"/>
                  </a:lnTo>
                  <a:lnTo>
                    <a:pt x="780288" y="609600"/>
                  </a:lnTo>
                  <a:lnTo>
                    <a:pt x="914400" y="609600"/>
                  </a:lnTo>
                  <a:lnTo>
                    <a:pt x="914400" y="9144"/>
                  </a:lnTo>
                  <a:lnTo>
                    <a:pt x="917448" y="3048"/>
                  </a:lnTo>
                  <a:lnTo>
                    <a:pt x="920496" y="0"/>
                  </a:lnTo>
                  <a:lnTo>
                    <a:pt x="1078992" y="0"/>
                  </a:lnTo>
                  <a:lnTo>
                    <a:pt x="1082040" y="3048"/>
                  </a:lnTo>
                  <a:lnTo>
                    <a:pt x="1085088" y="9144"/>
                  </a:lnTo>
                  <a:lnTo>
                    <a:pt x="1085088" y="609600"/>
                  </a:lnTo>
                  <a:lnTo>
                    <a:pt x="1219200" y="609600"/>
                  </a:lnTo>
                  <a:lnTo>
                    <a:pt x="1219200" y="9144"/>
                  </a:lnTo>
                  <a:lnTo>
                    <a:pt x="1222248" y="3048"/>
                  </a:lnTo>
                  <a:lnTo>
                    <a:pt x="1225296" y="0"/>
                  </a:lnTo>
                  <a:lnTo>
                    <a:pt x="1383792" y="0"/>
                  </a:lnTo>
                  <a:lnTo>
                    <a:pt x="1386840" y="3048"/>
                  </a:lnTo>
                  <a:lnTo>
                    <a:pt x="1389888" y="9144"/>
                  </a:lnTo>
                  <a:lnTo>
                    <a:pt x="1389888" y="609600"/>
                  </a:lnTo>
                  <a:lnTo>
                    <a:pt x="1524000" y="609600"/>
                  </a:lnTo>
                  <a:lnTo>
                    <a:pt x="1524000" y="9144"/>
                  </a:lnTo>
                  <a:lnTo>
                    <a:pt x="1527048" y="3048"/>
                  </a:lnTo>
                  <a:lnTo>
                    <a:pt x="1530096" y="0"/>
                  </a:lnTo>
                  <a:lnTo>
                    <a:pt x="1688592" y="0"/>
                  </a:lnTo>
                  <a:lnTo>
                    <a:pt x="1691640" y="3048"/>
                  </a:lnTo>
                  <a:lnTo>
                    <a:pt x="1694688" y="9144"/>
                  </a:lnTo>
                  <a:lnTo>
                    <a:pt x="1694688" y="609234"/>
                  </a:lnTo>
                  <a:lnTo>
                    <a:pt x="1828800" y="603870"/>
                  </a:lnTo>
                  <a:lnTo>
                    <a:pt x="1828800" y="9144"/>
                  </a:lnTo>
                  <a:lnTo>
                    <a:pt x="1831848" y="3048"/>
                  </a:lnTo>
                  <a:lnTo>
                    <a:pt x="1834896" y="0"/>
                  </a:lnTo>
                  <a:lnTo>
                    <a:pt x="1993392" y="0"/>
                  </a:lnTo>
                  <a:lnTo>
                    <a:pt x="1996440" y="3048"/>
                  </a:lnTo>
                  <a:lnTo>
                    <a:pt x="1999488" y="9144"/>
                  </a:lnTo>
                  <a:lnTo>
                    <a:pt x="1999488" y="609600"/>
                  </a:lnTo>
                  <a:lnTo>
                    <a:pt x="2133600" y="609600"/>
                  </a:lnTo>
                  <a:lnTo>
                    <a:pt x="2133600" y="9144"/>
                  </a:lnTo>
                  <a:lnTo>
                    <a:pt x="2136648" y="3048"/>
                  </a:lnTo>
                  <a:lnTo>
                    <a:pt x="2139696" y="0"/>
                  </a:lnTo>
                  <a:lnTo>
                    <a:pt x="2298192" y="0"/>
                  </a:lnTo>
                  <a:lnTo>
                    <a:pt x="2301240" y="3048"/>
                  </a:lnTo>
                  <a:lnTo>
                    <a:pt x="2304288" y="9144"/>
                  </a:lnTo>
                  <a:lnTo>
                    <a:pt x="2304288" y="609600"/>
                  </a:lnTo>
                  <a:lnTo>
                    <a:pt x="2447544" y="609600"/>
                  </a:lnTo>
                  <a:lnTo>
                    <a:pt x="2447544" y="627889"/>
                  </a:lnTo>
                  <a:lnTo>
                    <a:pt x="2295144" y="627889"/>
                  </a:lnTo>
                  <a:lnTo>
                    <a:pt x="2292096" y="624840"/>
                  </a:lnTo>
                  <a:lnTo>
                    <a:pt x="2289048" y="624840"/>
                  </a:lnTo>
                  <a:lnTo>
                    <a:pt x="2286000" y="618744"/>
                  </a:lnTo>
                  <a:lnTo>
                    <a:pt x="2286000" y="18289"/>
                  </a:lnTo>
                  <a:lnTo>
                    <a:pt x="2151888" y="18289"/>
                  </a:lnTo>
                  <a:lnTo>
                    <a:pt x="2151888" y="618744"/>
                  </a:lnTo>
                  <a:lnTo>
                    <a:pt x="2148840" y="624840"/>
                  </a:lnTo>
                  <a:lnTo>
                    <a:pt x="2145792" y="624840"/>
                  </a:lnTo>
                  <a:lnTo>
                    <a:pt x="2142744" y="627889"/>
                  </a:lnTo>
                  <a:lnTo>
                    <a:pt x="1990344" y="627889"/>
                  </a:lnTo>
                  <a:lnTo>
                    <a:pt x="1987296" y="624840"/>
                  </a:lnTo>
                  <a:lnTo>
                    <a:pt x="1984248" y="624840"/>
                  </a:lnTo>
                  <a:lnTo>
                    <a:pt x="1981200" y="618744"/>
                  </a:lnTo>
                  <a:lnTo>
                    <a:pt x="1981200" y="18289"/>
                  </a:lnTo>
                  <a:lnTo>
                    <a:pt x="1847088" y="18289"/>
                  </a:lnTo>
                  <a:lnTo>
                    <a:pt x="1847088" y="612649"/>
                  </a:lnTo>
                  <a:lnTo>
                    <a:pt x="1844040" y="618744"/>
                  </a:lnTo>
                  <a:lnTo>
                    <a:pt x="1840992" y="621792"/>
                  </a:lnTo>
                  <a:lnTo>
                    <a:pt x="1837944" y="621792"/>
                  </a:lnTo>
                  <a:lnTo>
                    <a:pt x="1685544" y="627889"/>
                  </a:lnTo>
                  <a:lnTo>
                    <a:pt x="1682496" y="624840"/>
                  </a:lnTo>
                  <a:lnTo>
                    <a:pt x="1679448" y="624840"/>
                  </a:lnTo>
                  <a:lnTo>
                    <a:pt x="1676400" y="618744"/>
                  </a:lnTo>
                  <a:lnTo>
                    <a:pt x="1676400" y="18289"/>
                  </a:lnTo>
                  <a:lnTo>
                    <a:pt x="1542288" y="18289"/>
                  </a:lnTo>
                  <a:lnTo>
                    <a:pt x="1542288" y="618744"/>
                  </a:lnTo>
                  <a:lnTo>
                    <a:pt x="1539240" y="624840"/>
                  </a:lnTo>
                  <a:lnTo>
                    <a:pt x="1536192" y="624840"/>
                  </a:lnTo>
                  <a:lnTo>
                    <a:pt x="1533144" y="627889"/>
                  </a:lnTo>
                  <a:lnTo>
                    <a:pt x="1380744" y="627889"/>
                  </a:lnTo>
                  <a:lnTo>
                    <a:pt x="1377696" y="624840"/>
                  </a:lnTo>
                  <a:lnTo>
                    <a:pt x="1374648" y="624840"/>
                  </a:lnTo>
                  <a:lnTo>
                    <a:pt x="1371600" y="618744"/>
                  </a:lnTo>
                  <a:lnTo>
                    <a:pt x="1371600" y="18289"/>
                  </a:lnTo>
                  <a:lnTo>
                    <a:pt x="1237488" y="18289"/>
                  </a:lnTo>
                  <a:lnTo>
                    <a:pt x="1237488" y="618744"/>
                  </a:lnTo>
                  <a:lnTo>
                    <a:pt x="1234440" y="624840"/>
                  </a:lnTo>
                  <a:lnTo>
                    <a:pt x="1231392" y="624840"/>
                  </a:lnTo>
                  <a:lnTo>
                    <a:pt x="1228344" y="627889"/>
                  </a:lnTo>
                  <a:lnTo>
                    <a:pt x="1075944" y="627889"/>
                  </a:lnTo>
                  <a:lnTo>
                    <a:pt x="1072896" y="624840"/>
                  </a:lnTo>
                  <a:lnTo>
                    <a:pt x="1069848" y="624840"/>
                  </a:lnTo>
                  <a:lnTo>
                    <a:pt x="1066800" y="618744"/>
                  </a:lnTo>
                  <a:lnTo>
                    <a:pt x="1066800" y="18289"/>
                  </a:lnTo>
                  <a:lnTo>
                    <a:pt x="932688" y="18289"/>
                  </a:lnTo>
                  <a:lnTo>
                    <a:pt x="932688" y="618744"/>
                  </a:lnTo>
                  <a:lnTo>
                    <a:pt x="929640" y="624840"/>
                  </a:lnTo>
                  <a:lnTo>
                    <a:pt x="926592" y="624840"/>
                  </a:lnTo>
                  <a:lnTo>
                    <a:pt x="923544" y="627889"/>
                  </a:lnTo>
                  <a:lnTo>
                    <a:pt x="771144" y="627889"/>
                  </a:lnTo>
                  <a:lnTo>
                    <a:pt x="768096" y="624840"/>
                  </a:lnTo>
                  <a:lnTo>
                    <a:pt x="765048" y="624840"/>
                  </a:lnTo>
                  <a:lnTo>
                    <a:pt x="762000" y="618744"/>
                  </a:lnTo>
                  <a:lnTo>
                    <a:pt x="762000" y="18289"/>
                  </a:lnTo>
                  <a:lnTo>
                    <a:pt x="627888" y="18289"/>
                  </a:lnTo>
                  <a:lnTo>
                    <a:pt x="627888" y="618744"/>
                  </a:lnTo>
                  <a:lnTo>
                    <a:pt x="624840" y="624840"/>
                  </a:lnTo>
                  <a:lnTo>
                    <a:pt x="621792" y="624840"/>
                  </a:lnTo>
                  <a:lnTo>
                    <a:pt x="618744" y="627889"/>
                  </a:lnTo>
                  <a:lnTo>
                    <a:pt x="466344" y="627889"/>
                  </a:lnTo>
                  <a:lnTo>
                    <a:pt x="463296" y="624840"/>
                  </a:lnTo>
                  <a:lnTo>
                    <a:pt x="460248" y="624840"/>
                  </a:lnTo>
                  <a:lnTo>
                    <a:pt x="457200" y="618744"/>
                  </a:lnTo>
                  <a:lnTo>
                    <a:pt x="457200" y="18289"/>
                  </a:lnTo>
                  <a:lnTo>
                    <a:pt x="323088" y="18289"/>
                  </a:lnTo>
                  <a:lnTo>
                    <a:pt x="323088" y="618744"/>
                  </a:lnTo>
                  <a:lnTo>
                    <a:pt x="320040" y="624840"/>
                  </a:lnTo>
                  <a:lnTo>
                    <a:pt x="316992" y="624840"/>
                  </a:lnTo>
                  <a:lnTo>
                    <a:pt x="313944" y="627889"/>
                  </a:lnTo>
                  <a:lnTo>
                    <a:pt x="161544" y="627889"/>
                  </a:lnTo>
                  <a:lnTo>
                    <a:pt x="158496" y="624840"/>
                  </a:lnTo>
                  <a:lnTo>
                    <a:pt x="155448" y="624840"/>
                  </a:lnTo>
                  <a:lnTo>
                    <a:pt x="152400" y="618744"/>
                  </a:lnTo>
                  <a:lnTo>
                    <a:pt x="152400" y="18289"/>
                  </a:lnTo>
                  <a:lnTo>
                    <a:pt x="18288" y="18289"/>
                  </a:lnTo>
                  <a:lnTo>
                    <a:pt x="18288" y="618744"/>
                  </a:lnTo>
                  <a:lnTo>
                    <a:pt x="0" y="618744"/>
                  </a:lnTo>
                  <a:lnTo>
                    <a:pt x="0" y="9144"/>
                  </a:lnTo>
                  <a:lnTo>
                    <a:pt x="3048" y="3048"/>
                  </a:lnTo>
                  <a:lnTo>
                    <a:pt x="60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5" name="Google Shape;575;p20">
              <a:extLst>
                <a:ext uri="{FF2B5EF4-FFF2-40B4-BE49-F238E27FC236}">
                  <a16:creationId xmlns:a16="http://schemas.microsoft.com/office/drawing/2014/main" id="{AD7EE048-1695-5364-6B9E-D77A60FE94DE}"/>
                </a:ext>
              </a:extLst>
            </p:cNvPr>
            <p:cNvSpPr/>
            <p:nvPr/>
          </p:nvSpPr>
          <p:spPr>
            <a:xfrm>
              <a:off x="2447544" y="694944"/>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grpSp>
      <p:grpSp>
        <p:nvGrpSpPr>
          <p:cNvPr id="26" name="Google Shape;576;p20">
            <a:extLst>
              <a:ext uri="{FF2B5EF4-FFF2-40B4-BE49-F238E27FC236}">
                <a16:creationId xmlns:a16="http://schemas.microsoft.com/office/drawing/2014/main" id="{E3FECB7C-D66B-5FE1-F60A-E5DE74A1FB40}"/>
              </a:ext>
            </a:extLst>
          </p:cNvPr>
          <p:cNvGrpSpPr/>
          <p:nvPr/>
        </p:nvGrpSpPr>
        <p:grpSpPr>
          <a:xfrm>
            <a:off x="6744183" y="4741068"/>
            <a:ext cx="4885692" cy="1566184"/>
            <a:chOff x="0" y="0"/>
            <a:chExt cx="4885944" cy="1566672"/>
          </a:xfrm>
        </p:grpSpPr>
        <p:sp>
          <p:nvSpPr>
            <p:cNvPr id="27" name="Google Shape;577;p20">
              <a:extLst>
                <a:ext uri="{FF2B5EF4-FFF2-40B4-BE49-F238E27FC236}">
                  <a16:creationId xmlns:a16="http://schemas.microsoft.com/office/drawing/2014/main" id="{B993315B-F58D-6082-39C5-BA06D0703EE9}"/>
                </a:ext>
              </a:extLst>
            </p:cNvPr>
            <p:cNvSpPr/>
            <p:nvPr/>
          </p:nvSpPr>
          <p:spPr>
            <a:xfrm>
              <a:off x="2081784" y="1121097"/>
              <a:ext cx="562178"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~37,46 </a:t>
              </a:r>
              <a:endParaRPr/>
            </a:p>
          </p:txBody>
        </p:sp>
        <p:sp>
          <p:nvSpPr>
            <p:cNvPr id="28" name="Google Shape;578;p20">
              <a:extLst>
                <a:ext uri="{FF2B5EF4-FFF2-40B4-BE49-F238E27FC236}">
                  <a16:creationId xmlns:a16="http://schemas.microsoft.com/office/drawing/2014/main" id="{3A8A513E-9790-87C3-7AE4-5DCA957B7E42}"/>
                </a:ext>
              </a:extLst>
            </p:cNvPr>
            <p:cNvSpPr/>
            <p:nvPr/>
          </p:nvSpPr>
          <p:spPr>
            <a:xfrm>
              <a:off x="2505453" y="1112520"/>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29" name="Google Shape;579;p20">
              <a:extLst>
                <a:ext uri="{FF2B5EF4-FFF2-40B4-BE49-F238E27FC236}">
                  <a16:creationId xmlns:a16="http://schemas.microsoft.com/office/drawing/2014/main" id="{49D77DD5-5619-5C7A-9200-A97FA8808406}"/>
                </a:ext>
              </a:extLst>
            </p:cNvPr>
            <p:cNvSpPr/>
            <p:nvPr/>
          </p:nvSpPr>
          <p:spPr>
            <a:xfrm>
              <a:off x="2578601" y="1121097"/>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30" name="Google Shape;580;p20">
              <a:extLst>
                <a:ext uri="{FF2B5EF4-FFF2-40B4-BE49-F238E27FC236}">
                  <a16:creationId xmlns:a16="http://schemas.microsoft.com/office/drawing/2014/main" id="{7A82BF74-1276-9877-2804-B3F2D7C58255}"/>
                </a:ext>
              </a:extLst>
            </p:cNvPr>
            <p:cNvSpPr/>
            <p:nvPr/>
          </p:nvSpPr>
          <p:spPr>
            <a:xfrm>
              <a:off x="103632" y="1356360"/>
              <a:ext cx="4687825" cy="0"/>
            </a:xfrm>
            <a:custGeom>
              <a:avLst/>
              <a:gdLst/>
              <a:ahLst/>
              <a:cxnLst/>
              <a:rect l="l" t="t" r="r" b="b"/>
              <a:pathLst>
                <a:path w="4687825" h="120000" extrusionOk="0">
                  <a:moveTo>
                    <a:pt x="0" y="0"/>
                  </a:moveTo>
                  <a:lnTo>
                    <a:pt x="4687825"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1" name="Google Shape;581;p20">
              <a:extLst>
                <a:ext uri="{FF2B5EF4-FFF2-40B4-BE49-F238E27FC236}">
                  <a16:creationId xmlns:a16="http://schemas.microsoft.com/office/drawing/2014/main" id="{02304FCE-BB31-C645-7BE5-8E47CD8E53D9}"/>
                </a:ext>
              </a:extLst>
            </p:cNvPr>
            <p:cNvSpPr/>
            <p:nvPr/>
          </p:nvSpPr>
          <p:spPr>
            <a:xfrm>
              <a:off x="9144" y="1304544"/>
              <a:ext cx="97536" cy="100584"/>
            </a:xfrm>
            <a:custGeom>
              <a:avLst/>
              <a:gdLst/>
              <a:ahLst/>
              <a:cxnLst/>
              <a:rect l="l" t="t" r="r" b="b"/>
              <a:pathLst>
                <a:path w="97536" h="100584" extrusionOk="0">
                  <a:moveTo>
                    <a:pt x="97536" y="0"/>
                  </a:moveTo>
                  <a:lnTo>
                    <a:pt x="97536" y="100584"/>
                  </a:lnTo>
                  <a:lnTo>
                    <a:pt x="0" y="51815"/>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2" name="Google Shape;582;p20">
              <a:extLst>
                <a:ext uri="{FF2B5EF4-FFF2-40B4-BE49-F238E27FC236}">
                  <a16:creationId xmlns:a16="http://schemas.microsoft.com/office/drawing/2014/main" id="{6F5C7E4D-61B8-5A0A-B733-476078D5F893}"/>
                </a:ext>
              </a:extLst>
            </p:cNvPr>
            <p:cNvSpPr/>
            <p:nvPr/>
          </p:nvSpPr>
          <p:spPr>
            <a:xfrm>
              <a:off x="4785360" y="1307592"/>
              <a:ext cx="100584" cy="100584"/>
            </a:xfrm>
            <a:custGeom>
              <a:avLst/>
              <a:gdLst/>
              <a:ahLst/>
              <a:cxnLst/>
              <a:rect l="l" t="t" r="r" b="b"/>
              <a:pathLst>
                <a:path w="100584" h="100584" extrusionOk="0">
                  <a:moveTo>
                    <a:pt x="0" y="0"/>
                  </a:moveTo>
                  <a:lnTo>
                    <a:pt x="100584"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3" name="Google Shape;583;p20">
              <a:extLst>
                <a:ext uri="{FF2B5EF4-FFF2-40B4-BE49-F238E27FC236}">
                  <a16:creationId xmlns:a16="http://schemas.microsoft.com/office/drawing/2014/main" id="{1B2C5456-6523-FFCB-921C-2B76B9FE0353}"/>
                </a:ext>
              </a:extLst>
            </p:cNvPr>
            <p:cNvSpPr/>
            <p:nvPr/>
          </p:nvSpPr>
          <p:spPr>
            <a:xfrm>
              <a:off x="4885944" y="652272"/>
              <a:ext cx="0" cy="914400"/>
            </a:xfrm>
            <a:custGeom>
              <a:avLst/>
              <a:gdLst/>
              <a:ahLst/>
              <a:cxnLst/>
              <a:rect l="l" t="t" r="r" b="b"/>
              <a:pathLst>
                <a:path w="120000" h="914400" extrusionOk="0">
                  <a:moveTo>
                    <a:pt x="0" y="0"/>
                  </a:moveTo>
                  <a:lnTo>
                    <a:pt x="0" y="9144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4" name="Google Shape;584;p20">
              <a:extLst>
                <a:ext uri="{FF2B5EF4-FFF2-40B4-BE49-F238E27FC236}">
                  <a16:creationId xmlns:a16="http://schemas.microsoft.com/office/drawing/2014/main" id="{1541E1AF-4925-BCF1-57C0-472A629C0F37}"/>
                </a:ext>
              </a:extLst>
            </p:cNvPr>
            <p:cNvSpPr/>
            <p:nvPr/>
          </p:nvSpPr>
          <p:spPr>
            <a:xfrm>
              <a:off x="9144" y="652272"/>
              <a:ext cx="0" cy="914400"/>
            </a:xfrm>
            <a:custGeom>
              <a:avLst/>
              <a:gdLst/>
              <a:ahLst/>
              <a:cxnLst/>
              <a:rect l="l" t="t" r="r" b="b"/>
              <a:pathLst>
                <a:path w="120000" h="914400" extrusionOk="0">
                  <a:moveTo>
                    <a:pt x="0" y="0"/>
                  </a:moveTo>
                  <a:lnTo>
                    <a:pt x="0" y="9144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5" name="Google Shape;585;p20">
              <a:extLst>
                <a:ext uri="{FF2B5EF4-FFF2-40B4-BE49-F238E27FC236}">
                  <a16:creationId xmlns:a16="http://schemas.microsoft.com/office/drawing/2014/main" id="{BC4A4D71-07B6-D01C-F2EA-D3C9E3C42D2D}"/>
                </a:ext>
              </a:extLst>
            </p:cNvPr>
            <p:cNvSpPr/>
            <p:nvPr/>
          </p:nvSpPr>
          <p:spPr>
            <a:xfrm>
              <a:off x="103632" y="923544"/>
              <a:ext cx="2246376" cy="0"/>
            </a:xfrm>
            <a:custGeom>
              <a:avLst/>
              <a:gdLst/>
              <a:ahLst/>
              <a:cxnLst/>
              <a:rect l="l" t="t" r="r" b="b"/>
              <a:pathLst>
                <a:path w="2246376" h="120000" extrusionOk="0">
                  <a:moveTo>
                    <a:pt x="0" y="0"/>
                  </a:moveTo>
                  <a:lnTo>
                    <a:pt x="2246376"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6" name="Google Shape;586;p20">
              <a:extLst>
                <a:ext uri="{FF2B5EF4-FFF2-40B4-BE49-F238E27FC236}">
                  <a16:creationId xmlns:a16="http://schemas.microsoft.com/office/drawing/2014/main" id="{A0A8FA0F-6D7A-1B2E-B561-87CA6D810E78}"/>
                </a:ext>
              </a:extLst>
            </p:cNvPr>
            <p:cNvSpPr/>
            <p:nvPr/>
          </p:nvSpPr>
          <p:spPr>
            <a:xfrm>
              <a:off x="9144" y="871728"/>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7" name="Google Shape;587;p20">
              <a:extLst>
                <a:ext uri="{FF2B5EF4-FFF2-40B4-BE49-F238E27FC236}">
                  <a16:creationId xmlns:a16="http://schemas.microsoft.com/office/drawing/2014/main" id="{21936205-8715-2950-319A-D9B6E1528AA9}"/>
                </a:ext>
              </a:extLst>
            </p:cNvPr>
            <p:cNvSpPr/>
            <p:nvPr/>
          </p:nvSpPr>
          <p:spPr>
            <a:xfrm>
              <a:off x="2346960" y="874776"/>
              <a:ext cx="100584" cy="97536"/>
            </a:xfrm>
            <a:custGeom>
              <a:avLst/>
              <a:gdLst/>
              <a:ahLst/>
              <a:cxnLst/>
              <a:rect l="l" t="t" r="r" b="b"/>
              <a:pathLst>
                <a:path w="100584" h="97536" extrusionOk="0">
                  <a:moveTo>
                    <a:pt x="0" y="0"/>
                  </a:moveTo>
                  <a:lnTo>
                    <a:pt x="100584" y="48768"/>
                  </a:lnTo>
                  <a:lnTo>
                    <a:pt x="0" y="97536"/>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8" name="Google Shape;588;p20">
              <a:extLst>
                <a:ext uri="{FF2B5EF4-FFF2-40B4-BE49-F238E27FC236}">
                  <a16:creationId xmlns:a16="http://schemas.microsoft.com/office/drawing/2014/main" id="{C6E1674C-B5CD-79E4-F9F4-B8C88B9FAE00}"/>
                </a:ext>
              </a:extLst>
            </p:cNvPr>
            <p:cNvSpPr/>
            <p:nvPr/>
          </p:nvSpPr>
          <p:spPr>
            <a:xfrm>
              <a:off x="1091184" y="730953"/>
              <a:ext cx="562179"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~18,58 </a:t>
              </a:r>
              <a:endParaRPr/>
            </a:p>
          </p:txBody>
        </p:sp>
        <p:sp>
          <p:nvSpPr>
            <p:cNvPr id="39" name="Google Shape;589;p20">
              <a:extLst>
                <a:ext uri="{FF2B5EF4-FFF2-40B4-BE49-F238E27FC236}">
                  <a16:creationId xmlns:a16="http://schemas.microsoft.com/office/drawing/2014/main" id="{E4B89644-D51D-02B2-7984-1C846D1C2FB7}"/>
                </a:ext>
              </a:extLst>
            </p:cNvPr>
            <p:cNvSpPr/>
            <p:nvPr/>
          </p:nvSpPr>
          <p:spPr>
            <a:xfrm>
              <a:off x="1514853" y="725423"/>
              <a:ext cx="98070"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40" name="Google Shape;590;p20">
              <a:extLst>
                <a:ext uri="{FF2B5EF4-FFF2-40B4-BE49-F238E27FC236}">
                  <a16:creationId xmlns:a16="http://schemas.microsoft.com/office/drawing/2014/main" id="{5923AD54-0743-4670-203D-277505623A79}"/>
                </a:ext>
              </a:extLst>
            </p:cNvPr>
            <p:cNvSpPr/>
            <p:nvPr/>
          </p:nvSpPr>
          <p:spPr>
            <a:xfrm>
              <a:off x="1588001" y="730953"/>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41" name="Google Shape;591;p20">
              <a:extLst>
                <a:ext uri="{FF2B5EF4-FFF2-40B4-BE49-F238E27FC236}">
                  <a16:creationId xmlns:a16="http://schemas.microsoft.com/office/drawing/2014/main" id="{123C076D-14F1-1CF4-3372-9A589BA70FBC}"/>
                </a:ext>
              </a:extLst>
            </p:cNvPr>
            <p:cNvSpPr/>
            <p:nvPr/>
          </p:nvSpPr>
          <p:spPr>
            <a:xfrm>
              <a:off x="0" y="0"/>
              <a:ext cx="2447544" cy="627888"/>
            </a:xfrm>
            <a:custGeom>
              <a:avLst/>
              <a:gdLst/>
              <a:ahLst/>
              <a:cxnLst/>
              <a:rect l="l" t="t" r="r" b="b"/>
              <a:pathLst>
                <a:path w="2447544" h="627888" extrusionOk="0">
                  <a:moveTo>
                    <a:pt x="6096" y="0"/>
                  </a:moveTo>
                  <a:lnTo>
                    <a:pt x="146304" y="0"/>
                  </a:lnTo>
                  <a:lnTo>
                    <a:pt x="149352" y="3048"/>
                  </a:lnTo>
                  <a:lnTo>
                    <a:pt x="152400" y="9144"/>
                  </a:lnTo>
                  <a:lnTo>
                    <a:pt x="152400" y="609600"/>
                  </a:lnTo>
                  <a:lnTo>
                    <a:pt x="271272" y="609600"/>
                  </a:lnTo>
                  <a:lnTo>
                    <a:pt x="271272" y="9144"/>
                  </a:lnTo>
                  <a:lnTo>
                    <a:pt x="274320" y="3048"/>
                  </a:lnTo>
                  <a:lnTo>
                    <a:pt x="277368" y="0"/>
                  </a:lnTo>
                  <a:lnTo>
                    <a:pt x="417576" y="0"/>
                  </a:lnTo>
                  <a:lnTo>
                    <a:pt x="420624" y="3048"/>
                  </a:lnTo>
                  <a:lnTo>
                    <a:pt x="423672" y="9144"/>
                  </a:lnTo>
                  <a:lnTo>
                    <a:pt x="423672" y="609600"/>
                  </a:lnTo>
                  <a:lnTo>
                    <a:pt x="539496" y="609600"/>
                  </a:lnTo>
                  <a:lnTo>
                    <a:pt x="539496" y="9144"/>
                  </a:lnTo>
                  <a:lnTo>
                    <a:pt x="542544" y="3048"/>
                  </a:lnTo>
                  <a:lnTo>
                    <a:pt x="545592" y="0"/>
                  </a:lnTo>
                  <a:lnTo>
                    <a:pt x="688848" y="0"/>
                  </a:lnTo>
                  <a:lnTo>
                    <a:pt x="691896" y="3048"/>
                  </a:lnTo>
                  <a:lnTo>
                    <a:pt x="694944" y="9144"/>
                  </a:lnTo>
                  <a:lnTo>
                    <a:pt x="694944" y="609600"/>
                  </a:lnTo>
                  <a:lnTo>
                    <a:pt x="810768" y="609600"/>
                  </a:lnTo>
                  <a:lnTo>
                    <a:pt x="810768" y="9144"/>
                  </a:lnTo>
                  <a:lnTo>
                    <a:pt x="813816" y="3048"/>
                  </a:lnTo>
                  <a:lnTo>
                    <a:pt x="816864" y="0"/>
                  </a:lnTo>
                  <a:lnTo>
                    <a:pt x="960120" y="0"/>
                  </a:lnTo>
                  <a:lnTo>
                    <a:pt x="963168" y="3048"/>
                  </a:lnTo>
                  <a:lnTo>
                    <a:pt x="966216" y="9144"/>
                  </a:lnTo>
                  <a:lnTo>
                    <a:pt x="966216" y="609600"/>
                  </a:lnTo>
                  <a:lnTo>
                    <a:pt x="1082040" y="609600"/>
                  </a:lnTo>
                  <a:lnTo>
                    <a:pt x="1082040" y="9144"/>
                  </a:lnTo>
                  <a:lnTo>
                    <a:pt x="1085088" y="3048"/>
                  </a:lnTo>
                  <a:lnTo>
                    <a:pt x="1088136" y="0"/>
                  </a:lnTo>
                  <a:lnTo>
                    <a:pt x="1231392" y="0"/>
                  </a:lnTo>
                  <a:lnTo>
                    <a:pt x="1234440" y="3048"/>
                  </a:lnTo>
                  <a:lnTo>
                    <a:pt x="1237488" y="9144"/>
                  </a:lnTo>
                  <a:lnTo>
                    <a:pt x="1237488" y="609600"/>
                  </a:lnTo>
                  <a:lnTo>
                    <a:pt x="1353312" y="609600"/>
                  </a:lnTo>
                  <a:lnTo>
                    <a:pt x="1353312" y="9144"/>
                  </a:lnTo>
                  <a:lnTo>
                    <a:pt x="1356360" y="3048"/>
                  </a:lnTo>
                  <a:lnTo>
                    <a:pt x="1359408" y="0"/>
                  </a:lnTo>
                  <a:lnTo>
                    <a:pt x="1502664" y="0"/>
                  </a:lnTo>
                  <a:lnTo>
                    <a:pt x="1505712" y="3048"/>
                  </a:lnTo>
                  <a:lnTo>
                    <a:pt x="1508760" y="9144"/>
                  </a:lnTo>
                  <a:lnTo>
                    <a:pt x="1508760" y="609600"/>
                  </a:lnTo>
                  <a:lnTo>
                    <a:pt x="1624584" y="609600"/>
                  </a:lnTo>
                  <a:lnTo>
                    <a:pt x="1624584" y="9144"/>
                  </a:lnTo>
                  <a:lnTo>
                    <a:pt x="1627632" y="3048"/>
                  </a:lnTo>
                  <a:lnTo>
                    <a:pt x="1630680" y="0"/>
                  </a:lnTo>
                  <a:lnTo>
                    <a:pt x="1770888" y="0"/>
                  </a:lnTo>
                  <a:lnTo>
                    <a:pt x="1773936" y="3048"/>
                  </a:lnTo>
                  <a:lnTo>
                    <a:pt x="1776984" y="9144"/>
                  </a:lnTo>
                  <a:lnTo>
                    <a:pt x="1776984" y="609194"/>
                  </a:lnTo>
                  <a:lnTo>
                    <a:pt x="1895856" y="603911"/>
                  </a:lnTo>
                  <a:lnTo>
                    <a:pt x="1895856" y="9144"/>
                  </a:lnTo>
                  <a:lnTo>
                    <a:pt x="1898904" y="3048"/>
                  </a:lnTo>
                  <a:lnTo>
                    <a:pt x="1901952" y="0"/>
                  </a:lnTo>
                  <a:lnTo>
                    <a:pt x="2042160" y="0"/>
                  </a:lnTo>
                  <a:lnTo>
                    <a:pt x="2051304" y="9144"/>
                  </a:lnTo>
                  <a:lnTo>
                    <a:pt x="2051304" y="609600"/>
                  </a:lnTo>
                  <a:lnTo>
                    <a:pt x="2167128" y="609600"/>
                  </a:lnTo>
                  <a:lnTo>
                    <a:pt x="2167128" y="9144"/>
                  </a:lnTo>
                  <a:lnTo>
                    <a:pt x="2170176" y="3048"/>
                  </a:lnTo>
                  <a:lnTo>
                    <a:pt x="2173224" y="0"/>
                  </a:lnTo>
                  <a:lnTo>
                    <a:pt x="2316480" y="0"/>
                  </a:lnTo>
                  <a:lnTo>
                    <a:pt x="2319528" y="3048"/>
                  </a:lnTo>
                  <a:lnTo>
                    <a:pt x="2322576" y="9144"/>
                  </a:lnTo>
                  <a:lnTo>
                    <a:pt x="2322576" y="609600"/>
                  </a:lnTo>
                  <a:lnTo>
                    <a:pt x="2447544" y="609600"/>
                  </a:lnTo>
                  <a:lnTo>
                    <a:pt x="2447544" y="627888"/>
                  </a:lnTo>
                  <a:lnTo>
                    <a:pt x="2310384" y="627888"/>
                  </a:lnTo>
                  <a:lnTo>
                    <a:pt x="2307336" y="624840"/>
                  </a:lnTo>
                  <a:lnTo>
                    <a:pt x="2304288" y="624840"/>
                  </a:lnTo>
                  <a:lnTo>
                    <a:pt x="2301240" y="618744"/>
                  </a:lnTo>
                  <a:lnTo>
                    <a:pt x="2301240" y="18288"/>
                  </a:lnTo>
                  <a:lnTo>
                    <a:pt x="2185416" y="18288"/>
                  </a:lnTo>
                  <a:lnTo>
                    <a:pt x="2185416" y="618744"/>
                  </a:lnTo>
                  <a:lnTo>
                    <a:pt x="2182368" y="624840"/>
                  </a:lnTo>
                  <a:lnTo>
                    <a:pt x="2179320" y="624840"/>
                  </a:lnTo>
                  <a:lnTo>
                    <a:pt x="2176272" y="627888"/>
                  </a:lnTo>
                  <a:lnTo>
                    <a:pt x="2039112" y="627888"/>
                  </a:lnTo>
                  <a:lnTo>
                    <a:pt x="2036064" y="624840"/>
                  </a:lnTo>
                  <a:lnTo>
                    <a:pt x="2033016" y="624840"/>
                  </a:lnTo>
                  <a:lnTo>
                    <a:pt x="2029968" y="618744"/>
                  </a:lnTo>
                  <a:lnTo>
                    <a:pt x="2029968" y="18288"/>
                  </a:lnTo>
                  <a:lnTo>
                    <a:pt x="1914144" y="18288"/>
                  </a:lnTo>
                  <a:lnTo>
                    <a:pt x="1914144" y="612648"/>
                  </a:lnTo>
                  <a:lnTo>
                    <a:pt x="1911096" y="618744"/>
                  </a:lnTo>
                  <a:lnTo>
                    <a:pt x="1908048" y="621792"/>
                  </a:lnTo>
                  <a:lnTo>
                    <a:pt x="1905000" y="621792"/>
                  </a:lnTo>
                  <a:lnTo>
                    <a:pt x="1767840" y="627888"/>
                  </a:lnTo>
                  <a:lnTo>
                    <a:pt x="1764792" y="624840"/>
                  </a:lnTo>
                  <a:lnTo>
                    <a:pt x="1761744" y="624840"/>
                  </a:lnTo>
                  <a:lnTo>
                    <a:pt x="1758696" y="618744"/>
                  </a:lnTo>
                  <a:lnTo>
                    <a:pt x="1758696" y="18288"/>
                  </a:lnTo>
                  <a:lnTo>
                    <a:pt x="1642872" y="18288"/>
                  </a:lnTo>
                  <a:lnTo>
                    <a:pt x="1642872" y="618744"/>
                  </a:lnTo>
                  <a:lnTo>
                    <a:pt x="1639824" y="624840"/>
                  </a:lnTo>
                  <a:lnTo>
                    <a:pt x="1636776" y="624840"/>
                  </a:lnTo>
                  <a:lnTo>
                    <a:pt x="1633728" y="627888"/>
                  </a:lnTo>
                  <a:lnTo>
                    <a:pt x="1499616" y="627888"/>
                  </a:lnTo>
                  <a:lnTo>
                    <a:pt x="1496568" y="624840"/>
                  </a:lnTo>
                  <a:lnTo>
                    <a:pt x="1493520" y="624840"/>
                  </a:lnTo>
                  <a:lnTo>
                    <a:pt x="1490472" y="618744"/>
                  </a:lnTo>
                  <a:lnTo>
                    <a:pt x="1490472" y="18288"/>
                  </a:lnTo>
                  <a:lnTo>
                    <a:pt x="1371600" y="18288"/>
                  </a:lnTo>
                  <a:lnTo>
                    <a:pt x="1371600" y="618744"/>
                  </a:lnTo>
                  <a:lnTo>
                    <a:pt x="1368552" y="624840"/>
                  </a:lnTo>
                  <a:lnTo>
                    <a:pt x="1365504" y="624840"/>
                  </a:lnTo>
                  <a:lnTo>
                    <a:pt x="1362456" y="627888"/>
                  </a:lnTo>
                  <a:lnTo>
                    <a:pt x="1228344" y="627888"/>
                  </a:lnTo>
                  <a:lnTo>
                    <a:pt x="1225296" y="624840"/>
                  </a:lnTo>
                  <a:lnTo>
                    <a:pt x="1222248" y="624840"/>
                  </a:lnTo>
                  <a:lnTo>
                    <a:pt x="1219200" y="618744"/>
                  </a:lnTo>
                  <a:lnTo>
                    <a:pt x="1219200" y="18288"/>
                  </a:lnTo>
                  <a:lnTo>
                    <a:pt x="1103376" y="18288"/>
                  </a:lnTo>
                  <a:lnTo>
                    <a:pt x="1103376" y="618744"/>
                  </a:lnTo>
                  <a:lnTo>
                    <a:pt x="1100328" y="624840"/>
                  </a:lnTo>
                  <a:lnTo>
                    <a:pt x="1094232" y="624840"/>
                  </a:lnTo>
                  <a:lnTo>
                    <a:pt x="1091184" y="627888"/>
                  </a:lnTo>
                  <a:lnTo>
                    <a:pt x="957072" y="627888"/>
                  </a:lnTo>
                  <a:lnTo>
                    <a:pt x="954024" y="624840"/>
                  </a:lnTo>
                  <a:lnTo>
                    <a:pt x="950976" y="624840"/>
                  </a:lnTo>
                  <a:lnTo>
                    <a:pt x="947928" y="618744"/>
                  </a:lnTo>
                  <a:lnTo>
                    <a:pt x="947928" y="18288"/>
                  </a:lnTo>
                  <a:lnTo>
                    <a:pt x="829056" y="18288"/>
                  </a:lnTo>
                  <a:lnTo>
                    <a:pt x="829056" y="618744"/>
                  </a:lnTo>
                  <a:lnTo>
                    <a:pt x="826008" y="624840"/>
                  </a:lnTo>
                  <a:lnTo>
                    <a:pt x="822960" y="624840"/>
                  </a:lnTo>
                  <a:lnTo>
                    <a:pt x="819912" y="627888"/>
                  </a:lnTo>
                  <a:lnTo>
                    <a:pt x="685800" y="627888"/>
                  </a:lnTo>
                  <a:lnTo>
                    <a:pt x="682752" y="624840"/>
                  </a:lnTo>
                  <a:lnTo>
                    <a:pt x="679704" y="624840"/>
                  </a:lnTo>
                  <a:lnTo>
                    <a:pt x="676656" y="618744"/>
                  </a:lnTo>
                  <a:lnTo>
                    <a:pt x="676656" y="18288"/>
                  </a:lnTo>
                  <a:lnTo>
                    <a:pt x="557784" y="18288"/>
                  </a:lnTo>
                  <a:lnTo>
                    <a:pt x="557784" y="618744"/>
                  </a:lnTo>
                  <a:lnTo>
                    <a:pt x="554736" y="624840"/>
                  </a:lnTo>
                  <a:lnTo>
                    <a:pt x="551688" y="624840"/>
                  </a:lnTo>
                  <a:lnTo>
                    <a:pt x="548640" y="627888"/>
                  </a:lnTo>
                  <a:lnTo>
                    <a:pt x="414528" y="627888"/>
                  </a:lnTo>
                  <a:lnTo>
                    <a:pt x="411480" y="624840"/>
                  </a:lnTo>
                  <a:lnTo>
                    <a:pt x="408432" y="624840"/>
                  </a:lnTo>
                  <a:lnTo>
                    <a:pt x="405384" y="618744"/>
                  </a:lnTo>
                  <a:lnTo>
                    <a:pt x="405384" y="18288"/>
                  </a:lnTo>
                  <a:lnTo>
                    <a:pt x="289560" y="18288"/>
                  </a:lnTo>
                  <a:lnTo>
                    <a:pt x="289560" y="618744"/>
                  </a:lnTo>
                  <a:lnTo>
                    <a:pt x="286512" y="624840"/>
                  </a:lnTo>
                  <a:lnTo>
                    <a:pt x="283464" y="624840"/>
                  </a:lnTo>
                  <a:lnTo>
                    <a:pt x="280416" y="627888"/>
                  </a:lnTo>
                  <a:lnTo>
                    <a:pt x="143256" y="627888"/>
                  </a:lnTo>
                  <a:lnTo>
                    <a:pt x="140208" y="624840"/>
                  </a:lnTo>
                  <a:lnTo>
                    <a:pt x="137160" y="624840"/>
                  </a:lnTo>
                  <a:lnTo>
                    <a:pt x="134112" y="618744"/>
                  </a:lnTo>
                  <a:lnTo>
                    <a:pt x="134112" y="18288"/>
                  </a:lnTo>
                  <a:lnTo>
                    <a:pt x="18288" y="18288"/>
                  </a:lnTo>
                  <a:lnTo>
                    <a:pt x="18288" y="618744"/>
                  </a:lnTo>
                  <a:lnTo>
                    <a:pt x="0" y="618744"/>
                  </a:lnTo>
                  <a:lnTo>
                    <a:pt x="0" y="9144"/>
                  </a:lnTo>
                  <a:lnTo>
                    <a:pt x="3048" y="3048"/>
                  </a:lnTo>
                  <a:lnTo>
                    <a:pt x="60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2" name="Google Shape;592;p20">
              <a:extLst>
                <a:ext uri="{FF2B5EF4-FFF2-40B4-BE49-F238E27FC236}">
                  <a16:creationId xmlns:a16="http://schemas.microsoft.com/office/drawing/2014/main" id="{F2A5EC74-4E9F-64F3-7A86-0C97DE241510}"/>
                </a:ext>
              </a:extLst>
            </p:cNvPr>
            <p:cNvSpPr/>
            <p:nvPr/>
          </p:nvSpPr>
          <p:spPr>
            <a:xfrm>
              <a:off x="2438400" y="0"/>
              <a:ext cx="2447544" cy="627888"/>
            </a:xfrm>
            <a:custGeom>
              <a:avLst/>
              <a:gdLst/>
              <a:ahLst/>
              <a:cxnLst/>
              <a:rect l="l" t="t" r="r" b="b"/>
              <a:pathLst>
                <a:path w="2447544" h="627888" extrusionOk="0">
                  <a:moveTo>
                    <a:pt x="6096" y="0"/>
                  </a:moveTo>
                  <a:lnTo>
                    <a:pt x="164592" y="0"/>
                  </a:lnTo>
                  <a:lnTo>
                    <a:pt x="167640" y="3048"/>
                  </a:lnTo>
                  <a:lnTo>
                    <a:pt x="170688" y="9144"/>
                  </a:lnTo>
                  <a:lnTo>
                    <a:pt x="170688" y="609600"/>
                  </a:lnTo>
                  <a:lnTo>
                    <a:pt x="304800" y="609600"/>
                  </a:lnTo>
                  <a:lnTo>
                    <a:pt x="304800" y="9144"/>
                  </a:lnTo>
                  <a:lnTo>
                    <a:pt x="307848" y="3048"/>
                  </a:lnTo>
                  <a:lnTo>
                    <a:pt x="310896" y="0"/>
                  </a:lnTo>
                  <a:lnTo>
                    <a:pt x="469392" y="0"/>
                  </a:lnTo>
                  <a:lnTo>
                    <a:pt x="472440" y="3048"/>
                  </a:lnTo>
                  <a:lnTo>
                    <a:pt x="475488" y="9144"/>
                  </a:lnTo>
                  <a:lnTo>
                    <a:pt x="475488" y="609600"/>
                  </a:lnTo>
                  <a:lnTo>
                    <a:pt x="609600" y="609600"/>
                  </a:lnTo>
                  <a:lnTo>
                    <a:pt x="609600" y="9144"/>
                  </a:lnTo>
                  <a:lnTo>
                    <a:pt x="612648" y="3048"/>
                  </a:lnTo>
                  <a:lnTo>
                    <a:pt x="615696" y="0"/>
                  </a:lnTo>
                  <a:lnTo>
                    <a:pt x="774192" y="0"/>
                  </a:lnTo>
                  <a:lnTo>
                    <a:pt x="777240" y="3048"/>
                  </a:lnTo>
                  <a:lnTo>
                    <a:pt x="780288" y="9144"/>
                  </a:lnTo>
                  <a:lnTo>
                    <a:pt x="780288" y="609600"/>
                  </a:lnTo>
                  <a:lnTo>
                    <a:pt x="914400" y="609600"/>
                  </a:lnTo>
                  <a:lnTo>
                    <a:pt x="914400" y="9144"/>
                  </a:lnTo>
                  <a:lnTo>
                    <a:pt x="917448" y="3048"/>
                  </a:lnTo>
                  <a:lnTo>
                    <a:pt x="920496" y="0"/>
                  </a:lnTo>
                  <a:lnTo>
                    <a:pt x="1078992" y="0"/>
                  </a:lnTo>
                  <a:lnTo>
                    <a:pt x="1082040" y="3048"/>
                  </a:lnTo>
                  <a:lnTo>
                    <a:pt x="1085088" y="9144"/>
                  </a:lnTo>
                  <a:lnTo>
                    <a:pt x="1085088" y="609600"/>
                  </a:lnTo>
                  <a:lnTo>
                    <a:pt x="1219200" y="609600"/>
                  </a:lnTo>
                  <a:lnTo>
                    <a:pt x="1219200" y="9144"/>
                  </a:lnTo>
                  <a:lnTo>
                    <a:pt x="1222248" y="3048"/>
                  </a:lnTo>
                  <a:lnTo>
                    <a:pt x="1225296" y="0"/>
                  </a:lnTo>
                  <a:lnTo>
                    <a:pt x="1383792" y="0"/>
                  </a:lnTo>
                  <a:lnTo>
                    <a:pt x="1386840" y="3048"/>
                  </a:lnTo>
                  <a:lnTo>
                    <a:pt x="1389888" y="9144"/>
                  </a:lnTo>
                  <a:lnTo>
                    <a:pt x="1389888" y="609600"/>
                  </a:lnTo>
                  <a:lnTo>
                    <a:pt x="1524000" y="609600"/>
                  </a:lnTo>
                  <a:lnTo>
                    <a:pt x="1524000" y="9144"/>
                  </a:lnTo>
                  <a:lnTo>
                    <a:pt x="1527048" y="3048"/>
                  </a:lnTo>
                  <a:lnTo>
                    <a:pt x="1530096" y="0"/>
                  </a:lnTo>
                  <a:lnTo>
                    <a:pt x="1688592" y="0"/>
                  </a:lnTo>
                  <a:lnTo>
                    <a:pt x="1691640" y="3048"/>
                  </a:lnTo>
                  <a:lnTo>
                    <a:pt x="1694688" y="9144"/>
                  </a:lnTo>
                  <a:lnTo>
                    <a:pt x="1694688" y="609234"/>
                  </a:lnTo>
                  <a:lnTo>
                    <a:pt x="1828800" y="603870"/>
                  </a:lnTo>
                  <a:lnTo>
                    <a:pt x="1828800" y="9144"/>
                  </a:lnTo>
                  <a:lnTo>
                    <a:pt x="1831848" y="3048"/>
                  </a:lnTo>
                  <a:lnTo>
                    <a:pt x="1834896" y="0"/>
                  </a:lnTo>
                  <a:lnTo>
                    <a:pt x="1993392" y="0"/>
                  </a:lnTo>
                  <a:lnTo>
                    <a:pt x="1996440" y="3048"/>
                  </a:lnTo>
                  <a:lnTo>
                    <a:pt x="1999488" y="9144"/>
                  </a:lnTo>
                  <a:lnTo>
                    <a:pt x="1999488" y="609600"/>
                  </a:lnTo>
                  <a:lnTo>
                    <a:pt x="2133600" y="609600"/>
                  </a:lnTo>
                  <a:lnTo>
                    <a:pt x="2133600" y="9144"/>
                  </a:lnTo>
                  <a:lnTo>
                    <a:pt x="2136648" y="3048"/>
                  </a:lnTo>
                  <a:lnTo>
                    <a:pt x="2139696" y="0"/>
                  </a:lnTo>
                  <a:lnTo>
                    <a:pt x="2298192" y="0"/>
                  </a:lnTo>
                  <a:lnTo>
                    <a:pt x="2301240" y="3048"/>
                  </a:lnTo>
                  <a:lnTo>
                    <a:pt x="2304288" y="9144"/>
                  </a:lnTo>
                  <a:lnTo>
                    <a:pt x="2304288" y="609600"/>
                  </a:lnTo>
                  <a:lnTo>
                    <a:pt x="2447544" y="609600"/>
                  </a:lnTo>
                  <a:lnTo>
                    <a:pt x="2447544" y="627888"/>
                  </a:lnTo>
                  <a:lnTo>
                    <a:pt x="2295144" y="627888"/>
                  </a:lnTo>
                  <a:lnTo>
                    <a:pt x="2292096" y="624840"/>
                  </a:lnTo>
                  <a:lnTo>
                    <a:pt x="2289048" y="624840"/>
                  </a:lnTo>
                  <a:lnTo>
                    <a:pt x="2286000" y="618744"/>
                  </a:lnTo>
                  <a:lnTo>
                    <a:pt x="2286000" y="18288"/>
                  </a:lnTo>
                  <a:lnTo>
                    <a:pt x="2151888" y="18288"/>
                  </a:lnTo>
                  <a:lnTo>
                    <a:pt x="2151888" y="618744"/>
                  </a:lnTo>
                  <a:lnTo>
                    <a:pt x="2148840" y="624840"/>
                  </a:lnTo>
                  <a:lnTo>
                    <a:pt x="2145792" y="624840"/>
                  </a:lnTo>
                  <a:lnTo>
                    <a:pt x="2142744" y="627888"/>
                  </a:lnTo>
                  <a:lnTo>
                    <a:pt x="1990344" y="627888"/>
                  </a:lnTo>
                  <a:lnTo>
                    <a:pt x="1987296" y="624840"/>
                  </a:lnTo>
                  <a:lnTo>
                    <a:pt x="1984248" y="624840"/>
                  </a:lnTo>
                  <a:lnTo>
                    <a:pt x="1981200" y="618744"/>
                  </a:lnTo>
                  <a:lnTo>
                    <a:pt x="1981200" y="18288"/>
                  </a:lnTo>
                  <a:lnTo>
                    <a:pt x="1847088" y="18288"/>
                  </a:lnTo>
                  <a:lnTo>
                    <a:pt x="1847088" y="612648"/>
                  </a:lnTo>
                  <a:lnTo>
                    <a:pt x="1844040" y="618744"/>
                  </a:lnTo>
                  <a:lnTo>
                    <a:pt x="1840992" y="621792"/>
                  </a:lnTo>
                  <a:lnTo>
                    <a:pt x="1837944" y="621792"/>
                  </a:lnTo>
                  <a:lnTo>
                    <a:pt x="1685544" y="627888"/>
                  </a:lnTo>
                  <a:lnTo>
                    <a:pt x="1682496" y="624840"/>
                  </a:lnTo>
                  <a:lnTo>
                    <a:pt x="1679448" y="624840"/>
                  </a:lnTo>
                  <a:lnTo>
                    <a:pt x="1676400" y="618744"/>
                  </a:lnTo>
                  <a:lnTo>
                    <a:pt x="1676400" y="18288"/>
                  </a:lnTo>
                  <a:lnTo>
                    <a:pt x="1542288" y="18288"/>
                  </a:lnTo>
                  <a:lnTo>
                    <a:pt x="1542288" y="618744"/>
                  </a:lnTo>
                  <a:lnTo>
                    <a:pt x="1539240" y="624840"/>
                  </a:lnTo>
                  <a:lnTo>
                    <a:pt x="1536192" y="624840"/>
                  </a:lnTo>
                  <a:lnTo>
                    <a:pt x="1533144" y="627888"/>
                  </a:lnTo>
                  <a:lnTo>
                    <a:pt x="1380744" y="627888"/>
                  </a:lnTo>
                  <a:lnTo>
                    <a:pt x="1377696" y="624840"/>
                  </a:lnTo>
                  <a:lnTo>
                    <a:pt x="1374648" y="624840"/>
                  </a:lnTo>
                  <a:lnTo>
                    <a:pt x="1371600" y="618744"/>
                  </a:lnTo>
                  <a:lnTo>
                    <a:pt x="1371600" y="18288"/>
                  </a:lnTo>
                  <a:lnTo>
                    <a:pt x="1237488" y="18288"/>
                  </a:lnTo>
                  <a:lnTo>
                    <a:pt x="1237488" y="618744"/>
                  </a:lnTo>
                  <a:lnTo>
                    <a:pt x="1234440" y="624840"/>
                  </a:lnTo>
                  <a:lnTo>
                    <a:pt x="1231392" y="624840"/>
                  </a:lnTo>
                  <a:lnTo>
                    <a:pt x="1228344" y="627888"/>
                  </a:lnTo>
                  <a:lnTo>
                    <a:pt x="1075944" y="627888"/>
                  </a:lnTo>
                  <a:lnTo>
                    <a:pt x="1072896" y="624840"/>
                  </a:lnTo>
                  <a:lnTo>
                    <a:pt x="1069848" y="624840"/>
                  </a:lnTo>
                  <a:lnTo>
                    <a:pt x="1066800" y="618744"/>
                  </a:lnTo>
                  <a:lnTo>
                    <a:pt x="1066800" y="18288"/>
                  </a:lnTo>
                  <a:lnTo>
                    <a:pt x="932688" y="18288"/>
                  </a:lnTo>
                  <a:lnTo>
                    <a:pt x="932688" y="618744"/>
                  </a:lnTo>
                  <a:lnTo>
                    <a:pt x="929640" y="624840"/>
                  </a:lnTo>
                  <a:lnTo>
                    <a:pt x="926592" y="624840"/>
                  </a:lnTo>
                  <a:lnTo>
                    <a:pt x="923544" y="627888"/>
                  </a:lnTo>
                  <a:lnTo>
                    <a:pt x="771144" y="627888"/>
                  </a:lnTo>
                  <a:lnTo>
                    <a:pt x="768096" y="624840"/>
                  </a:lnTo>
                  <a:lnTo>
                    <a:pt x="765048" y="624840"/>
                  </a:lnTo>
                  <a:lnTo>
                    <a:pt x="762000" y="618744"/>
                  </a:lnTo>
                  <a:lnTo>
                    <a:pt x="762000" y="18288"/>
                  </a:lnTo>
                  <a:lnTo>
                    <a:pt x="627888" y="18288"/>
                  </a:lnTo>
                  <a:lnTo>
                    <a:pt x="627888" y="618744"/>
                  </a:lnTo>
                  <a:lnTo>
                    <a:pt x="624840" y="624840"/>
                  </a:lnTo>
                  <a:lnTo>
                    <a:pt x="621792" y="624840"/>
                  </a:lnTo>
                  <a:lnTo>
                    <a:pt x="618744" y="627888"/>
                  </a:lnTo>
                  <a:lnTo>
                    <a:pt x="466344" y="627888"/>
                  </a:lnTo>
                  <a:lnTo>
                    <a:pt x="463296" y="624840"/>
                  </a:lnTo>
                  <a:lnTo>
                    <a:pt x="460248" y="624840"/>
                  </a:lnTo>
                  <a:lnTo>
                    <a:pt x="457200" y="618744"/>
                  </a:lnTo>
                  <a:lnTo>
                    <a:pt x="457200" y="18288"/>
                  </a:lnTo>
                  <a:lnTo>
                    <a:pt x="323088" y="18288"/>
                  </a:lnTo>
                  <a:lnTo>
                    <a:pt x="323088" y="618744"/>
                  </a:lnTo>
                  <a:lnTo>
                    <a:pt x="320040" y="624840"/>
                  </a:lnTo>
                  <a:lnTo>
                    <a:pt x="316992" y="624840"/>
                  </a:lnTo>
                  <a:lnTo>
                    <a:pt x="313944" y="627888"/>
                  </a:lnTo>
                  <a:lnTo>
                    <a:pt x="161544" y="627888"/>
                  </a:lnTo>
                  <a:lnTo>
                    <a:pt x="158496" y="624840"/>
                  </a:lnTo>
                  <a:lnTo>
                    <a:pt x="155448" y="624840"/>
                  </a:lnTo>
                  <a:lnTo>
                    <a:pt x="152400" y="618744"/>
                  </a:lnTo>
                  <a:lnTo>
                    <a:pt x="152400" y="18288"/>
                  </a:lnTo>
                  <a:lnTo>
                    <a:pt x="18288" y="18288"/>
                  </a:lnTo>
                  <a:lnTo>
                    <a:pt x="18288" y="618744"/>
                  </a:lnTo>
                  <a:lnTo>
                    <a:pt x="0" y="618744"/>
                  </a:lnTo>
                  <a:lnTo>
                    <a:pt x="0" y="9144"/>
                  </a:lnTo>
                  <a:lnTo>
                    <a:pt x="3048" y="3048"/>
                  </a:lnTo>
                  <a:lnTo>
                    <a:pt x="60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3" name="Google Shape;593;p20">
              <a:extLst>
                <a:ext uri="{FF2B5EF4-FFF2-40B4-BE49-F238E27FC236}">
                  <a16:creationId xmlns:a16="http://schemas.microsoft.com/office/drawing/2014/main" id="{A9B1747A-1574-0AD2-3866-F8732E72E0FA}"/>
                </a:ext>
              </a:extLst>
            </p:cNvPr>
            <p:cNvSpPr/>
            <p:nvPr/>
          </p:nvSpPr>
          <p:spPr>
            <a:xfrm>
              <a:off x="2447544" y="694944"/>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grpSp>
      <p:sp>
        <p:nvSpPr>
          <p:cNvPr id="44" name="Google Shape;557;p20">
            <a:extLst>
              <a:ext uri="{FF2B5EF4-FFF2-40B4-BE49-F238E27FC236}">
                <a16:creationId xmlns:a16="http://schemas.microsoft.com/office/drawing/2014/main" id="{5828C29B-B21C-596E-B055-A894DF191C53}"/>
              </a:ext>
            </a:extLst>
          </p:cNvPr>
          <p:cNvSpPr txBox="1"/>
          <p:nvPr/>
        </p:nvSpPr>
        <p:spPr>
          <a:xfrm>
            <a:off x="838200" y="1791531"/>
            <a:ext cx="9979500" cy="33851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r>
              <a:rPr lang="en-US" sz="1600" dirty="0">
                <a:solidFill>
                  <a:schemeClr val="dk1"/>
                </a:solidFill>
                <a:latin typeface="Arial" panose="020B0604020202020204" pitchFamily="34" charset="0"/>
                <a:cs typeface="Arial" panose="020B0604020202020204" pitchFamily="34" charset="0"/>
              </a:rPr>
              <a:t>It transmit one bit within 37.76 microseconds using two subcarriers for redundancy.</a:t>
            </a: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879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20F3-B0DC-E534-2ABB-BF4CCCA02D58}"/>
              </a:ext>
            </a:extLst>
          </p:cNvPr>
          <p:cNvSpPr>
            <a:spLocks noGrp="1"/>
          </p:cNvSpPr>
          <p:nvPr>
            <p:ph type="title"/>
          </p:nvPr>
        </p:nvSpPr>
        <p:spPr/>
        <p:txBody>
          <a:bodyPr>
            <a:noAutofit/>
          </a:bodyPr>
          <a:lstStyle/>
          <a:p>
            <a:pPr algn="ctr"/>
            <a:r>
              <a:rPr lang="en-US" sz="3200" b="0" dirty="0">
                <a:solidFill>
                  <a:schemeClr val="tx1"/>
                </a:solidFill>
                <a:latin typeface="Arial"/>
                <a:ea typeface="Arial"/>
                <a:cs typeface="Arial"/>
                <a:sym typeface="Arial"/>
              </a:rPr>
              <a:t>PN5180 ISO15396 Tag to Reader Communication</a:t>
            </a:r>
            <a:br>
              <a:rPr lang="en-US" sz="3200" b="0" dirty="0">
                <a:solidFill>
                  <a:schemeClr val="tx1"/>
                </a:solidFill>
                <a:latin typeface="Arial"/>
                <a:ea typeface="Arial"/>
                <a:cs typeface="Arial"/>
                <a:sym typeface="Arial"/>
              </a:rPr>
            </a:br>
            <a:r>
              <a:rPr lang="en-US" sz="3200" b="0" dirty="0">
                <a:solidFill>
                  <a:schemeClr val="tx1"/>
                </a:solidFill>
                <a:latin typeface="Arial"/>
                <a:ea typeface="Arial"/>
                <a:cs typeface="Arial"/>
                <a:sym typeface="Arial"/>
              </a:rPr>
              <a:t> </a:t>
            </a:r>
            <a:r>
              <a:rPr lang="en-US" sz="3200" b="0" dirty="0">
                <a:solidFill>
                  <a:schemeClr val="tx2">
                    <a:lumMod val="50000"/>
                  </a:schemeClr>
                </a:solidFill>
                <a:latin typeface="Arial"/>
                <a:ea typeface="Arial"/>
                <a:cs typeface="Arial"/>
                <a:sym typeface="Arial"/>
              </a:rPr>
              <a:t>End of Frame</a:t>
            </a:r>
            <a:endParaRPr lang="en-US" sz="3200" dirty="0">
              <a:solidFill>
                <a:schemeClr val="tx2">
                  <a:lumMod val="50000"/>
                </a:schemeClr>
              </a:solidFill>
            </a:endParaRPr>
          </a:p>
        </p:txBody>
      </p:sp>
      <p:sp>
        <p:nvSpPr>
          <p:cNvPr id="5" name="TextBox 4">
            <a:extLst>
              <a:ext uri="{FF2B5EF4-FFF2-40B4-BE49-F238E27FC236}">
                <a16:creationId xmlns:a16="http://schemas.microsoft.com/office/drawing/2014/main" id="{8FA9F852-DCE2-9778-CC9E-1A7E2942A379}"/>
              </a:ext>
            </a:extLst>
          </p:cNvPr>
          <p:cNvSpPr txBox="1"/>
          <p:nvPr/>
        </p:nvSpPr>
        <p:spPr>
          <a:xfrm>
            <a:off x="139700" y="2178234"/>
            <a:ext cx="6096000" cy="1547090"/>
          </a:xfrm>
          <a:prstGeom prst="rect">
            <a:avLst/>
          </a:prstGeom>
          <a:noFill/>
        </p:spPr>
        <p:txBody>
          <a:bodyPr wrap="square">
            <a:spAutoFit/>
          </a:bodyPr>
          <a:lstStyle/>
          <a:p>
            <a:pPr marL="0" lvl="0" indent="0" algn="ctr" rtl="0">
              <a:lnSpc>
                <a:spcPct val="140000"/>
              </a:lnSpc>
              <a:spcBef>
                <a:spcPts val="0"/>
              </a:spcBef>
              <a:spcAft>
                <a:spcPts val="0"/>
              </a:spcAft>
              <a:buClr>
                <a:srgbClr val="0070C0"/>
              </a:buClr>
              <a:buSzPts val="1200"/>
              <a:buNone/>
            </a:pPr>
            <a:r>
              <a:rPr lang="en-US" sz="1600" dirty="0">
                <a:latin typeface="Arial"/>
                <a:ea typeface="Arial"/>
                <a:cs typeface="Arial"/>
                <a:sym typeface="Arial"/>
              </a:rPr>
              <a:t>Single Subcarrier</a:t>
            </a:r>
          </a:p>
          <a:p>
            <a:pPr marL="285750" lvl="0" indent="-285750" algn="l" rtl="0">
              <a:lnSpc>
                <a:spcPct val="140000"/>
              </a:lnSpc>
              <a:spcBef>
                <a:spcPts val="930"/>
              </a:spcBef>
              <a:spcAft>
                <a:spcPts val="0"/>
              </a:spcAft>
              <a:buClr>
                <a:srgbClr val="3F3F3F"/>
              </a:buClr>
              <a:buSzPts val="1400"/>
              <a:buFont typeface="Arial" panose="020B0604020202020204" pitchFamily="34" charset="0"/>
              <a:buChar char="•"/>
            </a:pPr>
            <a:r>
              <a:rPr lang="en-US" sz="1600" dirty="0">
                <a:latin typeface="Arial"/>
                <a:ea typeface="Arial"/>
                <a:cs typeface="Arial"/>
                <a:sym typeface="Arial"/>
              </a:rPr>
              <a:t>It transmit a logic 0, alternating between 16 cycles of modulation and 16 cycles of no modulation for a total of 24 times. This is followed by 768 cycles of no modulation. </a:t>
            </a:r>
            <a:endParaRPr lang="en-US" sz="1600" b="1" dirty="0">
              <a:latin typeface="Arial"/>
              <a:ea typeface="Arial"/>
              <a:cs typeface="Arial"/>
              <a:sym typeface="Arial"/>
            </a:endParaRPr>
          </a:p>
        </p:txBody>
      </p:sp>
      <p:sp>
        <p:nvSpPr>
          <p:cNvPr id="7" name="TextBox 6">
            <a:extLst>
              <a:ext uri="{FF2B5EF4-FFF2-40B4-BE49-F238E27FC236}">
                <a16:creationId xmlns:a16="http://schemas.microsoft.com/office/drawing/2014/main" id="{1BE7A704-7C05-F008-9A8C-41F552F0EE3A}"/>
              </a:ext>
            </a:extLst>
          </p:cNvPr>
          <p:cNvSpPr txBox="1"/>
          <p:nvPr/>
        </p:nvSpPr>
        <p:spPr>
          <a:xfrm>
            <a:off x="5822950" y="2178014"/>
            <a:ext cx="6096000" cy="2696636"/>
          </a:xfrm>
          <a:prstGeom prst="rect">
            <a:avLst/>
          </a:prstGeom>
          <a:noFill/>
        </p:spPr>
        <p:txBody>
          <a:bodyPr wrap="square">
            <a:spAutoFit/>
          </a:bodyPr>
          <a:lstStyle/>
          <a:p>
            <a:pPr marL="0" lvl="0" indent="0" algn="ctr" rtl="0">
              <a:lnSpc>
                <a:spcPct val="140000"/>
              </a:lnSpc>
              <a:spcBef>
                <a:spcPts val="0"/>
              </a:spcBef>
              <a:spcAft>
                <a:spcPts val="0"/>
              </a:spcAft>
              <a:buClr>
                <a:srgbClr val="00B050"/>
              </a:buClr>
              <a:buSzPts val="1000"/>
              <a:buNone/>
            </a:pPr>
            <a:r>
              <a:rPr lang="en-US" sz="1600" dirty="0">
                <a:latin typeface="Arial"/>
                <a:ea typeface="Arial"/>
                <a:cs typeface="Arial"/>
                <a:sym typeface="Arial"/>
              </a:rPr>
              <a:t>Two Subcarriers</a:t>
            </a:r>
          </a:p>
          <a:p>
            <a:pPr marL="285750" lvl="0" indent="-285750" algn="l" rtl="0">
              <a:lnSpc>
                <a:spcPct val="140000"/>
              </a:lnSpc>
              <a:spcBef>
                <a:spcPts val="930"/>
              </a:spcBef>
              <a:spcAft>
                <a:spcPts val="0"/>
              </a:spcAft>
              <a:buClr>
                <a:srgbClr val="3F3F3F"/>
              </a:buClr>
              <a:buSzPts val="1400"/>
              <a:buFont typeface="Arial" panose="020B0604020202020204" pitchFamily="34" charset="0"/>
              <a:buChar char="•"/>
            </a:pPr>
            <a:r>
              <a:rPr lang="en-US" sz="1600" dirty="0">
                <a:latin typeface="Arial"/>
                <a:ea typeface="Arial"/>
                <a:cs typeface="Arial"/>
                <a:sym typeface="Arial"/>
              </a:rPr>
              <a:t>Subcarrier 1: Transmit a logic 0, alternating between 16 cycles of modulation and 16 cycles of no modulation for a total of 24 times.</a:t>
            </a:r>
          </a:p>
          <a:p>
            <a:pPr marL="285750" lvl="0" indent="-285750" algn="l" rtl="0">
              <a:lnSpc>
                <a:spcPct val="140000"/>
              </a:lnSpc>
              <a:spcBef>
                <a:spcPts val="930"/>
              </a:spcBef>
              <a:spcAft>
                <a:spcPts val="0"/>
              </a:spcAft>
              <a:buClr>
                <a:srgbClr val="3F3F3F"/>
              </a:buClr>
              <a:buSzPts val="1400"/>
              <a:buFont typeface="Arial" panose="020B0604020202020204" pitchFamily="34" charset="0"/>
              <a:buChar char="•"/>
            </a:pPr>
            <a:r>
              <a:rPr lang="en-US" sz="1600" dirty="0">
                <a:latin typeface="Arial"/>
                <a:ea typeface="Arial"/>
                <a:cs typeface="Arial"/>
                <a:sym typeface="Arial"/>
              </a:rPr>
              <a:t>Subcarrier 2: Transmit a logic 0, alternating between 14 cycles of modulation and 14 cycles of no modulation for a total of 27 times. </a:t>
            </a:r>
          </a:p>
        </p:txBody>
      </p:sp>
      <p:grpSp>
        <p:nvGrpSpPr>
          <p:cNvPr id="8" name="Google Shape;603;p21">
            <a:extLst>
              <a:ext uri="{FF2B5EF4-FFF2-40B4-BE49-F238E27FC236}">
                <a16:creationId xmlns:a16="http://schemas.microsoft.com/office/drawing/2014/main" id="{33BA7DFF-1521-D2D0-8C4E-4496D5676279}"/>
              </a:ext>
            </a:extLst>
          </p:cNvPr>
          <p:cNvGrpSpPr/>
          <p:nvPr/>
        </p:nvGrpSpPr>
        <p:grpSpPr>
          <a:xfrm>
            <a:off x="654273" y="5116802"/>
            <a:ext cx="4888865" cy="935566"/>
            <a:chOff x="0" y="0"/>
            <a:chExt cx="4888993" cy="935736"/>
          </a:xfrm>
        </p:grpSpPr>
        <p:sp>
          <p:nvSpPr>
            <p:cNvPr id="9" name="Google Shape;604;p21">
              <a:extLst>
                <a:ext uri="{FF2B5EF4-FFF2-40B4-BE49-F238E27FC236}">
                  <a16:creationId xmlns:a16="http://schemas.microsoft.com/office/drawing/2014/main" id="{14D06741-6E6A-C9C8-F09F-E6691530A5F4}"/>
                </a:ext>
              </a:extLst>
            </p:cNvPr>
            <p:cNvSpPr/>
            <p:nvPr/>
          </p:nvSpPr>
          <p:spPr>
            <a:xfrm>
              <a:off x="12192" y="0"/>
              <a:ext cx="1219200" cy="609600"/>
            </a:xfrm>
            <a:custGeom>
              <a:avLst/>
              <a:gdLst/>
              <a:ahLst/>
              <a:cxnLst/>
              <a:rect l="l" t="t" r="r" b="b"/>
              <a:pathLst>
                <a:path w="12192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1219200" y="600456"/>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0" name="Google Shape;605;p21">
              <a:extLst>
                <a:ext uri="{FF2B5EF4-FFF2-40B4-BE49-F238E27FC236}">
                  <a16:creationId xmlns:a16="http://schemas.microsoft.com/office/drawing/2014/main" id="{C1503F59-97FE-C661-B42B-2B40A31F71FD}"/>
                </a:ext>
              </a:extLst>
            </p:cNvPr>
            <p:cNvSpPr/>
            <p:nvPr/>
          </p:nvSpPr>
          <p:spPr>
            <a:xfrm>
              <a:off x="3060192" y="609600"/>
              <a:ext cx="1828800" cy="0"/>
            </a:xfrm>
            <a:custGeom>
              <a:avLst/>
              <a:gdLst/>
              <a:ahLst/>
              <a:cxnLst/>
              <a:rect l="l" t="t" r="r" b="b"/>
              <a:pathLst>
                <a:path w="1828800" h="120000" extrusionOk="0">
                  <a:moveTo>
                    <a:pt x="0" y="0"/>
                  </a:moveTo>
                  <a:lnTo>
                    <a:pt x="1828800" y="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1" name="Google Shape;606;p21">
              <a:extLst>
                <a:ext uri="{FF2B5EF4-FFF2-40B4-BE49-F238E27FC236}">
                  <a16:creationId xmlns:a16="http://schemas.microsoft.com/office/drawing/2014/main" id="{123F178D-D341-B2CE-B649-EFB0FE2655FF}"/>
                </a:ext>
              </a:extLst>
            </p:cNvPr>
            <p:cNvSpPr/>
            <p:nvPr/>
          </p:nvSpPr>
          <p:spPr>
            <a:xfrm>
              <a:off x="18409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2" name="Google Shape;607;p21">
              <a:extLst>
                <a:ext uri="{FF2B5EF4-FFF2-40B4-BE49-F238E27FC236}">
                  <a16:creationId xmlns:a16="http://schemas.microsoft.com/office/drawing/2014/main" id="{A2F665AD-4719-9256-D71A-688F8CE90FE7}"/>
                </a:ext>
              </a:extLst>
            </p:cNvPr>
            <p:cNvSpPr/>
            <p:nvPr/>
          </p:nvSpPr>
          <p:spPr>
            <a:xfrm>
              <a:off x="24505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3" name="Google Shape;608;p21">
              <a:extLst>
                <a:ext uri="{FF2B5EF4-FFF2-40B4-BE49-F238E27FC236}">
                  <a16:creationId xmlns:a16="http://schemas.microsoft.com/office/drawing/2014/main" id="{BBA1070B-FB21-7258-8EA4-DA3C9100155D}"/>
                </a:ext>
              </a:extLst>
            </p:cNvPr>
            <p:cNvSpPr/>
            <p:nvPr/>
          </p:nvSpPr>
          <p:spPr>
            <a:xfrm>
              <a:off x="12313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4" name="Google Shape;609;p21">
              <a:extLst>
                <a:ext uri="{FF2B5EF4-FFF2-40B4-BE49-F238E27FC236}">
                  <a16:creationId xmlns:a16="http://schemas.microsoft.com/office/drawing/2014/main" id="{EEB93174-B8C3-4276-8D1C-0F6724FA2A3B}"/>
                </a:ext>
              </a:extLst>
            </p:cNvPr>
            <p:cNvSpPr/>
            <p:nvPr/>
          </p:nvSpPr>
          <p:spPr>
            <a:xfrm>
              <a:off x="332232" y="660850"/>
              <a:ext cx="562179" cy="1929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~37,76 </a:t>
              </a:r>
              <a:endParaRPr/>
            </a:p>
          </p:txBody>
        </p:sp>
        <p:sp>
          <p:nvSpPr>
            <p:cNvPr id="15" name="Google Shape;610;p21">
              <a:extLst>
                <a:ext uri="{FF2B5EF4-FFF2-40B4-BE49-F238E27FC236}">
                  <a16:creationId xmlns:a16="http://schemas.microsoft.com/office/drawing/2014/main" id="{6E393D12-9703-B70E-3A74-4BBE1795B082}"/>
                </a:ext>
              </a:extLst>
            </p:cNvPr>
            <p:cNvSpPr/>
            <p:nvPr/>
          </p:nvSpPr>
          <p:spPr>
            <a:xfrm>
              <a:off x="755901" y="649226"/>
              <a:ext cx="98070"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16" name="Google Shape;611;p21">
              <a:extLst>
                <a:ext uri="{FF2B5EF4-FFF2-40B4-BE49-F238E27FC236}">
                  <a16:creationId xmlns:a16="http://schemas.microsoft.com/office/drawing/2014/main" id="{E5EAF5EE-9F92-FBBE-987F-0F00FF529FE2}"/>
                </a:ext>
              </a:extLst>
            </p:cNvPr>
            <p:cNvSpPr/>
            <p:nvPr/>
          </p:nvSpPr>
          <p:spPr>
            <a:xfrm>
              <a:off x="829049" y="660850"/>
              <a:ext cx="85131" cy="1929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17" name="Google Shape;612;p21">
              <a:extLst>
                <a:ext uri="{FF2B5EF4-FFF2-40B4-BE49-F238E27FC236}">
                  <a16:creationId xmlns:a16="http://schemas.microsoft.com/office/drawing/2014/main" id="{6561D89A-5CE4-0558-E5AF-D76D6A247042}"/>
                </a:ext>
              </a:extLst>
            </p:cNvPr>
            <p:cNvSpPr/>
            <p:nvPr/>
          </p:nvSpPr>
          <p:spPr>
            <a:xfrm>
              <a:off x="106680" y="838200"/>
              <a:ext cx="1030224" cy="0"/>
            </a:xfrm>
            <a:custGeom>
              <a:avLst/>
              <a:gdLst/>
              <a:ahLst/>
              <a:cxnLst/>
              <a:rect l="l" t="t" r="r" b="b"/>
              <a:pathLst>
                <a:path w="1030224" h="120000" extrusionOk="0">
                  <a:moveTo>
                    <a:pt x="0" y="0"/>
                  </a:moveTo>
                  <a:lnTo>
                    <a:pt x="10302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8" name="Google Shape;613;p21">
              <a:extLst>
                <a:ext uri="{FF2B5EF4-FFF2-40B4-BE49-F238E27FC236}">
                  <a16:creationId xmlns:a16="http://schemas.microsoft.com/office/drawing/2014/main" id="{688025A0-C331-42C7-FF03-C1923A3A0766}"/>
                </a:ext>
              </a:extLst>
            </p:cNvPr>
            <p:cNvSpPr/>
            <p:nvPr/>
          </p:nvSpPr>
          <p:spPr>
            <a:xfrm>
              <a:off x="12192" y="78638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19" name="Google Shape;614;p21">
              <a:extLst>
                <a:ext uri="{FF2B5EF4-FFF2-40B4-BE49-F238E27FC236}">
                  <a16:creationId xmlns:a16="http://schemas.microsoft.com/office/drawing/2014/main" id="{05A4F297-B767-A7A9-4034-64C87B7E4595}"/>
                </a:ext>
              </a:extLst>
            </p:cNvPr>
            <p:cNvSpPr/>
            <p:nvPr/>
          </p:nvSpPr>
          <p:spPr>
            <a:xfrm>
              <a:off x="1130808" y="789432"/>
              <a:ext cx="100584" cy="100583"/>
            </a:xfrm>
            <a:custGeom>
              <a:avLst/>
              <a:gdLst/>
              <a:ahLst/>
              <a:cxnLst/>
              <a:rect l="l" t="t" r="r" b="b"/>
              <a:pathLst>
                <a:path w="100584" h="100583" extrusionOk="0">
                  <a:moveTo>
                    <a:pt x="0" y="0"/>
                  </a:moveTo>
                  <a:lnTo>
                    <a:pt x="100584" y="48768"/>
                  </a:lnTo>
                  <a:lnTo>
                    <a:pt x="0" y="100583"/>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0" name="Google Shape;615;p21">
              <a:extLst>
                <a:ext uri="{FF2B5EF4-FFF2-40B4-BE49-F238E27FC236}">
                  <a16:creationId xmlns:a16="http://schemas.microsoft.com/office/drawing/2014/main" id="{7ADC6E57-93A4-5182-CDE0-F30A6C9B84C6}"/>
                </a:ext>
              </a:extLst>
            </p:cNvPr>
            <p:cNvSpPr/>
            <p:nvPr/>
          </p:nvSpPr>
          <p:spPr>
            <a:xfrm>
              <a:off x="0"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1" name="Google Shape;616;p21">
              <a:extLst>
                <a:ext uri="{FF2B5EF4-FFF2-40B4-BE49-F238E27FC236}">
                  <a16:creationId xmlns:a16="http://schemas.microsoft.com/office/drawing/2014/main" id="{2C3701EF-44E7-D5F5-233B-01EE036AC09D}"/>
                </a:ext>
              </a:extLst>
            </p:cNvPr>
            <p:cNvSpPr/>
            <p:nvPr/>
          </p:nvSpPr>
          <p:spPr>
            <a:xfrm>
              <a:off x="1231392"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2" name="Google Shape;617;p21">
              <a:extLst>
                <a:ext uri="{FF2B5EF4-FFF2-40B4-BE49-F238E27FC236}">
                  <a16:creationId xmlns:a16="http://schemas.microsoft.com/office/drawing/2014/main" id="{7877E27E-3D05-DD4A-3DB8-2B11506F8833}"/>
                </a:ext>
              </a:extLst>
            </p:cNvPr>
            <p:cNvSpPr/>
            <p:nvPr/>
          </p:nvSpPr>
          <p:spPr>
            <a:xfrm>
              <a:off x="3060192"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3" name="Google Shape;618;p21">
              <a:extLst>
                <a:ext uri="{FF2B5EF4-FFF2-40B4-BE49-F238E27FC236}">
                  <a16:creationId xmlns:a16="http://schemas.microsoft.com/office/drawing/2014/main" id="{6F0CB66A-F55A-B3D5-DDE8-5D699335703D}"/>
                </a:ext>
              </a:extLst>
            </p:cNvPr>
            <p:cNvSpPr/>
            <p:nvPr/>
          </p:nvSpPr>
          <p:spPr>
            <a:xfrm>
              <a:off x="4888993" y="630936"/>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4" name="Google Shape;619;p21">
              <a:extLst>
                <a:ext uri="{FF2B5EF4-FFF2-40B4-BE49-F238E27FC236}">
                  <a16:creationId xmlns:a16="http://schemas.microsoft.com/office/drawing/2014/main" id="{19DAE601-7935-BB00-8954-E80760C18A49}"/>
                </a:ext>
              </a:extLst>
            </p:cNvPr>
            <p:cNvSpPr/>
            <p:nvPr/>
          </p:nvSpPr>
          <p:spPr>
            <a:xfrm>
              <a:off x="1325880" y="838200"/>
              <a:ext cx="1639824" cy="0"/>
            </a:xfrm>
            <a:custGeom>
              <a:avLst/>
              <a:gdLst/>
              <a:ahLst/>
              <a:cxnLst/>
              <a:rect l="l" t="t" r="r" b="b"/>
              <a:pathLst>
                <a:path w="1639824" h="120000" extrusionOk="0">
                  <a:moveTo>
                    <a:pt x="0" y="0"/>
                  </a:moveTo>
                  <a:lnTo>
                    <a:pt x="16398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5" name="Google Shape;620;p21">
              <a:extLst>
                <a:ext uri="{FF2B5EF4-FFF2-40B4-BE49-F238E27FC236}">
                  <a16:creationId xmlns:a16="http://schemas.microsoft.com/office/drawing/2014/main" id="{B689AC25-5B6A-C8F0-A40D-982908B70FC6}"/>
                </a:ext>
              </a:extLst>
            </p:cNvPr>
            <p:cNvSpPr/>
            <p:nvPr/>
          </p:nvSpPr>
          <p:spPr>
            <a:xfrm>
              <a:off x="1231392" y="78638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6" name="Google Shape;621;p21">
              <a:extLst>
                <a:ext uri="{FF2B5EF4-FFF2-40B4-BE49-F238E27FC236}">
                  <a16:creationId xmlns:a16="http://schemas.microsoft.com/office/drawing/2014/main" id="{CF99F00A-F59E-57A0-3CA0-ACCD660BA2FB}"/>
                </a:ext>
              </a:extLst>
            </p:cNvPr>
            <p:cNvSpPr/>
            <p:nvPr/>
          </p:nvSpPr>
          <p:spPr>
            <a:xfrm>
              <a:off x="2962656" y="789432"/>
              <a:ext cx="97536" cy="100583"/>
            </a:xfrm>
            <a:custGeom>
              <a:avLst/>
              <a:gdLst/>
              <a:ahLst/>
              <a:cxnLst/>
              <a:rect l="l" t="t" r="r" b="b"/>
              <a:pathLst>
                <a:path w="97536" h="100583" extrusionOk="0">
                  <a:moveTo>
                    <a:pt x="0" y="0"/>
                  </a:moveTo>
                  <a:lnTo>
                    <a:pt x="97536" y="48768"/>
                  </a:lnTo>
                  <a:lnTo>
                    <a:pt x="0" y="100583"/>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7" name="Google Shape;622;p21">
              <a:extLst>
                <a:ext uri="{FF2B5EF4-FFF2-40B4-BE49-F238E27FC236}">
                  <a16:creationId xmlns:a16="http://schemas.microsoft.com/office/drawing/2014/main" id="{34B18D95-7DAB-82F9-8602-F2060FF8BF1E}"/>
                </a:ext>
              </a:extLst>
            </p:cNvPr>
            <p:cNvSpPr/>
            <p:nvPr/>
          </p:nvSpPr>
          <p:spPr>
            <a:xfrm>
              <a:off x="3154680" y="838200"/>
              <a:ext cx="1639824" cy="0"/>
            </a:xfrm>
            <a:custGeom>
              <a:avLst/>
              <a:gdLst/>
              <a:ahLst/>
              <a:cxnLst/>
              <a:rect l="l" t="t" r="r" b="b"/>
              <a:pathLst>
                <a:path w="1639824" h="120000" extrusionOk="0">
                  <a:moveTo>
                    <a:pt x="0" y="0"/>
                  </a:moveTo>
                  <a:lnTo>
                    <a:pt x="16398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8" name="Google Shape;623;p21">
              <a:extLst>
                <a:ext uri="{FF2B5EF4-FFF2-40B4-BE49-F238E27FC236}">
                  <a16:creationId xmlns:a16="http://schemas.microsoft.com/office/drawing/2014/main" id="{735FC65F-15AB-1FC4-068E-5170690D324A}"/>
                </a:ext>
              </a:extLst>
            </p:cNvPr>
            <p:cNvSpPr/>
            <p:nvPr/>
          </p:nvSpPr>
          <p:spPr>
            <a:xfrm>
              <a:off x="3060192" y="786384"/>
              <a:ext cx="97536" cy="100584"/>
            </a:xfrm>
            <a:custGeom>
              <a:avLst/>
              <a:gdLst/>
              <a:ahLst/>
              <a:cxnLst/>
              <a:rect l="l" t="t" r="r" b="b"/>
              <a:pathLst>
                <a:path w="97536" h="100584" extrusionOk="0">
                  <a:moveTo>
                    <a:pt x="97536" y="0"/>
                  </a:moveTo>
                  <a:lnTo>
                    <a:pt x="97536" y="100584"/>
                  </a:lnTo>
                  <a:lnTo>
                    <a:pt x="0" y="51816"/>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29" name="Google Shape;624;p21">
              <a:extLst>
                <a:ext uri="{FF2B5EF4-FFF2-40B4-BE49-F238E27FC236}">
                  <a16:creationId xmlns:a16="http://schemas.microsoft.com/office/drawing/2014/main" id="{EFFC811C-516D-2B67-E13F-7A3FE7C56668}"/>
                </a:ext>
              </a:extLst>
            </p:cNvPr>
            <p:cNvSpPr/>
            <p:nvPr/>
          </p:nvSpPr>
          <p:spPr>
            <a:xfrm>
              <a:off x="4791457" y="789432"/>
              <a:ext cx="97536" cy="100583"/>
            </a:xfrm>
            <a:custGeom>
              <a:avLst/>
              <a:gdLst/>
              <a:ahLst/>
              <a:cxnLst/>
              <a:rect l="l" t="t" r="r" b="b"/>
              <a:pathLst>
                <a:path w="97536" h="100583" extrusionOk="0">
                  <a:moveTo>
                    <a:pt x="0" y="0"/>
                  </a:moveTo>
                  <a:lnTo>
                    <a:pt x="97536" y="48768"/>
                  </a:lnTo>
                  <a:lnTo>
                    <a:pt x="0" y="100583"/>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0" name="Google Shape;625;p21">
              <a:extLst>
                <a:ext uri="{FF2B5EF4-FFF2-40B4-BE49-F238E27FC236}">
                  <a16:creationId xmlns:a16="http://schemas.microsoft.com/office/drawing/2014/main" id="{0E2CC3AB-88F7-28B6-37D6-6705ADDA7E6D}"/>
                </a:ext>
              </a:extLst>
            </p:cNvPr>
            <p:cNvSpPr/>
            <p:nvPr/>
          </p:nvSpPr>
          <p:spPr>
            <a:xfrm>
              <a:off x="3685032" y="660850"/>
              <a:ext cx="562178" cy="1929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~56,64 </a:t>
              </a:r>
              <a:endParaRPr/>
            </a:p>
          </p:txBody>
        </p:sp>
        <p:sp>
          <p:nvSpPr>
            <p:cNvPr id="31" name="Google Shape;626;p21">
              <a:extLst>
                <a:ext uri="{FF2B5EF4-FFF2-40B4-BE49-F238E27FC236}">
                  <a16:creationId xmlns:a16="http://schemas.microsoft.com/office/drawing/2014/main" id="{2A4B435F-2D2A-8510-5C30-3A36E94AF5AC}"/>
                </a:ext>
              </a:extLst>
            </p:cNvPr>
            <p:cNvSpPr/>
            <p:nvPr/>
          </p:nvSpPr>
          <p:spPr>
            <a:xfrm>
              <a:off x="4108701" y="649226"/>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32" name="Google Shape;627;p21">
              <a:extLst>
                <a:ext uri="{FF2B5EF4-FFF2-40B4-BE49-F238E27FC236}">
                  <a16:creationId xmlns:a16="http://schemas.microsoft.com/office/drawing/2014/main" id="{A269F8DA-83AA-7552-A0FF-7DD278816CA0}"/>
                </a:ext>
              </a:extLst>
            </p:cNvPr>
            <p:cNvSpPr/>
            <p:nvPr/>
          </p:nvSpPr>
          <p:spPr>
            <a:xfrm>
              <a:off x="4181850" y="660850"/>
              <a:ext cx="85131" cy="1929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33" name="Google Shape;628;p21">
              <a:extLst>
                <a:ext uri="{FF2B5EF4-FFF2-40B4-BE49-F238E27FC236}">
                  <a16:creationId xmlns:a16="http://schemas.microsoft.com/office/drawing/2014/main" id="{3A228E51-A1D5-B4B5-7F80-506FB8224380}"/>
                </a:ext>
              </a:extLst>
            </p:cNvPr>
            <p:cNvSpPr/>
            <p:nvPr/>
          </p:nvSpPr>
          <p:spPr>
            <a:xfrm>
              <a:off x="1871468" y="660850"/>
              <a:ext cx="562178" cy="1929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~56,64 </a:t>
              </a:r>
              <a:endParaRPr/>
            </a:p>
          </p:txBody>
        </p:sp>
        <p:sp>
          <p:nvSpPr>
            <p:cNvPr id="34" name="Google Shape;629;p21">
              <a:extLst>
                <a:ext uri="{FF2B5EF4-FFF2-40B4-BE49-F238E27FC236}">
                  <a16:creationId xmlns:a16="http://schemas.microsoft.com/office/drawing/2014/main" id="{236C731E-CB01-884C-C285-6C215AB1985E}"/>
                </a:ext>
              </a:extLst>
            </p:cNvPr>
            <p:cNvSpPr/>
            <p:nvPr/>
          </p:nvSpPr>
          <p:spPr>
            <a:xfrm>
              <a:off x="2295137" y="649226"/>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35" name="Google Shape;630;p21">
              <a:extLst>
                <a:ext uri="{FF2B5EF4-FFF2-40B4-BE49-F238E27FC236}">
                  <a16:creationId xmlns:a16="http://schemas.microsoft.com/office/drawing/2014/main" id="{07B56861-1779-1473-2DB3-2542C677FDF2}"/>
                </a:ext>
              </a:extLst>
            </p:cNvPr>
            <p:cNvSpPr/>
            <p:nvPr/>
          </p:nvSpPr>
          <p:spPr>
            <a:xfrm>
              <a:off x="2368285" y="660850"/>
              <a:ext cx="85131" cy="192905"/>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grpSp>
      <p:grpSp>
        <p:nvGrpSpPr>
          <p:cNvPr id="36" name="Google Shape;631;p21">
            <a:extLst>
              <a:ext uri="{FF2B5EF4-FFF2-40B4-BE49-F238E27FC236}">
                <a16:creationId xmlns:a16="http://schemas.microsoft.com/office/drawing/2014/main" id="{0E9C3837-341D-98C1-C7F2-7C8C2943ED06}"/>
              </a:ext>
            </a:extLst>
          </p:cNvPr>
          <p:cNvGrpSpPr/>
          <p:nvPr/>
        </p:nvGrpSpPr>
        <p:grpSpPr>
          <a:xfrm>
            <a:off x="6480923" y="5035048"/>
            <a:ext cx="4888865" cy="935354"/>
            <a:chOff x="0" y="0"/>
            <a:chExt cx="4888993" cy="935737"/>
          </a:xfrm>
        </p:grpSpPr>
        <p:sp>
          <p:nvSpPr>
            <p:cNvPr id="37" name="Google Shape;632;p21">
              <a:extLst>
                <a:ext uri="{FF2B5EF4-FFF2-40B4-BE49-F238E27FC236}">
                  <a16:creationId xmlns:a16="http://schemas.microsoft.com/office/drawing/2014/main" id="{B6BB0E9D-920D-C541-3BAF-BCAEE183F189}"/>
                </a:ext>
              </a:extLst>
            </p:cNvPr>
            <p:cNvSpPr/>
            <p:nvPr/>
          </p:nvSpPr>
          <p:spPr>
            <a:xfrm>
              <a:off x="621792" y="0"/>
              <a:ext cx="609600" cy="609600"/>
            </a:xfrm>
            <a:custGeom>
              <a:avLst/>
              <a:gdLst/>
              <a:ahLst/>
              <a:cxnLst/>
              <a:rect l="l" t="t" r="r" b="b"/>
              <a:pathLst>
                <a:path w="609600" h="609600" extrusionOk="0">
                  <a:moveTo>
                    <a:pt x="0" y="609600"/>
                  </a:moveTo>
                  <a:lnTo>
                    <a:pt x="0" y="0"/>
                  </a:lnTo>
                  <a:lnTo>
                    <a:pt x="33528" y="0"/>
                  </a:lnTo>
                  <a:lnTo>
                    <a:pt x="33528" y="609600"/>
                  </a:lnTo>
                  <a:lnTo>
                    <a:pt x="67056" y="609600"/>
                  </a:lnTo>
                  <a:lnTo>
                    <a:pt x="67056" y="0"/>
                  </a:lnTo>
                  <a:lnTo>
                    <a:pt x="100584" y="0"/>
                  </a:lnTo>
                  <a:lnTo>
                    <a:pt x="100584" y="609600"/>
                  </a:lnTo>
                  <a:lnTo>
                    <a:pt x="134112" y="609600"/>
                  </a:lnTo>
                  <a:lnTo>
                    <a:pt x="134112" y="0"/>
                  </a:lnTo>
                  <a:lnTo>
                    <a:pt x="170688" y="0"/>
                  </a:lnTo>
                  <a:lnTo>
                    <a:pt x="170688" y="609600"/>
                  </a:lnTo>
                  <a:lnTo>
                    <a:pt x="201168" y="609600"/>
                  </a:lnTo>
                  <a:lnTo>
                    <a:pt x="201168" y="0"/>
                  </a:lnTo>
                  <a:lnTo>
                    <a:pt x="234696" y="0"/>
                  </a:lnTo>
                  <a:lnTo>
                    <a:pt x="234696" y="609600"/>
                  </a:lnTo>
                  <a:lnTo>
                    <a:pt x="271272" y="609600"/>
                  </a:lnTo>
                  <a:lnTo>
                    <a:pt x="271272" y="0"/>
                  </a:lnTo>
                  <a:lnTo>
                    <a:pt x="304800" y="0"/>
                  </a:lnTo>
                  <a:lnTo>
                    <a:pt x="304800" y="609600"/>
                  </a:lnTo>
                  <a:lnTo>
                    <a:pt x="338328" y="609600"/>
                  </a:lnTo>
                  <a:lnTo>
                    <a:pt x="338328" y="0"/>
                  </a:lnTo>
                  <a:lnTo>
                    <a:pt x="371856" y="0"/>
                  </a:lnTo>
                  <a:lnTo>
                    <a:pt x="371856" y="609600"/>
                  </a:lnTo>
                  <a:lnTo>
                    <a:pt x="405384" y="609600"/>
                  </a:lnTo>
                  <a:lnTo>
                    <a:pt x="405384" y="0"/>
                  </a:lnTo>
                  <a:lnTo>
                    <a:pt x="438912" y="0"/>
                  </a:lnTo>
                  <a:lnTo>
                    <a:pt x="438912" y="609600"/>
                  </a:lnTo>
                  <a:lnTo>
                    <a:pt x="475488" y="603504"/>
                  </a:lnTo>
                  <a:lnTo>
                    <a:pt x="475488" y="0"/>
                  </a:lnTo>
                  <a:lnTo>
                    <a:pt x="505968" y="0"/>
                  </a:lnTo>
                  <a:lnTo>
                    <a:pt x="505968" y="609600"/>
                  </a:lnTo>
                  <a:lnTo>
                    <a:pt x="539496" y="609600"/>
                  </a:lnTo>
                  <a:lnTo>
                    <a:pt x="539496" y="0"/>
                  </a:lnTo>
                  <a:lnTo>
                    <a:pt x="576072" y="0"/>
                  </a:lnTo>
                  <a:lnTo>
                    <a:pt x="576072"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8" name="Google Shape;633;p21">
              <a:extLst>
                <a:ext uri="{FF2B5EF4-FFF2-40B4-BE49-F238E27FC236}">
                  <a16:creationId xmlns:a16="http://schemas.microsoft.com/office/drawing/2014/main" id="{FD33F52E-FB01-0FB5-5E00-97E08775C5B5}"/>
                </a:ext>
              </a:extLst>
            </p:cNvPr>
            <p:cNvSpPr/>
            <p:nvPr/>
          </p:nvSpPr>
          <p:spPr>
            <a:xfrm>
              <a:off x="121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39" name="Google Shape;634;p21">
              <a:extLst>
                <a:ext uri="{FF2B5EF4-FFF2-40B4-BE49-F238E27FC236}">
                  <a16:creationId xmlns:a16="http://schemas.microsoft.com/office/drawing/2014/main" id="{3D653092-C655-1540-0DC4-3610F7D8686E}"/>
                </a:ext>
              </a:extLst>
            </p:cNvPr>
            <p:cNvSpPr/>
            <p:nvPr/>
          </p:nvSpPr>
          <p:spPr>
            <a:xfrm>
              <a:off x="3060192" y="0"/>
              <a:ext cx="609600" cy="609600"/>
            </a:xfrm>
            <a:custGeom>
              <a:avLst/>
              <a:gdLst/>
              <a:ahLst/>
              <a:cxnLst/>
              <a:rect l="l" t="t" r="r" b="b"/>
              <a:pathLst>
                <a:path w="609600" h="609600" extrusionOk="0">
                  <a:moveTo>
                    <a:pt x="0" y="609600"/>
                  </a:moveTo>
                  <a:lnTo>
                    <a:pt x="0" y="0"/>
                  </a:lnTo>
                  <a:lnTo>
                    <a:pt x="33528" y="0"/>
                  </a:lnTo>
                  <a:lnTo>
                    <a:pt x="33528" y="609600"/>
                  </a:lnTo>
                  <a:lnTo>
                    <a:pt x="67056" y="609600"/>
                  </a:lnTo>
                  <a:lnTo>
                    <a:pt x="67056" y="0"/>
                  </a:lnTo>
                  <a:lnTo>
                    <a:pt x="100584" y="0"/>
                  </a:lnTo>
                  <a:lnTo>
                    <a:pt x="100584" y="609600"/>
                  </a:lnTo>
                  <a:lnTo>
                    <a:pt x="134112" y="609600"/>
                  </a:lnTo>
                  <a:lnTo>
                    <a:pt x="134112" y="0"/>
                  </a:lnTo>
                  <a:lnTo>
                    <a:pt x="170688" y="0"/>
                  </a:lnTo>
                  <a:lnTo>
                    <a:pt x="170688" y="609600"/>
                  </a:lnTo>
                  <a:lnTo>
                    <a:pt x="201168" y="609600"/>
                  </a:lnTo>
                  <a:lnTo>
                    <a:pt x="201168" y="0"/>
                  </a:lnTo>
                  <a:lnTo>
                    <a:pt x="234696" y="0"/>
                  </a:lnTo>
                  <a:lnTo>
                    <a:pt x="234696" y="609600"/>
                  </a:lnTo>
                  <a:lnTo>
                    <a:pt x="271272" y="609600"/>
                  </a:lnTo>
                  <a:lnTo>
                    <a:pt x="271272" y="0"/>
                  </a:lnTo>
                  <a:lnTo>
                    <a:pt x="304800" y="0"/>
                  </a:lnTo>
                  <a:lnTo>
                    <a:pt x="304800" y="609600"/>
                  </a:lnTo>
                  <a:lnTo>
                    <a:pt x="338328" y="609600"/>
                  </a:lnTo>
                  <a:lnTo>
                    <a:pt x="338328" y="0"/>
                  </a:lnTo>
                  <a:lnTo>
                    <a:pt x="371856" y="0"/>
                  </a:lnTo>
                  <a:lnTo>
                    <a:pt x="371856" y="609600"/>
                  </a:lnTo>
                  <a:lnTo>
                    <a:pt x="405384" y="609600"/>
                  </a:lnTo>
                  <a:lnTo>
                    <a:pt x="405384" y="0"/>
                  </a:lnTo>
                  <a:lnTo>
                    <a:pt x="438912" y="0"/>
                  </a:lnTo>
                  <a:lnTo>
                    <a:pt x="438912" y="609600"/>
                  </a:lnTo>
                  <a:lnTo>
                    <a:pt x="475488" y="603504"/>
                  </a:lnTo>
                  <a:lnTo>
                    <a:pt x="475488" y="0"/>
                  </a:lnTo>
                  <a:lnTo>
                    <a:pt x="505968" y="0"/>
                  </a:lnTo>
                  <a:lnTo>
                    <a:pt x="505968" y="609600"/>
                  </a:lnTo>
                  <a:lnTo>
                    <a:pt x="539496" y="609600"/>
                  </a:lnTo>
                  <a:lnTo>
                    <a:pt x="539496" y="0"/>
                  </a:lnTo>
                  <a:lnTo>
                    <a:pt x="576072" y="0"/>
                  </a:lnTo>
                  <a:lnTo>
                    <a:pt x="576072"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0" name="Google Shape;635;p21">
              <a:extLst>
                <a:ext uri="{FF2B5EF4-FFF2-40B4-BE49-F238E27FC236}">
                  <a16:creationId xmlns:a16="http://schemas.microsoft.com/office/drawing/2014/main" id="{EA8B7BF8-3AF9-86E3-83D0-B20FDCD9498E}"/>
                </a:ext>
              </a:extLst>
            </p:cNvPr>
            <p:cNvSpPr/>
            <p:nvPr/>
          </p:nvSpPr>
          <p:spPr>
            <a:xfrm>
              <a:off x="3669792" y="0"/>
              <a:ext cx="609600" cy="609600"/>
            </a:xfrm>
            <a:custGeom>
              <a:avLst/>
              <a:gdLst/>
              <a:ahLst/>
              <a:cxnLst/>
              <a:rect l="l" t="t" r="r" b="b"/>
              <a:pathLst>
                <a:path w="609600" h="609600" extrusionOk="0">
                  <a:moveTo>
                    <a:pt x="0" y="609600"/>
                  </a:moveTo>
                  <a:lnTo>
                    <a:pt x="0" y="0"/>
                  </a:lnTo>
                  <a:lnTo>
                    <a:pt x="33528" y="0"/>
                  </a:lnTo>
                  <a:lnTo>
                    <a:pt x="33528" y="609600"/>
                  </a:lnTo>
                  <a:lnTo>
                    <a:pt x="67056" y="609600"/>
                  </a:lnTo>
                  <a:lnTo>
                    <a:pt x="67056" y="0"/>
                  </a:lnTo>
                  <a:lnTo>
                    <a:pt x="100584" y="0"/>
                  </a:lnTo>
                  <a:lnTo>
                    <a:pt x="100584" y="609600"/>
                  </a:lnTo>
                  <a:lnTo>
                    <a:pt x="134112" y="609600"/>
                  </a:lnTo>
                  <a:lnTo>
                    <a:pt x="134112" y="0"/>
                  </a:lnTo>
                  <a:lnTo>
                    <a:pt x="170688" y="0"/>
                  </a:lnTo>
                  <a:lnTo>
                    <a:pt x="170688" y="609600"/>
                  </a:lnTo>
                  <a:lnTo>
                    <a:pt x="201168" y="609600"/>
                  </a:lnTo>
                  <a:lnTo>
                    <a:pt x="201168" y="0"/>
                  </a:lnTo>
                  <a:lnTo>
                    <a:pt x="234696" y="0"/>
                  </a:lnTo>
                  <a:lnTo>
                    <a:pt x="234696" y="609600"/>
                  </a:lnTo>
                  <a:lnTo>
                    <a:pt x="271272" y="609600"/>
                  </a:lnTo>
                  <a:lnTo>
                    <a:pt x="271272" y="0"/>
                  </a:lnTo>
                  <a:lnTo>
                    <a:pt x="304800" y="0"/>
                  </a:lnTo>
                  <a:lnTo>
                    <a:pt x="304800" y="609600"/>
                  </a:lnTo>
                  <a:lnTo>
                    <a:pt x="338328" y="609600"/>
                  </a:lnTo>
                  <a:lnTo>
                    <a:pt x="338328" y="0"/>
                  </a:lnTo>
                  <a:lnTo>
                    <a:pt x="371856" y="0"/>
                  </a:lnTo>
                  <a:lnTo>
                    <a:pt x="371856" y="609600"/>
                  </a:lnTo>
                  <a:lnTo>
                    <a:pt x="405384" y="609600"/>
                  </a:lnTo>
                  <a:lnTo>
                    <a:pt x="405384" y="0"/>
                  </a:lnTo>
                  <a:lnTo>
                    <a:pt x="438912" y="0"/>
                  </a:lnTo>
                  <a:lnTo>
                    <a:pt x="438912" y="609600"/>
                  </a:lnTo>
                  <a:lnTo>
                    <a:pt x="475488" y="603504"/>
                  </a:lnTo>
                  <a:lnTo>
                    <a:pt x="475488" y="0"/>
                  </a:lnTo>
                  <a:lnTo>
                    <a:pt x="505968" y="0"/>
                  </a:lnTo>
                  <a:lnTo>
                    <a:pt x="505968" y="609600"/>
                  </a:lnTo>
                  <a:lnTo>
                    <a:pt x="539496" y="609600"/>
                  </a:lnTo>
                  <a:lnTo>
                    <a:pt x="539496" y="0"/>
                  </a:lnTo>
                  <a:lnTo>
                    <a:pt x="576072" y="0"/>
                  </a:lnTo>
                  <a:lnTo>
                    <a:pt x="576072"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1" name="Google Shape;636;p21">
              <a:extLst>
                <a:ext uri="{FF2B5EF4-FFF2-40B4-BE49-F238E27FC236}">
                  <a16:creationId xmlns:a16="http://schemas.microsoft.com/office/drawing/2014/main" id="{99BF485A-395C-F5C3-8D4E-06F1F67FBB2D}"/>
                </a:ext>
              </a:extLst>
            </p:cNvPr>
            <p:cNvSpPr/>
            <p:nvPr/>
          </p:nvSpPr>
          <p:spPr>
            <a:xfrm>
              <a:off x="4279393" y="0"/>
              <a:ext cx="609600" cy="609600"/>
            </a:xfrm>
            <a:custGeom>
              <a:avLst/>
              <a:gdLst/>
              <a:ahLst/>
              <a:cxnLst/>
              <a:rect l="l" t="t" r="r" b="b"/>
              <a:pathLst>
                <a:path w="609600" h="609600" extrusionOk="0">
                  <a:moveTo>
                    <a:pt x="0" y="609600"/>
                  </a:moveTo>
                  <a:lnTo>
                    <a:pt x="0" y="0"/>
                  </a:lnTo>
                  <a:lnTo>
                    <a:pt x="33528" y="0"/>
                  </a:lnTo>
                  <a:lnTo>
                    <a:pt x="33528" y="609600"/>
                  </a:lnTo>
                  <a:lnTo>
                    <a:pt x="67056" y="609600"/>
                  </a:lnTo>
                  <a:lnTo>
                    <a:pt x="67056" y="0"/>
                  </a:lnTo>
                  <a:lnTo>
                    <a:pt x="100584" y="0"/>
                  </a:lnTo>
                  <a:lnTo>
                    <a:pt x="100584" y="609600"/>
                  </a:lnTo>
                  <a:lnTo>
                    <a:pt x="134112" y="609600"/>
                  </a:lnTo>
                  <a:lnTo>
                    <a:pt x="134112" y="0"/>
                  </a:lnTo>
                  <a:lnTo>
                    <a:pt x="170688" y="0"/>
                  </a:lnTo>
                  <a:lnTo>
                    <a:pt x="170688" y="609600"/>
                  </a:lnTo>
                  <a:lnTo>
                    <a:pt x="201168" y="609600"/>
                  </a:lnTo>
                  <a:lnTo>
                    <a:pt x="201168" y="0"/>
                  </a:lnTo>
                  <a:lnTo>
                    <a:pt x="234696" y="0"/>
                  </a:lnTo>
                  <a:lnTo>
                    <a:pt x="234696" y="609600"/>
                  </a:lnTo>
                  <a:lnTo>
                    <a:pt x="271272" y="609600"/>
                  </a:lnTo>
                  <a:lnTo>
                    <a:pt x="271272" y="0"/>
                  </a:lnTo>
                  <a:lnTo>
                    <a:pt x="304800" y="0"/>
                  </a:lnTo>
                  <a:lnTo>
                    <a:pt x="304800" y="609600"/>
                  </a:lnTo>
                  <a:lnTo>
                    <a:pt x="338328" y="609600"/>
                  </a:lnTo>
                  <a:lnTo>
                    <a:pt x="338328" y="0"/>
                  </a:lnTo>
                  <a:lnTo>
                    <a:pt x="371856" y="0"/>
                  </a:lnTo>
                  <a:lnTo>
                    <a:pt x="371856" y="609600"/>
                  </a:lnTo>
                  <a:lnTo>
                    <a:pt x="405384" y="609600"/>
                  </a:lnTo>
                  <a:lnTo>
                    <a:pt x="405384" y="0"/>
                  </a:lnTo>
                  <a:lnTo>
                    <a:pt x="438912" y="0"/>
                  </a:lnTo>
                  <a:lnTo>
                    <a:pt x="438912" y="609600"/>
                  </a:lnTo>
                  <a:lnTo>
                    <a:pt x="475488" y="603504"/>
                  </a:lnTo>
                  <a:lnTo>
                    <a:pt x="475488" y="0"/>
                  </a:lnTo>
                  <a:lnTo>
                    <a:pt x="505968" y="0"/>
                  </a:lnTo>
                  <a:lnTo>
                    <a:pt x="505968" y="609600"/>
                  </a:lnTo>
                  <a:lnTo>
                    <a:pt x="539496" y="609600"/>
                  </a:lnTo>
                  <a:lnTo>
                    <a:pt x="539496" y="0"/>
                  </a:lnTo>
                  <a:lnTo>
                    <a:pt x="576072" y="0"/>
                  </a:lnTo>
                  <a:lnTo>
                    <a:pt x="576072"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2" name="Google Shape;637;p21">
              <a:extLst>
                <a:ext uri="{FF2B5EF4-FFF2-40B4-BE49-F238E27FC236}">
                  <a16:creationId xmlns:a16="http://schemas.microsoft.com/office/drawing/2014/main" id="{C5B26358-0FD2-9BD8-A256-6926DBE4A73E}"/>
                </a:ext>
              </a:extLst>
            </p:cNvPr>
            <p:cNvSpPr/>
            <p:nvPr/>
          </p:nvSpPr>
          <p:spPr>
            <a:xfrm>
              <a:off x="18409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3" name="Google Shape;638;p21">
              <a:extLst>
                <a:ext uri="{FF2B5EF4-FFF2-40B4-BE49-F238E27FC236}">
                  <a16:creationId xmlns:a16="http://schemas.microsoft.com/office/drawing/2014/main" id="{FA3B9741-2FC2-E0FD-D3C3-5FB43D3F0B7B}"/>
                </a:ext>
              </a:extLst>
            </p:cNvPr>
            <p:cNvSpPr/>
            <p:nvPr/>
          </p:nvSpPr>
          <p:spPr>
            <a:xfrm>
              <a:off x="24505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4" name="Google Shape;639;p21">
              <a:extLst>
                <a:ext uri="{FF2B5EF4-FFF2-40B4-BE49-F238E27FC236}">
                  <a16:creationId xmlns:a16="http://schemas.microsoft.com/office/drawing/2014/main" id="{17E8A6FB-3DAE-A53A-D32E-01F10D058053}"/>
                </a:ext>
              </a:extLst>
            </p:cNvPr>
            <p:cNvSpPr/>
            <p:nvPr/>
          </p:nvSpPr>
          <p:spPr>
            <a:xfrm>
              <a:off x="1231392" y="0"/>
              <a:ext cx="609600" cy="609600"/>
            </a:xfrm>
            <a:custGeom>
              <a:avLst/>
              <a:gdLst/>
              <a:ahLst/>
              <a:cxnLst/>
              <a:rect l="l" t="t" r="r" b="b"/>
              <a:pathLst>
                <a:path w="609600" h="609600" extrusionOk="0">
                  <a:moveTo>
                    <a:pt x="0" y="609600"/>
                  </a:moveTo>
                  <a:lnTo>
                    <a:pt x="0" y="0"/>
                  </a:lnTo>
                  <a:lnTo>
                    <a:pt x="36576" y="0"/>
                  </a:lnTo>
                  <a:lnTo>
                    <a:pt x="36576" y="609600"/>
                  </a:lnTo>
                  <a:lnTo>
                    <a:pt x="76200" y="609600"/>
                  </a:lnTo>
                  <a:lnTo>
                    <a:pt x="76200" y="0"/>
                  </a:lnTo>
                  <a:lnTo>
                    <a:pt x="112776" y="0"/>
                  </a:lnTo>
                  <a:lnTo>
                    <a:pt x="112776" y="609600"/>
                  </a:lnTo>
                  <a:lnTo>
                    <a:pt x="152400" y="609600"/>
                  </a:lnTo>
                  <a:lnTo>
                    <a:pt x="152400" y="0"/>
                  </a:lnTo>
                  <a:lnTo>
                    <a:pt x="188976" y="0"/>
                  </a:lnTo>
                  <a:lnTo>
                    <a:pt x="188976" y="609600"/>
                  </a:lnTo>
                  <a:lnTo>
                    <a:pt x="228600" y="609600"/>
                  </a:lnTo>
                  <a:lnTo>
                    <a:pt x="228600" y="0"/>
                  </a:lnTo>
                  <a:lnTo>
                    <a:pt x="265176" y="0"/>
                  </a:lnTo>
                  <a:lnTo>
                    <a:pt x="265176" y="609600"/>
                  </a:lnTo>
                  <a:lnTo>
                    <a:pt x="304800" y="609600"/>
                  </a:lnTo>
                  <a:lnTo>
                    <a:pt x="304800" y="0"/>
                  </a:lnTo>
                  <a:lnTo>
                    <a:pt x="341376" y="0"/>
                  </a:lnTo>
                  <a:lnTo>
                    <a:pt x="341376" y="609600"/>
                  </a:lnTo>
                  <a:lnTo>
                    <a:pt x="381000" y="609600"/>
                  </a:lnTo>
                  <a:lnTo>
                    <a:pt x="381000" y="0"/>
                  </a:lnTo>
                  <a:lnTo>
                    <a:pt x="417576" y="0"/>
                  </a:lnTo>
                  <a:lnTo>
                    <a:pt x="417576" y="609600"/>
                  </a:lnTo>
                  <a:lnTo>
                    <a:pt x="457200" y="603504"/>
                  </a:lnTo>
                  <a:lnTo>
                    <a:pt x="457200" y="0"/>
                  </a:lnTo>
                  <a:lnTo>
                    <a:pt x="493776" y="0"/>
                  </a:lnTo>
                  <a:lnTo>
                    <a:pt x="493776" y="609600"/>
                  </a:lnTo>
                  <a:lnTo>
                    <a:pt x="533400" y="609600"/>
                  </a:lnTo>
                  <a:lnTo>
                    <a:pt x="533400" y="0"/>
                  </a:lnTo>
                  <a:lnTo>
                    <a:pt x="569976" y="0"/>
                  </a:lnTo>
                  <a:lnTo>
                    <a:pt x="569976" y="609600"/>
                  </a:lnTo>
                  <a:lnTo>
                    <a:pt x="609600" y="609600"/>
                  </a:lnTo>
                </a:path>
              </a:pathLst>
            </a:custGeom>
            <a:noFill/>
            <a:ln w="1217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5" name="Google Shape;640;p21">
              <a:extLst>
                <a:ext uri="{FF2B5EF4-FFF2-40B4-BE49-F238E27FC236}">
                  <a16:creationId xmlns:a16="http://schemas.microsoft.com/office/drawing/2014/main" id="{B866D0E0-CC3D-CFA3-E4E8-2E5CB85109AD}"/>
                </a:ext>
              </a:extLst>
            </p:cNvPr>
            <p:cNvSpPr/>
            <p:nvPr/>
          </p:nvSpPr>
          <p:spPr>
            <a:xfrm>
              <a:off x="332232" y="660849"/>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~37,46 </a:t>
              </a:r>
              <a:endParaRPr/>
            </a:p>
          </p:txBody>
        </p:sp>
        <p:sp>
          <p:nvSpPr>
            <p:cNvPr id="46" name="Google Shape;641;p21">
              <a:extLst>
                <a:ext uri="{FF2B5EF4-FFF2-40B4-BE49-F238E27FC236}">
                  <a16:creationId xmlns:a16="http://schemas.microsoft.com/office/drawing/2014/main" id="{989E9868-DB77-272D-B732-9949997FB22B}"/>
                </a:ext>
              </a:extLst>
            </p:cNvPr>
            <p:cNvSpPr/>
            <p:nvPr/>
          </p:nvSpPr>
          <p:spPr>
            <a:xfrm>
              <a:off x="755901" y="649225"/>
              <a:ext cx="98070"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47" name="Google Shape;642;p21">
              <a:extLst>
                <a:ext uri="{FF2B5EF4-FFF2-40B4-BE49-F238E27FC236}">
                  <a16:creationId xmlns:a16="http://schemas.microsoft.com/office/drawing/2014/main" id="{EB9E131D-C71D-72D0-7D35-30B0DDB70570}"/>
                </a:ext>
              </a:extLst>
            </p:cNvPr>
            <p:cNvSpPr/>
            <p:nvPr/>
          </p:nvSpPr>
          <p:spPr>
            <a:xfrm>
              <a:off x="829049" y="66084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48" name="Google Shape;643;p21">
              <a:extLst>
                <a:ext uri="{FF2B5EF4-FFF2-40B4-BE49-F238E27FC236}">
                  <a16:creationId xmlns:a16="http://schemas.microsoft.com/office/drawing/2014/main" id="{E9EE84F4-FA69-45A8-1F85-B719C2BD9D83}"/>
                </a:ext>
              </a:extLst>
            </p:cNvPr>
            <p:cNvSpPr/>
            <p:nvPr/>
          </p:nvSpPr>
          <p:spPr>
            <a:xfrm>
              <a:off x="106680" y="838200"/>
              <a:ext cx="1030224" cy="0"/>
            </a:xfrm>
            <a:custGeom>
              <a:avLst/>
              <a:gdLst/>
              <a:ahLst/>
              <a:cxnLst/>
              <a:rect l="l" t="t" r="r" b="b"/>
              <a:pathLst>
                <a:path w="1030224" h="120000" extrusionOk="0">
                  <a:moveTo>
                    <a:pt x="0" y="0"/>
                  </a:moveTo>
                  <a:lnTo>
                    <a:pt x="10302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49" name="Google Shape;644;p21">
              <a:extLst>
                <a:ext uri="{FF2B5EF4-FFF2-40B4-BE49-F238E27FC236}">
                  <a16:creationId xmlns:a16="http://schemas.microsoft.com/office/drawing/2014/main" id="{77CC9621-E9A8-4A0E-2917-30D764E88292}"/>
                </a:ext>
              </a:extLst>
            </p:cNvPr>
            <p:cNvSpPr/>
            <p:nvPr/>
          </p:nvSpPr>
          <p:spPr>
            <a:xfrm>
              <a:off x="12192" y="786385"/>
              <a:ext cx="97536" cy="100584"/>
            </a:xfrm>
            <a:custGeom>
              <a:avLst/>
              <a:gdLst/>
              <a:ahLst/>
              <a:cxnLst/>
              <a:rect l="l" t="t" r="r" b="b"/>
              <a:pathLst>
                <a:path w="97536" h="100584" extrusionOk="0">
                  <a:moveTo>
                    <a:pt x="97536" y="0"/>
                  </a:moveTo>
                  <a:lnTo>
                    <a:pt x="97536" y="100584"/>
                  </a:lnTo>
                  <a:lnTo>
                    <a:pt x="0" y="51815"/>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0" name="Google Shape;645;p21">
              <a:extLst>
                <a:ext uri="{FF2B5EF4-FFF2-40B4-BE49-F238E27FC236}">
                  <a16:creationId xmlns:a16="http://schemas.microsoft.com/office/drawing/2014/main" id="{20A96DD0-A811-83F6-EAEA-E2E8F062D24D}"/>
                </a:ext>
              </a:extLst>
            </p:cNvPr>
            <p:cNvSpPr/>
            <p:nvPr/>
          </p:nvSpPr>
          <p:spPr>
            <a:xfrm>
              <a:off x="1130808" y="789432"/>
              <a:ext cx="100584" cy="100584"/>
            </a:xfrm>
            <a:custGeom>
              <a:avLst/>
              <a:gdLst/>
              <a:ahLst/>
              <a:cxnLst/>
              <a:rect l="l" t="t" r="r" b="b"/>
              <a:pathLst>
                <a:path w="100584" h="100584" extrusionOk="0">
                  <a:moveTo>
                    <a:pt x="0" y="0"/>
                  </a:moveTo>
                  <a:lnTo>
                    <a:pt x="100584"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1" name="Google Shape;646;p21">
              <a:extLst>
                <a:ext uri="{FF2B5EF4-FFF2-40B4-BE49-F238E27FC236}">
                  <a16:creationId xmlns:a16="http://schemas.microsoft.com/office/drawing/2014/main" id="{CC802225-C853-082B-9E31-CB717967AA26}"/>
                </a:ext>
              </a:extLst>
            </p:cNvPr>
            <p:cNvSpPr/>
            <p:nvPr/>
          </p:nvSpPr>
          <p:spPr>
            <a:xfrm>
              <a:off x="0" y="630937"/>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2" name="Google Shape;647;p21">
              <a:extLst>
                <a:ext uri="{FF2B5EF4-FFF2-40B4-BE49-F238E27FC236}">
                  <a16:creationId xmlns:a16="http://schemas.microsoft.com/office/drawing/2014/main" id="{3E27A45C-7A22-5F0A-B991-0F85C30C10C3}"/>
                </a:ext>
              </a:extLst>
            </p:cNvPr>
            <p:cNvSpPr/>
            <p:nvPr/>
          </p:nvSpPr>
          <p:spPr>
            <a:xfrm>
              <a:off x="1231392" y="630937"/>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3" name="Google Shape;648;p21">
              <a:extLst>
                <a:ext uri="{FF2B5EF4-FFF2-40B4-BE49-F238E27FC236}">
                  <a16:creationId xmlns:a16="http://schemas.microsoft.com/office/drawing/2014/main" id="{4C3C4333-E733-CBF3-CCD8-033EC6CEAF19}"/>
                </a:ext>
              </a:extLst>
            </p:cNvPr>
            <p:cNvSpPr/>
            <p:nvPr/>
          </p:nvSpPr>
          <p:spPr>
            <a:xfrm>
              <a:off x="3060192" y="630937"/>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4" name="Google Shape;649;p21">
              <a:extLst>
                <a:ext uri="{FF2B5EF4-FFF2-40B4-BE49-F238E27FC236}">
                  <a16:creationId xmlns:a16="http://schemas.microsoft.com/office/drawing/2014/main" id="{D732BE36-B8BC-3CBC-EB3B-61845E5594B9}"/>
                </a:ext>
              </a:extLst>
            </p:cNvPr>
            <p:cNvSpPr/>
            <p:nvPr/>
          </p:nvSpPr>
          <p:spPr>
            <a:xfrm>
              <a:off x="4888993" y="630937"/>
              <a:ext cx="0" cy="304800"/>
            </a:xfrm>
            <a:custGeom>
              <a:avLst/>
              <a:gdLst/>
              <a:ahLst/>
              <a:cxnLst/>
              <a:rect l="l" t="t" r="r" b="b"/>
              <a:pathLst>
                <a:path w="120000" h="304800" extrusionOk="0">
                  <a:moveTo>
                    <a:pt x="0" y="0"/>
                  </a:moveTo>
                  <a:lnTo>
                    <a:pt x="0" y="30480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5" name="Google Shape;650;p21">
              <a:extLst>
                <a:ext uri="{FF2B5EF4-FFF2-40B4-BE49-F238E27FC236}">
                  <a16:creationId xmlns:a16="http://schemas.microsoft.com/office/drawing/2014/main" id="{601B9CEC-595C-8AD7-7579-C0B4227F1787}"/>
                </a:ext>
              </a:extLst>
            </p:cNvPr>
            <p:cNvSpPr/>
            <p:nvPr/>
          </p:nvSpPr>
          <p:spPr>
            <a:xfrm>
              <a:off x="1325880" y="838200"/>
              <a:ext cx="1639824" cy="0"/>
            </a:xfrm>
            <a:custGeom>
              <a:avLst/>
              <a:gdLst/>
              <a:ahLst/>
              <a:cxnLst/>
              <a:rect l="l" t="t" r="r" b="b"/>
              <a:pathLst>
                <a:path w="1639824" h="120000" extrusionOk="0">
                  <a:moveTo>
                    <a:pt x="0" y="0"/>
                  </a:moveTo>
                  <a:lnTo>
                    <a:pt x="16398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6" name="Google Shape;651;p21">
              <a:extLst>
                <a:ext uri="{FF2B5EF4-FFF2-40B4-BE49-F238E27FC236}">
                  <a16:creationId xmlns:a16="http://schemas.microsoft.com/office/drawing/2014/main" id="{5A9F5499-A6A3-4FE7-AC0A-14A0080EF4E7}"/>
                </a:ext>
              </a:extLst>
            </p:cNvPr>
            <p:cNvSpPr/>
            <p:nvPr/>
          </p:nvSpPr>
          <p:spPr>
            <a:xfrm>
              <a:off x="1231392" y="786385"/>
              <a:ext cx="97536" cy="100584"/>
            </a:xfrm>
            <a:custGeom>
              <a:avLst/>
              <a:gdLst/>
              <a:ahLst/>
              <a:cxnLst/>
              <a:rect l="l" t="t" r="r" b="b"/>
              <a:pathLst>
                <a:path w="97536" h="100584" extrusionOk="0">
                  <a:moveTo>
                    <a:pt x="97536" y="0"/>
                  </a:moveTo>
                  <a:lnTo>
                    <a:pt x="97536" y="100584"/>
                  </a:lnTo>
                  <a:lnTo>
                    <a:pt x="0" y="51815"/>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7" name="Google Shape;652;p21">
              <a:extLst>
                <a:ext uri="{FF2B5EF4-FFF2-40B4-BE49-F238E27FC236}">
                  <a16:creationId xmlns:a16="http://schemas.microsoft.com/office/drawing/2014/main" id="{7DC0584E-2176-2916-3815-D00EE6444C82}"/>
                </a:ext>
              </a:extLst>
            </p:cNvPr>
            <p:cNvSpPr/>
            <p:nvPr/>
          </p:nvSpPr>
          <p:spPr>
            <a:xfrm>
              <a:off x="2962656" y="789432"/>
              <a:ext cx="97536" cy="100584"/>
            </a:xfrm>
            <a:custGeom>
              <a:avLst/>
              <a:gdLst/>
              <a:ahLst/>
              <a:cxnLst/>
              <a:rect l="l" t="t" r="r" b="b"/>
              <a:pathLst>
                <a:path w="97536" h="100584" extrusionOk="0">
                  <a:moveTo>
                    <a:pt x="0" y="0"/>
                  </a:moveTo>
                  <a:lnTo>
                    <a:pt x="97536"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8" name="Google Shape;653;p21">
              <a:extLst>
                <a:ext uri="{FF2B5EF4-FFF2-40B4-BE49-F238E27FC236}">
                  <a16:creationId xmlns:a16="http://schemas.microsoft.com/office/drawing/2014/main" id="{B1D8B390-D9B5-F823-EB51-452601486A45}"/>
                </a:ext>
              </a:extLst>
            </p:cNvPr>
            <p:cNvSpPr/>
            <p:nvPr/>
          </p:nvSpPr>
          <p:spPr>
            <a:xfrm>
              <a:off x="3154680" y="838200"/>
              <a:ext cx="1639824" cy="0"/>
            </a:xfrm>
            <a:custGeom>
              <a:avLst/>
              <a:gdLst/>
              <a:ahLst/>
              <a:cxnLst/>
              <a:rect l="l" t="t" r="r" b="b"/>
              <a:pathLst>
                <a:path w="1639824" h="120000" extrusionOk="0">
                  <a:moveTo>
                    <a:pt x="0" y="0"/>
                  </a:moveTo>
                  <a:lnTo>
                    <a:pt x="1639824"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59" name="Google Shape;654;p21">
              <a:extLst>
                <a:ext uri="{FF2B5EF4-FFF2-40B4-BE49-F238E27FC236}">
                  <a16:creationId xmlns:a16="http://schemas.microsoft.com/office/drawing/2014/main" id="{54E7E6C4-5513-3E4D-4575-A7F09DA2F498}"/>
                </a:ext>
              </a:extLst>
            </p:cNvPr>
            <p:cNvSpPr/>
            <p:nvPr/>
          </p:nvSpPr>
          <p:spPr>
            <a:xfrm>
              <a:off x="3060192" y="786385"/>
              <a:ext cx="97536" cy="100584"/>
            </a:xfrm>
            <a:custGeom>
              <a:avLst/>
              <a:gdLst/>
              <a:ahLst/>
              <a:cxnLst/>
              <a:rect l="l" t="t" r="r" b="b"/>
              <a:pathLst>
                <a:path w="97536" h="100584" extrusionOk="0">
                  <a:moveTo>
                    <a:pt x="97536" y="0"/>
                  </a:moveTo>
                  <a:lnTo>
                    <a:pt x="97536" y="100584"/>
                  </a:lnTo>
                  <a:lnTo>
                    <a:pt x="0" y="51815"/>
                  </a:lnTo>
                  <a:lnTo>
                    <a:pt x="9753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0" name="Google Shape;655;p21">
              <a:extLst>
                <a:ext uri="{FF2B5EF4-FFF2-40B4-BE49-F238E27FC236}">
                  <a16:creationId xmlns:a16="http://schemas.microsoft.com/office/drawing/2014/main" id="{1F7017D1-D5CC-E562-324B-A48A20F70C2B}"/>
                </a:ext>
              </a:extLst>
            </p:cNvPr>
            <p:cNvSpPr/>
            <p:nvPr/>
          </p:nvSpPr>
          <p:spPr>
            <a:xfrm>
              <a:off x="4791457" y="789432"/>
              <a:ext cx="97536" cy="100584"/>
            </a:xfrm>
            <a:custGeom>
              <a:avLst/>
              <a:gdLst/>
              <a:ahLst/>
              <a:cxnLst/>
              <a:rect l="l" t="t" r="r" b="b"/>
              <a:pathLst>
                <a:path w="97536" h="100584" extrusionOk="0">
                  <a:moveTo>
                    <a:pt x="0" y="0"/>
                  </a:moveTo>
                  <a:lnTo>
                    <a:pt x="97536" y="48768"/>
                  </a:lnTo>
                  <a:lnTo>
                    <a:pt x="0" y="100584"/>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eiryo"/>
                <a:ea typeface="Meiryo"/>
                <a:cs typeface="Meiryo"/>
                <a:sym typeface="Meiryo"/>
              </a:endParaRPr>
            </a:p>
          </p:txBody>
        </p:sp>
        <p:sp>
          <p:nvSpPr>
            <p:cNvPr id="61" name="Google Shape;656;p21">
              <a:extLst>
                <a:ext uri="{FF2B5EF4-FFF2-40B4-BE49-F238E27FC236}">
                  <a16:creationId xmlns:a16="http://schemas.microsoft.com/office/drawing/2014/main" id="{686B89BC-9836-AF2B-1087-B743D9AD7EBA}"/>
                </a:ext>
              </a:extLst>
            </p:cNvPr>
            <p:cNvSpPr/>
            <p:nvPr/>
          </p:nvSpPr>
          <p:spPr>
            <a:xfrm>
              <a:off x="3685032" y="660849"/>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~55,75 </a:t>
              </a:r>
              <a:endParaRPr/>
            </a:p>
          </p:txBody>
        </p:sp>
        <p:sp>
          <p:nvSpPr>
            <p:cNvPr id="62" name="Google Shape;657;p21">
              <a:extLst>
                <a:ext uri="{FF2B5EF4-FFF2-40B4-BE49-F238E27FC236}">
                  <a16:creationId xmlns:a16="http://schemas.microsoft.com/office/drawing/2014/main" id="{BFA8BF2E-CE49-5EFE-231D-7DF790074805}"/>
                </a:ext>
              </a:extLst>
            </p:cNvPr>
            <p:cNvSpPr/>
            <p:nvPr/>
          </p:nvSpPr>
          <p:spPr>
            <a:xfrm>
              <a:off x="4108701" y="649225"/>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63" name="Google Shape;658;p21">
              <a:extLst>
                <a:ext uri="{FF2B5EF4-FFF2-40B4-BE49-F238E27FC236}">
                  <a16:creationId xmlns:a16="http://schemas.microsoft.com/office/drawing/2014/main" id="{57B2DEAC-EDBB-BD07-94A7-63653BB47B0D}"/>
                </a:ext>
              </a:extLst>
            </p:cNvPr>
            <p:cNvSpPr/>
            <p:nvPr/>
          </p:nvSpPr>
          <p:spPr>
            <a:xfrm>
              <a:off x="4181850" y="66084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sp>
          <p:nvSpPr>
            <p:cNvPr id="64" name="Google Shape;659;p21">
              <a:extLst>
                <a:ext uri="{FF2B5EF4-FFF2-40B4-BE49-F238E27FC236}">
                  <a16:creationId xmlns:a16="http://schemas.microsoft.com/office/drawing/2014/main" id="{3B6D7A80-F240-0319-38BE-20383757C618}"/>
                </a:ext>
              </a:extLst>
            </p:cNvPr>
            <p:cNvSpPr/>
            <p:nvPr/>
          </p:nvSpPr>
          <p:spPr>
            <a:xfrm>
              <a:off x="1871468" y="660849"/>
              <a:ext cx="566265"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~56,64 </a:t>
              </a:r>
              <a:endParaRPr/>
            </a:p>
          </p:txBody>
        </p:sp>
        <p:sp>
          <p:nvSpPr>
            <p:cNvPr id="65" name="Google Shape;660;p21">
              <a:extLst>
                <a:ext uri="{FF2B5EF4-FFF2-40B4-BE49-F238E27FC236}">
                  <a16:creationId xmlns:a16="http://schemas.microsoft.com/office/drawing/2014/main" id="{3F11EF67-FB6F-1554-6B8C-4FA51726A486}"/>
                </a:ext>
              </a:extLst>
            </p:cNvPr>
            <p:cNvSpPr/>
            <p:nvPr/>
          </p:nvSpPr>
          <p:spPr>
            <a:xfrm>
              <a:off x="2295137" y="649225"/>
              <a:ext cx="98071" cy="206697"/>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Quattrocento Sans"/>
                  <a:ea typeface="Quattrocento Sans"/>
                  <a:cs typeface="Quattrocento Sans"/>
                  <a:sym typeface="Quattrocento Sans"/>
                </a:rPr>
                <a:t>µ</a:t>
              </a:r>
              <a:endParaRPr sz="1000">
                <a:solidFill>
                  <a:srgbClr val="000000"/>
                </a:solidFill>
                <a:latin typeface="Arial"/>
                <a:ea typeface="Arial"/>
                <a:cs typeface="Arial"/>
                <a:sym typeface="Arial"/>
              </a:endParaRPr>
            </a:p>
          </p:txBody>
        </p:sp>
        <p:sp>
          <p:nvSpPr>
            <p:cNvPr id="66" name="Google Shape;661;p21">
              <a:extLst>
                <a:ext uri="{FF2B5EF4-FFF2-40B4-BE49-F238E27FC236}">
                  <a16:creationId xmlns:a16="http://schemas.microsoft.com/office/drawing/2014/main" id="{BF66E400-712F-CF3B-C810-360CD21E13A1}"/>
                </a:ext>
              </a:extLst>
            </p:cNvPr>
            <p:cNvSpPr/>
            <p:nvPr/>
          </p:nvSpPr>
          <p:spPr>
            <a:xfrm>
              <a:off x="2368285" y="660849"/>
              <a:ext cx="85131" cy="192906"/>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1000">
                  <a:solidFill>
                    <a:srgbClr val="000000"/>
                  </a:solidFill>
                  <a:latin typeface="Arial"/>
                  <a:ea typeface="Arial"/>
                  <a:cs typeface="Arial"/>
                  <a:sym typeface="Arial"/>
                </a:rPr>
                <a:t>s</a:t>
              </a:r>
              <a:endParaRPr/>
            </a:p>
          </p:txBody>
        </p:sp>
      </p:grpSp>
    </p:spTree>
    <p:extLst>
      <p:ext uri="{BB962C8B-B14F-4D97-AF65-F5344CB8AC3E}">
        <p14:creationId xmlns:p14="http://schemas.microsoft.com/office/powerpoint/2010/main" val="2508513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EF29-2B2A-F82D-342C-46BC5B6BC296}"/>
              </a:ext>
            </a:extLst>
          </p:cNvPr>
          <p:cNvSpPr>
            <a:spLocks noGrp="1"/>
          </p:cNvSpPr>
          <p:nvPr>
            <p:ph type="title"/>
          </p:nvPr>
        </p:nvSpPr>
        <p:spPr>
          <a:xfrm>
            <a:off x="965200" y="681190"/>
            <a:ext cx="9537700" cy="728296"/>
          </a:xfrm>
        </p:spPr>
        <p:txBody>
          <a:bodyPr>
            <a:noAutofit/>
          </a:bodyPr>
          <a:lstStyle/>
          <a:p>
            <a:pPr algn="ctr"/>
            <a:r>
              <a:rPr lang="en-US" sz="3200" b="0" dirty="0">
                <a:solidFill>
                  <a:schemeClr val="tx1"/>
                </a:solidFill>
                <a:latin typeface="Arial"/>
                <a:ea typeface="Arial"/>
                <a:cs typeface="Arial"/>
                <a:sym typeface="Arial"/>
              </a:rPr>
              <a:t>Inventory Request and Response</a:t>
            </a:r>
            <a:br>
              <a:rPr lang="en-US" sz="3200" b="0" dirty="0">
                <a:solidFill>
                  <a:schemeClr val="tx1"/>
                </a:solidFill>
                <a:latin typeface="Arial"/>
                <a:ea typeface="Arial"/>
                <a:cs typeface="Arial"/>
                <a:sym typeface="Arial"/>
              </a:rPr>
            </a:br>
            <a:r>
              <a:rPr lang="en-US" sz="3200" b="0" dirty="0">
                <a:solidFill>
                  <a:schemeClr val="tx1"/>
                </a:solidFill>
                <a:latin typeface="Arial"/>
                <a:ea typeface="Arial"/>
                <a:cs typeface="Arial"/>
                <a:sym typeface="Arial"/>
              </a:rPr>
              <a:t>Commands</a:t>
            </a:r>
            <a:endParaRPr lang="en-US" sz="3200" dirty="0">
              <a:solidFill>
                <a:schemeClr val="tx1"/>
              </a:solidFill>
            </a:endParaRPr>
          </a:p>
        </p:txBody>
      </p:sp>
      <p:graphicFrame>
        <p:nvGraphicFramePr>
          <p:cNvPr id="4" name="Google Shape;669;p22">
            <a:extLst>
              <a:ext uri="{FF2B5EF4-FFF2-40B4-BE49-F238E27FC236}">
                <a16:creationId xmlns:a16="http://schemas.microsoft.com/office/drawing/2014/main" id="{3B58ED86-28ED-0395-5CC0-E8ACD45312C2}"/>
              </a:ext>
            </a:extLst>
          </p:cNvPr>
          <p:cNvGraphicFramePr/>
          <p:nvPr>
            <p:extLst>
              <p:ext uri="{D42A27DB-BD31-4B8C-83A1-F6EECF244321}">
                <p14:modId xmlns:p14="http://schemas.microsoft.com/office/powerpoint/2010/main" val="3345969928"/>
              </p:ext>
            </p:extLst>
          </p:nvPr>
        </p:nvGraphicFramePr>
        <p:xfrm>
          <a:off x="433117" y="3312776"/>
          <a:ext cx="5503925" cy="1263765"/>
        </p:xfrm>
        <a:graphic>
          <a:graphicData uri="http://schemas.openxmlformats.org/drawingml/2006/table">
            <a:tbl>
              <a:tblPr firstRow="1" bandRow="1">
                <a:noFill/>
              </a:tblPr>
              <a:tblGrid>
                <a:gridCol w="748425">
                  <a:extLst>
                    <a:ext uri="{9D8B030D-6E8A-4147-A177-3AD203B41FA5}">
                      <a16:colId xmlns:a16="http://schemas.microsoft.com/office/drawing/2014/main" val="20000"/>
                    </a:ext>
                  </a:extLst>
                </a:gridCol>
                <a:gridCol w="557350">
                  <a:extLst>
                    <a:ext uri="{9D8B030D-6E8A-4147-A177-3AD203B41FA5}">
                      <a16:colId xmlns:a16="http://schemas.microsoft.com/office/drawing/2014/main" val="20001"/>
                    </a:ext>
                  </a:extLst>
                </a:gridCol>
                <a:gridCol w="912125">
                  <a:extLst>
                    <a:ext uri="{9D8B030D-6E8A-4147-A177-3AD203B41FA5}">
                      <a16:colId xmlns:a16="http://schemas.microsoft.com/office/drawing/2014/main" val="20002"/>
                    </a:ext>
                  </a:extLst>
                </a:gridCol>
                <a:gridCol w="467750">
                  <a:extLst>
                    <a:ext uri="{9D8B030D-6E8A-4147-A177-3AD203B41FA5}">
                      <a16:colId xmlns:a16="http://schemas.microsoft.com/office/drawing/2014/main" val="20003"/>
                    </a:ext>
                  </a:extLst>
                </a:gridCol>
                <a:gridCol w="1061325">
                  <a:extLst>
                    <a:ext uri="{9D8B030D-6E8A-4147-A177-3AD203B41FA5}">
                      <a16:colId xmlns:a16="http://schemas.microsoft.com/office/drawing/2014/main" val="20004"/>
                    </a:ext>
                  </a:extLst>
                </a:gridCol>
                <a:gridCol w="553500">
                  <a:extLst>
                    <a:ext uri="{9D8B030D-6E8A-4147-A177-3AD203B41FA5}">
                      <a16:colId xmlns:a16="http://schemas.microsoft.com/office/drawing/2014/main" val="20005"/>
                    </a:ext>
                  </a:extLst>
                </a:gridCol>
                <a:gridCol w="770700">
                  <a:extLst>
                    <a:ext uri="{9D8B030D-6E8A-4147-A177-3AD203B41FA5}">
                      <a16:colId xmlns:a16="http://schemas.microsoft.com/office/drawing/2014/main" val="20006"/>
                    </a:ext>
                  </a:extLst>
                </a:gridCol>
                <a:gridCol w="432750">
                  <a:extLst>
                    <a:ext uri="{9D8B030D-6E8A-4147-A177-3AD203B41FA5}">
                      <a16:colId xmlns:a16="http://schemas.microsoft.com/office/drawing/2014/main" val="20007"/>
                    </a:ext>
                  </a:extLst>
                </a:gridCol>
              </a:tblGrid>
              <a:tr h="623675">
                <a:tc>
                  <a:txBody>
                    <a:bodyPr/>
                    <a:lstStyle/>
                    <a:p>
                      <a:pPr marL="0" marR="0" lvl="0" indent="0" algn="l" rtl="0">
                        <a:spcBef>
                          <a:spcPts val="0"/>
                        </a:spcBef>
                        <a:spcAft>
                          <a:spcPts val="0"/>
                        </a:spcAft>
                        <a:buNone/>
                      </a:pPr>
                      <a:r>
                        <a:rPr lang="en-US" sz="1200">
                          <a:latin typeface="Arial"/>
                          <a:ea typeface="Arial"/>
                          <a:cs typeface="Arial"/>
                          <a:sym typeface="Arial"/>
                        </a:rPr>
                        <a:t>SOF</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Flags</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Inventory</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AFI</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dirty="0">
                          <a:latin typeface="Arial"/>
                          <a:ea typeface="Arial"/>
                          <a:cs typeface="Arial"/>
                          <a:sym typeface="Arial"/>
                        </a:rPr>
                        <a:t>Mask Length</a:t>
                      </a:r>
                      <a:endParaRPr sz="1200" dirty="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Mask value</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CRC16</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EOF</a:t>
                      </a: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423525">
                <a:tc>
                  <a:txBody>
                    <a:bodyPr/>
                    <a:lstStyle/>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8 bits</a:t>
                      </a: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a:latin typeface="Arial"/>
                          <a:ea typeface="Arial"/>
                          <a:cs typeface="Arial"/>
                          <a:sym typeface="Arial"/>
                        </a:rPr>
                        <a:t>8 bits</a:t>
                      </a:r>
                      <a:endParaRPr sz="1200">
                        <a:latin typeface="Arial"/>
                        <a:ea typeface="Arial"/>
                        <a:cs typeface="Arial"/>
                        <a:sym typeface="Arial"/>
                      </a:endParaRPr>
                    </a:p>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a:latin typeface="Arial"/>
                          <a:ea typeface="Arial"/>
                          <a:cs typeface="Arial"/>
                          <a:sym typeface="Arial"/>
                        </a:rPr>
                        <a:t>8 bits</a:t>
                      </a:r>
                      <a:endParaRPr sz="1200">
                        <a:latin typeface="Arial"/>
                        <a:ea typeface="Arial"/>
                        <a:cs typeface="Arial"/>
                        <a:sym typeface="Arial"/>
                      </a:endParaRPr>
                    </a:p>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a:latin typeface="Arial"/>
                          <a:ea typeface="Arial"/>
                          <a:cs typeface="Arial"/>
                          <a:sym typeface="Arial"/>
                        </a:rPr>
                        <a:t>8 bits</a:t>
                      </a:r>
                      <a:endParaRPr sz="1200">
                        <a:latin typeface="Arial"/>
                        <a:ea typeface="Arial"/>
                        <a:cs typeface="Arial"/>
                        <a:sym typeface="Arial"/>
                      </a:endParaRPr>
                    </a:p>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a:latin typeface="Arial"/>
                          <a:ea typeface="Arial"/>
                          <a:cs typeface="Arial"/>
                          <a:sym typeface="Arial"/>
                        </a:rPr>
                        <a:t>0-64 bits</a:t>
                      </a:r>
                      <a:endParaRPr sz="1200">
                        <a:latin typeface="Arial"/>
                        <a:ea typeface="Arial"/>
                        <a:cs typeface="Arial"/>
                        <a:sym typeface="Arial"/>
                      </a:endParaRPr>
                    </a:p>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dirty="0">
                          <a:latin typeface="Arial"/>
                          <a:ea typeface="Arial"/>
                          <a:cs typeface="Arial"/>
                          <a:sym typeface="Arial"/>
                        </a:rPr>
                        <a:t>16 bits</a:t>
                      </a:r>
                      <a:endParaRPr sz="1200" dirty="0">
                        <a:latin typeface="Arial"/>
                        <a:ea typeface="Arial"/>
                        <a:cs typeface="Arial"/>
                        <a:sym typeface="Arial"/>
                      </a:endParaRPr>
                    </a:p>
                    <a:p>
                      <a:pPr marL="0" marR="0" lvl="0" indent="0" algn="l" rtl="0">
                        <a:spcBef>
                          <a:spcPts val="0"/>
                        </a:spcBef>
                        <a:spcAft>
                          <a:spcPts val="0"/>
                        </a:spcAft>
                        <a:buNone/>
                      </a:pPr>
                      <a:endParaRPr sz="1200" dirty="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endParaRPr sz="1200" dirty="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5" name="Google Shape;668;p22">
            <a:extLst>
              <a:ext uri="{FF2B5EF4-FFF2-40B4-BE49-F238E27FC236}">
                <a16:creationId xmlns:a16="http://schemas.microsoft.com/office/drawing/2014/main" id="{80D348FD-ECAE-EF32-230A-5168ED41D65B}"/>
              </a:ext>
            </a:extLst>
          </p:cNvPr>
          <p:cNvGraphicFramePr/>
          <p:nvPr>
            <p:extLst>
              <p:ext uri="{D42A27DB-BD31-4B8C-83A1-F6EECF244321}">
                <p14:modId xmlns:p14="http://schemas.microsoft.com/office/powerpoint/2010/main" val="77517020"/>
              </p:ext>
            </p:extLst>
          </p:nvPr>
        </p:nvGraphicFramePr>
        <p:xfrm>
          <a:off x="7372741" y="3312776"/>
          <a:ext cx="4159225" cy="1097300"/>
        </p:xfrm>
        <a:graphic>
          <a:graphicData uri="http://schemas.openxmlformats.org/drawingml/2006/table">
            <a:tbl>
              <a:tblPr firstRow="1" bandRow="1">
                <a:noFill/>
              </a:tblPr>
              <a:tblGrid>
                <a:gridCol w="693200">
                  <a:extLst>
                    <a:ext uri="{9D8B030D-6E8A-4147-A177-3AD203B41FA5}">
                      <a16:colId xmlns:a16="http://schemas.microsoft.com/office/drawing/2014/main" val="20000"/>
                    </a:ext>
                  </a:extLst>
                </a:gridCol>
                <a:gridCol w="693200">
                  <a:extLst>
                    <a:ext uri="{9D8B030D-6E8A-4147-A177-3AD203B41FA5}">
                      <a16:colId xmlns:a16="http://schemas.microsoft.com/office/drawing/2014/main" val="20001"/>
                    </a:ext>
                  </a:extLst>
                </a:gridCol>
                <a:gridCol w="565425">
                  <a:extLst>
                    <a:ext uri="{9D8B030D-6E8A-4147-A177-3AD203B41FA5}">
                      <a16:colId xmlns:a16="http://schemas.microsoft.com/office/drawing/2014/main" val="20002"/>
                    </a:ext>
                  </a:extLst>
                </a:gridCol>
                <a:gridCol w="1048050">
                  <a:extLst>
                    <a:ext uri="{9D8B030D-6E8A-4147-A177-3AD203B41FA5}">
                      <a16:colId xmlns:a16="http://schemas.microsoft.com/office/drawing/2014/main" val="20003"/>
                    </a:ext>
                  </a:extLst>
                </a:gridCol>
                <a:gridCol w="597875">
                  <a:extLst>
                    <a:ext uri="{9D8B030D-6E8A-4147-A177-3AD203B41FA5}">
                      <a16:colId xmlns:a16="http://schemas.microsoft.com/office/drawing/2014/main" val="20004"/>
                    </a:ext>
                  </a:extLst>
                </a:gridCol>
                <a:gridCol w="561475">
                  <a:extLst>
                    <a:ext uri="{9D8B030D-6E8A-4147-A177-3AD203B41FA5}">
                      <a16:colId xmlns:a16="http://schemas.microsoft.com/office/drawing/2014/main" val="20005"/>
                    </a:ext>
                  </a:extLst>
                </a:gridCol>
              </a:tblGrid>
              <a:tr h="422025">
                <a:tc>
                  <a:txBody>
                    <a:bodyPr/>
                    <a:lstStyle/>
                    <a:p>
                      <a:pPr marL="0" marR="0" lvl="0" indent="0" algn="l" rtl="0">
                        <a:spcBef>
                          <a:spcPts val="0"/>
                        </a:spcBef>
                        <a:spcAft>
                          <a:spcPts val="0"/>
                        </a:spcAft>
                        <a:buNone/>
                      </a:pPr>
                      <a:r>
                        <a:rPr lang="en-US" sz="1200" u="none" strike="noStrike" cap="none">
                          <a:latin typeface="Arial"/>
                          <a:ea typeface="Arial"/>
                          <a:cs typeface="Arial"/>
                          <a:sym typeface="Arial"/>
                        </a:rPr>
                        <a:t>SOF</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Flags</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DSFID</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dirty="0">
                          <a:latin typeface="Arial"/>
                          <a:ea typeface="Arial"/>
                          <a:cs typeface="Arial"/>
                          <a:sym typeface="Arial"/>
                        </a:rPr>
                        <a:t>        UID</a:t>
                      </a:r>
                      <a:endParaRPr sz="1200" dirty="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CRC16</a:t>
                      </a: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200">
                          <a:latin typeface="Arial"/>
                          <a:ea typeface="Arial"/>
                          <a:cs typeface="Arial"/>
                          <a:sym typeface="Arial"/>
                        </a:rPr>
                        <a:t>EOF</a:t>
                      </a:r>
                      <a:endParaRPr sz="1200">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a:latin typeface="Arial"/>
                          <a:ea typeface="Arial"/>
                          <a:cs typeface="Arial"/>
                          <a:sym typeface="Arial"/>
                        </a:rPr>
                        <a:t>8 bits</a:t>
                      </a:r>
                      <a:endParaRPr sz="1200">
                        <a:latin typeface="Arial"/>
                        <a:ea typeface="Arial"/>
                        <a:cs typeface="Arial"/>
                        <a:sym typeface="Arial"/>
                      </a:endParaRPr>
                    </a:p>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dirty="0">
                          <a:latin typeface="Arial"/>
                          <a:ea typeface="Arial"/>
                          <a:cs typeface="Arial"/>
                          <a:sym typeface="Arial"/>
                        </a:rPr>
                        <a:t>8 bits</a:t>
                      </a:r>
                      <a:endParaRPr sz="1200" dirty="0">
                        <a:latin typeface="Arial"/>
                        <a:ea typeface="Arial"/>
                        <a:cs typeface="Arial"/>
                        <a:sym typeface="Arial"/>
                      </a:endParaRPr>
                    </a:p>
                    <a:p>
                      <a:pPr marL="0" marR="0" lvl="0" indent="0" algn="l" rtl="0">
                        <a:spcBef>
                          <a:spcPts val="0"/>
                        </a:spcBef>
                        <a:spcAft>
                          <a:spcPts val="0"/>
                        </a:spcAft>
                        <a:buNone/>
                      </a:pPr>
                      <a:endParaRPr sz="1200" dirty="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a:latin typeface="Arial"/>
                          <a:ea typeface="Arial"/>
                          <a:cs typeface="Arial"/>
                          <a:sym typeface="Arial"/>
                        </a:rPr>
                        <a:t>       64 bits</a:t>
                      </a:r>
                      <a:endParaRPr sz="1200">
                        <a:latin typeface="Arial"/>
                        <a:ea typeface="Arial"/>
                        <a:cs typeface="Arial"/>
                        <a:sym typeface="Arial"/>
                      </a:endParaRPr>
                    </a:p>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Times New Roman"/>
                        <a:buNone/>
                      </a:pPr>
                      <a:r>
                        <a:rPr lang="en-US" sz="1200">
                          <a:latin typeface="Arial"/>
                          <a:ea typeface="Arial"/>
                          <a:cs typeface="Arial"/>
                          <a:sym typeface="Arial"/>
                        </a:rPr>
                        <a:t>  16 bits</a:t>
                      </a:r>
                      <a:endParaRPr sz="1200">
                        <a:latin typeface="Arial"/>
                        <a:ea typeface="Arial"/>
                        <a:cs typeface="Arial"/>
                        <a:sym typeface="Arial"/>
                      </a:endParaRPr>
                    </a:p>
                    <a:p>
                      <a:pPr marL="0" marR="0" lvl="0" indent="0" algn="l" rtl="0">
                        <a:spcBef>
                          <a:spcPts val="0"/>
                        </a:spcBef>
                        <a:spcAft>
                          <a:spcPts val="0"/>
                        </a:spcAft>
                        <a:buNone/>
                      </a:pPr>
                      <a:endParaRPr sz="12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endParaRPr sz="1200" dirty="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
        <p:nvSpPr>
          <p:cNvPr id="6" name="Google Shape;671;p22">
            <a:extLst>
              <a:ext uri="{FF2B5EF4-FFF2-40B4-BE49-F238E27FC236}">
                <a16:creationId xmlns:a16="http://schemas.microsoft.com/office/drawing/2014/main" id="{48F36C37-CB60-48A1-FE58-5339428CFD68}"/>
              </a:ext>
            </a:extLst>
          </p:cNvPr>
          <p:cNvSpPr txBox="1"/>
          <p:nvPr/>
        </p:nvSpPr>
        <p:spPr>
          <a:xfrm>
            <a:off x="1706874" y="5110000"/>
            <a:ext cx="254310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panose="020B0604020202020204" pitchFamily="34" charset="0"/>
                <a:cs typeface="Arial" panose="020B0604020202020204" pitchFamily="34" charset="0"/>
              </a:rPr>
              <a:t>Inventory request format</a:t>
            </a:r>
            <a:endParaRPr sz="1600" dirty="0">
              <a:latin typeface="Arial" panose="020B0604020202020204" pitchFamily="34" charset="0"/>
              <a:cs typeface="Arial" panose="020B0604020202020204" pitchFamily="34" charset="0"/>
            </a:endParaRPr>
          </a:p>
        </p:txBody>
      </p:sp>
      <p:sp>
        <p:nvSpPr>
          <p:cNvPr id="7" name="Google Shape;670;p22">
            <a:extLst>
              <a:ext uri="{FF2B5EF4-FFF2-40B4-BE49-F238E27FC236}">
                <a16:creationId xmlns:a16="http://schemas.microsoft.com/office/drawing/2014/main" id="{FC977EFC-104B-AEDE-50A2-13190B0185CA}"/>
              </a:ext>
            </a:extLst>
          </p:cNvPr>
          <p:cNvSpPr txBox="1"/>
          <p:nvPr/>
        </p:nvSpPr>
        <p:spPr>
          <a:xfrm>
            <a:off x="7733652" y="5110000"/>
            <a:ext cx="2997847"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Arial" panose="020B0604020202020204" pitchFamily="34" charset="0"/>
                <a:cs typeface="Arial" panose="020B0604020202020204" pitchFamily="34" charset="0"/>
              </a:rPr>
              <a:t>Inventory response format</a:t>
            </a: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6390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F4DE-F8AB-04B5-54C8-9F90E6479688}"/>
              </a:ext>
            </a:extLst>
          </p:cNvPr>
          <p:cNvSpPr>
            <a:spLocks noGrp="1"/>
          </p:cNvSpPr>
          <p:nvPr>
            <p:ph type="title"/>
          </p:nvPr>
        </p:nvSpPr>
        <p:spPr>
          <a:xfrm>
            <a:off x="2931160" y="290195"/>
            <a:ext cx="4438904" cy="801321"/>
          </a:xfrm>
        </p:spPr>
        <p:txBody>
          <a:bodyPr>
            <a:normAutofit/>
          </a:bodyPr>
          <a:lstStyle/>
          <a:p>
            <a:r>
              <a:rPr lang="en-US" sz="3200" b="0" dirty="0">
                <a:solidFill>
                  <a:schemeClr val="tx1"/>
                </a:solidFill>
                <a:latin typeface="Arial"/>
                <a:ea typeface="Arial"/>
                <a:cs typeface="Arial"/>
                <a:sym typeface="Arial"/>
              </a:rPr>
              <a:t>Measurement Setup</a:t>
            </a:r>
            <a:endParaRPr lang="en-US" sz="3200" dirty="0">
              <a:solidFill>
                <a:schemeClr val="tx1"/>
              </a:solidFill>
            </a:endParaRPr>
          </a:p>
        </p:txBody>
      </p:sp>
      <p:pic>
        <p:nvPicPr>
          <p:cNvPr id="4" name="Google Shape;680;g2fb55945579_0_0">
            <a:extLst>
              <a:ext uri="{FF2B5EF4-FFF2-40B4-BE49-F238E27FC236}">
                <a16:creationId xmlns:a16="http://schemas.microsoft.com/office/drawing/2014/main" id="{734CDB6E-F100-DA3D-5B45-775B96EFF373}"/>
              </a:ext>
            </a:extLst>
          </p:cNvPr>
          <p:cNvPicPr preferRelativeResize="0"/>
          <p:nvPr/>
        </p:nvPicPr>
        <p:blipFill>
          <a:blip r:embed="rId2">
            <a:alphaModFix/>
          </a:blip>
          <a:stretch>
            <a:fillRect/>
          </a:stretch>
        </p:blipFill>
        <p:spPr>
          <a:xfrm>
            <a:off x="2346178" y="1526794"/>
            <a:ext cx="5404632" cy="4764786"/>
          </a:xfrm>
          <a:prstGeom prst="rect">
            <a:avLst/>
          </a:prstGeom>
          <a:noFill/>
          <a:ln>
            <a:noFill/>
          </a:ln>
        </p:spPr>
      </p:pic>
    </p:spTree>
    <p:extLst>
      <p:ext uri="{BB962C8B-B14F-4D97-AF65-F5344CB8AC3E}">
        <p14:creationId xmlns:p14="http://schemas.microsoft.com/office/powerpoint/2010/main" val="4041924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B1B-CCC1-D9DD-76E8-7665BFEB7CC4}"/>
              </a:ext>
            </a:extLst>
          </p:cNvPr>
          <p:cNvSpPr>
            <a:spLocks noGrp="1"/>
          </p:cNvSpPr>
          <p:nvPr>
            <p:ph type="title"/>
          </p:nvPr>
        </p:nvSpPr>
        <p:spPr>
          <a:xfrm>
            <a:off x="1530350" y="371475"/>
            <a:ext cx="8312150" cy="801321"/>
          </a:xfrm>
        </p:spPr>
        <p:txBody>
          <a:bodyPr>
            <a:normAutofit/>
          </a:bodyPr>
          <a:lstStyle/>
          <a:p>
            <a:r>
              <a:rPr lang="en-US" sz="3200" dirty="0">
                <a:solidFill>
                  <a:schemeClr val="tx1"/>
                </a:solidFill>
                <a:latin typeface="Arial"/>
                <a:ea typeface="Arial"/>
                <a:cs typeface="Arial"/>
                <a:sym typeface="Arial"/>
              </a:rPr>
              <a:t>Data Acquisition and Analysis Workflow</a:t>
            </a:r>
            <a:endParaRPr lang="en-US" sz="3200" dirty="0"/>
          </a:p>
        </p:txBody>
      </p:sp>
      <p:sp>
        <p:nvSpPr>
          <p:cNvPr id="5" name="TextBox 4">
            <a:extLst>
              <a:ext uri="{FF2B5EF4-FFF2-40B4-BE49-F238E27FC236}">
                <a16:creationId xmlns:a16="http://schemas.microsoft.com/office/drawing/2014/main" id="{0D96BAA2-0EAC-B1E6-BFF5-F95AAB4F3997}"/>
              </a:ext>
            </a:extLst>
          </p:cNvPr>
          <p:cNvSpPr txBox="1"/>
          <p:nvPr/>
        </p:nvSpPr>
        <p:spPr>
          <a:xfrm>
            <a:off x="546100" y="1759432"/>
            <a:ext cx="7226300" cy="3721532"/>
          </a:xfrm>
          <a:prstGeom prst="rect">
            <a:avLst/>
          </a:prstGeom>
          <a:noFill/>
        </p:spPr>
        <p:txBody>
          <a:bodyPr wrap="square">
            <a:spAutoFit/>
          </a:bodyPr>
          <a:lstStyle/>
          <a:p>
            <a:pPr marL="285750" lvl="0" indent="-285750" algn="l" rtl="0">
              <a:lnSpc>
                <a:spcPct val="130000"/>
              </a:lnSpc>
              <a:spcBef>
                <a:spcPts val="0"/>
              </a:spcBef>
              <a:spcAft>
                <a:spcPts val="0"/>
              </a:spcAft>
              <a:buClr>
                <a:srgbClr val="3F3F3F"/>
              </a:buClr>
              <a:buSzPts val="1200"/>
              <a:buFont typeface="Arial" panose="020B0604020202020204" pitchFamily="34" charset="0"/>
              <a:buChar char="•"/>
            </a:pPr>
            <a:r>
              <a:rPr lang="en-US" sz="1600" dirty="0">
                <a:latin typeface="Arial"/>
                <a:ea typeface="Arial"/>
                <a:cs typeface="Arial"/>
                <a:sym typeface="Arial"/>
              </a:rPr>
              <a:t>Signal Generation: The NFC-PN5180 reader transmits a signal to the ISO15396 tag.</a:t>
            </a:r>
          </a:p>
          <a:p>
            <a:pPr marL="285750" lvl="0" indent="-285750" algn="l" rtl="0">
              <a:lnSpc>
                <a:spcPct val="130000"/>
              </a:lnSpc>
              <a:spcBef>
                <a:spcPts val="930"/>
              </a:spcBef>
              <a:spcAft>
                <a:spcPts val="0"/>
              </a:spcAft>
              <a:buClr>
                <a:srgbClr val="3F3F3F"/>
              </a:buClr>
              <a:buSzPts val="1200"/>
              <a:buFont typeface="Arial" panose="020B0604020202020204" pitchFamily="34" charset="0"/>
              <a:buChar char="•"/>
            </a:pPr>
            <a:r>
              <a:rPr lang="en-US" sz="1600" dirty="0">
                <a:latin typeface="Arial"/>
                <a:ea typeface="Arial"/>
                <a:cs typeface="Arial"/>
                <a:sym typeface="Arial"/>
              </a:rPr>
              <a:t>Signal Capture: The SDR dongle receives the signal and captures the raw IQ samples.</a:t>
            </a:r>
          </a:p>
          <a:p>
            <a:pPr marL="285750" lvl="0" indent="-285750" algn="l" rtl="0">
              <a:lnSpc>
                <a:spcPct val="130000"/>
              </a:lnSpc>
              <a:spcBef>
                <a:spcPts val="930"/>
              </a:spcBef>
              <a:spcAft>
                <a:spcPts val="0"/>
              </a:spcAft>
              <a:buClr>
                <a:srgbClr val="3F3F3F"/>
              </a:buClr>
              <a:buSzPts val="1200"/>
              <a:buFont typeface="Arial" panose="020B0604020202020204" pitchFamily="34" charset="0"/>
              <a:buChar char="•"/>
            </a:pPr>
            <a:r>
              <a:rPr lang="en-US" sz="1600" dirty="0">
                <a:latin typeface="Arial"/>
                <a:ea typeface="Arial"/>
                <a:cs typeface="Arial"/>
                <a:sym typeface="Arial"/>
              </a:rPr>
              <a:t>Data Saving: SDR# software saves the captured IQ samples to a file for further processing.</a:t>
            </a:r>
          </a:p>
          <a:p>
            <a:pPr marL="285750" lvl="0" indent="-285750" algn="l" rtl="0">
              <a:lnSpc>
                <a:spcPct val="130000"/>
              </a:lnSpc>
              <a:spcBef>
                <a:spcPts val="930"/>
              </a:spcBef>
              <a:spcAft>
                <a:spcPts val="0"/>
              </a:spcAft>
              <a:buClr>
                <a:srgbClr val="3F3F3F"/>
              </a:buClr>
              <a:buSzPts val="1200"/>
              <a:buFont typeface="Arial" panose="020B0604020202020204" pitchFamily="34" charset="0"/>
              <a:buChar char="•"/>
            </a:pPr>
            <a:r>
              <a:rPr lang="en-US" sz="1600" dirty="0">
                <a:latin typeface="Arial"/>
                <a:ea typeface="Arial"/>
                <a:cs typeface="Arial"/>
                <a:sym typeface="Arial"/>
              </a:rPr>
              <a:t>Data Analysis: Python with libraries is used to read, process, and visualize the IQ samples, allowing for analysis of the NFC signal characteristics (e.g., amplitude, frequency, modulation, framing). </a:t>
            </a:r>
          </a:p>
          <a:p>
            <a:pPr marL="285750" lvl="0" indent="-285750" algn="l" rtl="0">
              <a:lnSpc>
                <a:spcPct val="130000"/>
              </a:lnSpc>
              <a:spcBef>
                <a:spcPts val="930"/>
              </a:spcBef>
              <a:spcAft>
                <a:spcPts val="0"/>
              </a:spcAft>
              <a:buClr>
                <a:srgbClr val="3F3F3F"/>
              </a:buClr>
              <a:buSzPts val="1200"/>
              <a:buFont typeface="Arial" panose="020B0604020202020204" pitchFamily="34" charset="0"/>
              <a:buChar char="•"/>
            </a:pPr>
            <a:r>
              <a:rPr lang="en-US" sz="1600" dirty="0">
                <a:latin typeface="Arial"/>
                <a:ea typeface="Arial"/>
                <a:cs typeface="Arial"/>
                <a:sym typeface="Arial"/>
              </a:rPr>
              <a:t>(Examples of visualized signals can be shown using the provided graphs)</a:t>
            </a:r>
          </a:p>
        </p:txBody>
      </p:sp>
    </p:spTree>
    <p:extLst>
      <p:ext uri="{BB962C8B-B14F-4D97-AF65-F5344CB8AC3E}">
        <p14:creationId xmlns:p14="http://schemas.microsoft.com/office/powerpoint/2010/main" val="1394366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8286-18E1-68AE-C695-B4A2F5AF278A}"/>
              </a:ext>
            </a:extLst>
          </p:cNvPr>
          <p:cNvSpPr>
            <a:spLocks noGrp="1"/>
          </p:cNvSpPr>
          <p:nvPr>
            <p:ph type="title"/>
          </p:nvPr>
        </p:nvSpPr>
        <p:spPr>
          <a:xfrm>
            <a:off x="2163826" y="381127"/>
            <a:ext cx="8128000" cy="801321"/>
          </a:xfrm>
        </p:spPr>
        <p:txBody>
          <a:bodyPr>
            <a:normAutofit/>
          </a:bodyPr>
          <a:lstStyle/>
          <a:p>
            <a:r>
              <a:rPr lang="en-US" sz="3200" dirty="0">
                <a:solidFill>
                  <a:schemeClr val="tx1"/>
                </a:solidFill>
                <a:latin typeface="Arial"/>
                <a:ea typeface="Arial"/>
                <a:cs typeface="Arial"/>
                <a:sym typeface="Arial"/>
              </a:rPr>
              <a:t>Data Acquisition and Analysis Workflow</a:t>
            </a:r>
            <a:endParaRPr lang="en-US" sz="3200" dirty="0">
              <a:solidFill>
                <a:schemeClr val="tx1"/>
              </a:solidFill>
            </a:endParaRPr>
          </a:p>
        </p:txBody>
      </p:sp>
      <p:pic>
        <p:nvPicPr>
          <p:cNvPr id="4" name="Google Shape;691;p23" descr="A graph with blue lines&#10;&#10;Description automatically generated">
            <a:extLst>
              <a:ext uri="{FF2B5EF4-FFF2-40B4-BE49-F238E27FC236}">
                <a16:creationId xmlns:a16="http://schemas.microsoft.com/office/drawing/2014/main" id="{52F2504F-4DF8-6644-60D0-1EEB074B1B6E}"/>
              </a:ext>
            </a:extLst>
          </p:cNvPr>
          <p:cNvPicPr preferRelativeResize="0"/>
          <p:nvPr/>
        </p:nvPicPr>
        <p:blipFill rotWithShape="1">
          <a:blip r:embed="rId2">
            <a:alphaModFix/>
          </a:blip>
          <a:srcRect/>
          <a:stretch/>
        </p:blipFill>
        <p:spPr>
          <a:xfrm>
            <a:off x="0" y="1682750"/>
            <a:ext cx="6096000" cy="3479800"/>
          </a:xfrm>
          <a:prstGeom prst="rect">
            <a:avLst/>
          </a:prstGeom>
          <a:noFill/>
          <a:ln>
            <a:noFill/>
          </a:ln>
        </p:spPr>
      </p:pic>
      <p:pic>
        <p:nvPicPr>
          <p:cNvPr id="5" name="Google Shape;693;p23" descr="A blue line graph with black text&#10;&#10;Description automatically generated">
            <a:extLst>
              <a:ext uri="{FF2B5EF4-FFF2-40B4-BE49-F238E27FC236}">
                <a16:creationId xmlns:a16="http://schemas.microsoft.com/office/drawing/2014/main" id="{35F889FE-83EC-F12A-5B6F-59260B0DDD6F}"/>
              </a:ext>
            </a:extLst>
          </p:cNvPr>
          <p:cNvPicPr preferRelativeResize="0"/>
          <p:nvPr/>
        </p:nvPicPr>
        <p:blipFill rotWithShape="1">
          <a:blip r:embed="rId3">
            <a:alphaModFix/>
          </a:blip>
          <a:srcRect/>
          <a:stretch/>
        </p:blipFill>
        <p:spPr>
          <a:xfrm>
            <a:off x="6096000" y="1682750"/>
            <a:ext cx="6096000" cy="3479800"/>
          </a:xfrm>
          <a:prstGeom prst="rect">
            <a:avLst/>
          </a:prstGeom>
          <a:noFill/>
          <a:ln>
            <a:noFill/>
          </a:ln>
        </p:spPr>
      </p:pic>
    </p:spTree>
    <p:extLst>
      <p:ext uri="{BB962C8B-B14F-4D97-AF65-F5344CB8AC3E}">
        <p14:creationId xmlns:p14="http://schemas.microsoft.com/office/powerpoint/2010/main" val="400235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320A-BA46-B046-1422-2698DDBC3416}"/>
              </a:ext>
            </a:extLst>
          </p:cNvPr>
          <p:cNvSpPr>
            <a:spLocks noGrp="1"/>
          </p:cNvSpPr>
          <p:nvPr>
            <p:ph type="title"/>
          </p:nvPr>
        </p:nvSpPr>
        <p:spPr>
          <a:xfrm>
            <a:off x="1752600" y="209677"/>
            <a:ext cx="7912100" cy="801321"/>
          </a:xfrm>
        </p:spPr>
        <p:txBody>
          <a:bodyPr/>
          <a:lstStyle/>
          <a:p>
            <a:r>
              <a:rPr lang="en-US" sz="3600" b="0" dirty="0">
                <a:latin typeface="Arial"/>
                <a:ea typeface="Arial"/>
                <a:cs typeface="Arial"/>
                <a:sym typeface="Arial"/>
              </a:rPr>
              <a:t> </a:t>
            </a:r>
            <a:r>
              <a:rPr lang="en-US" sz="3200" b="0" dirty="0">
                <a:solidFill>
                  <a:schemeClr val="tx1"/>
                </a:solidFill>
                <a:latin typeface="Arial"/>
                <a:ea typeface="Arial"/>
                <a:cs typeface="Arial"/>
                <a:sym typeface="Arial"/>
              </a:rPr>
              <a:t>Bit Representation and Coding</a:t>
            </a:r>
            <a:endParaRPr lang="en-US" sz="3200" dirty="0">
              <a:solidFill>
                <a:schemeClr val="tx1"/>
              </a:solidFill>
            </a:endParaRPr>
          </a:p>
        </p:txBody>
      </p:sp>
      <p:sp>
        <p:nvSpPr>
          <p:cNvPr id="5" name="TextBox 4">
            <a:extLst>
              <a:ext uri="{FF2B5EF4-FFF2-40B4-BE49-F238E27FC236}">
                <a16:creationId xmlns:a16="http://schemas.microsoft.com/office/drawing/2014/main" id="{CBA2E2E6-B89F-649C-B35F-E37B174B54DC}"/>
              </a:ext>
            </a:extLst>
          </p:cNvPr>
          <p:cNvSpPr txBox="1"/>
          <p:nvPr/>
        </p:nvSpPr>
        <p:spPr>
          <a:xfrm>
            <a:off x="120650" y="1521460"/>
            <a:ext cx="5511800" cy="3579954"/>
          </a:xfrm>
          <a:prstGeom prst="rect">
            <a:avLst/>
          </a:prstGeom>
          <a:noFill/>
        </p:spPr>
        <p:txBody>
          <a:bodyPr wrap="square">
            <a:spAutoFit/>
          </a:bodyPr>
          <a:lstStyle/>
          <a:p>
            <a:pPr marL="285750" marR="0" lvl="0" indent="-285750" algn="l" rtl="0">
              <a:lnSpc>
                <a:spcPct val="130000"/>
              </a:lnSpc>
              <a:spcBef>
                <a:spcPts val="0"/>
              </a:spcBef>
              <a:spcAft>
                <a:spcPts val="0"/>
              </a:spcAft>
              <a:buFont typeface="Arial" panose="020B0604020202020204" pitchFamily="34" charset="0"/>
              <a:buChar char="•"/>
            </a:pPr>
            <a:r>
              <a:rPr lang="en-US" sz="1600" dirty="0">
                <a:solidFill>
                  <a:srgbClr val="3F3F3F"/>
                </a:solidFill>
                <a:latin typeface="Arial" panose="020B0604020202020204" pitchFamily="34" charset="0"/>
                <a:cs typeface="Arial" panose="020B0604020202020204" pitchFamily="34" charset="0"/>
              </a:rPr>
              <a:t>In NFC communications, data is encoded using </a:t>
            </a:r>
            <a:r>
              <a:rPr lang="en-US" sz="1600" dirty="0">
                <a:solidFill>
                  <a:schemeClr val="tx2">
                    <a:lumMod val="50000"/>
                  </a:schemeClr>
                </a:solidFill>
                <a:latin typeface="Arial" panose="020B0604020202020204" pitchFamily="34" charset="0"/>
                <a:cs typeface="Arial" panose="020B0604020202020204" pitchFamily="34" charset="0"/>
              </a:rPr>
              <a:t>Manchester coding</a:t>
            </a:r>
            <a:r>
              <a:rPr lang="en-US" sz="1600" dirty="0">
                <a:solidFill>
                  <a:srgbClr val="3F3F3F"/>
                </a:solidFill>
                <a:latin typeface="Arial" panose="020B0604020202020204" pitchFamily="34" charset="0"/>
                <a:cs typeface="Arial" panose="020B0604020202020204" pitchFamily="34" charset="0"/>
              </a:rPr>
              <a:t>, a method ensuring synchronization and error minimization. Each bit is represented by a transition: a '0' has a high-to-low transition, while a '1' has a low-to-high transition within a bit period. This encoding is used in the response signals sent by the tag to the reader, maintaining data integrity. Understanding bit representation and coding is essential for analyzing NFC data frames and ensuring accurate communication. An example of encoded data from tag (frame) is shown using the provided graph.</a:t>
            </a:r>
            <a:endParaRPr lang="en-US" sz="1600" dirty="0">
              <a:latin typeface="Arial" panose="020B0604020202020204" pitchFamily="34" charset="0"/>
              <a:cs typeface="Arial" panose="020B0604020202020204" pitchFamily="34" charset="0"/>
            </a:endParaRPr>
          </a:p>
        </p:txBody>
      </p:sp>
      <p:pic>
        <p:nvPicPr>
          <p:cNvPr id="8" name="Google Shape;705;p24" descr="A graph of a graph&#10;&#10;Description automatically generated with medium confidence">
            <a:extLst>
              <a:ext uri="{FF2B5EF4-FFF2-40B4-BE49-F238E27FC236}">
                <a16:creationId xmlns:a16="http://schemas.microsoft.com/office/drawing/2014/main" id="{3790988F-5FD4-F559-5CAA-E0A08EAE465D}"/>
              </a:ext>
            </a:extLst>
          </p:cNvPr>
          <p:cNvPicPr preferRelativeResize="0"/>
          <p:nvPr/>
        </p:nvPicPr>
        <p:blipFill rotWithShape="1">
          <a:blip r:embed="rId2">
            <a:alphaModFix/>
          </a:blip>
          <a:srcRect/>
          <a:stretch/>
        </p:blipFill>
        <p:spPr>
          <a:xfrm>
            <a:off x="5891193" y="1432560"/>
            <a:ext cx="6300807" cy="3729990"/>
          </a:xfrm>
          <a:prstGeom prst="rect">
            <a:avLst/>
          </a:prstGeom>
          <a:noFill/>
          <a:ln>
            <a:noFill/>
          </a:ln>
        </p:spPr>
      </p:pic>
    </p:spTree>
    <p:extLst>
      <p:ext uri="{BB962C8B-B14F-4D97-AF65-F5344CB8AC3E}">
        <p14:creationId xmlns:p14="http://schemas.microsoft.com/office/powerpoint/2010/main" val="336919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CBF5-C15D-8781-51E6-ACA6DFAF929C}"/>
              </a:ext>
            </a:extLst>
          </p:cNvPr>
          <p:cNvSpPr>
            <a:spLocks noGrp="1"/>
          </p:cNvSpPr>
          <p:nvPr>
            <p:ph type="title"/>
          </p:nvPr>
        </p:nvSpPr>
        <p:spPr>
          <a:xfrm>
            <a:off x="3416808" y="337693"/>
            <a:ext cx="4739640" cy="801321"/>
          </a:xfrm>
        </p:spPr>
        <p:txBody>
          <a:bodyPr>
            <a:normAutofit/>
          </a:bodyPr>
          <a:lstStyle/>
          <a:p>
            <a:r>
              <a:rPr lang="en-US" sz="3200" b="0" dirty="0">
                <a:solidFill>
                  <a:schemeClr val="dk1"/>
                </a:solidFill>
                <a:latin typeface="Arial"/>
                <a:ea typeface="Arial"/>
                <a:cs typeface="Arial"/>
                <a:sym typeface="Arial"/>
              </a:rPr>
              <a:t>Introduction</a:t>
            </a:r>
            <a:endParaRPr lang="en-US" sz="3200" dirty="0"/>
          </a:p>
        </p:txBody>
      </p:sp>
      <p:sp>
        <p:nvSpPr>
          <p:cNvPr id="3" name="Content Placeholder 2">
            <a:extLst>
              <a:ext uri="{FF2B5EF4-FFF2-40B4-BE49-F238E27FC236}">
                <a16:creationId xmlns:a16="http://schemas.microsoft.com/office/drawing/2014/main" id="{EAEBFE18-41AB-E5CD-F72B-8AC56DC69204}"/>
              </a:ext>
            </a:extLst>
          </p:cNvPr>
          <p:cNvSpPr>
            <a:spLocks noGrp="1"/>
          </p:cNvSpPr>
          <p:nvPr>
            <p:ph idx="1"/>
          </p:nvPr>
        </p:nvSpPr>
        <p:spPr>
          <a:xfrm>
            <a:off x="198120" y="1397861"/>
            <a:ext cx="10515600" cy="4500020"/>
          </a:xfrm>
        </p:spPr>
        <p:txBody>
          <a:bodyPr/>
          <a:lstStyle/>
          <a:p>
            <a:pPr marL="0" indent="0">
              <a:buNone/>
            </a:pPr>
            <a:r>
              <a:rPr lang="en-US" sz="1600" dirty="0">
                <a:solidFill>
                  <a:schemeClr val="dk1"/>
                </a:solidFill>
                <a:latin typeface="Arial"/>
                <a:ea typeface="Arial"/>
                <a:cs typeface="Arial"/>
                <a:sym typeface="Arial"/>
              </a:rPr>
              <a:t>- In this session, we will delve into:</a:t>
            </a:r>
          </a:p>
          <a:p>
            <a:pPr>
              <a:buFontTx/>
              <a:buChar char="-"/>
            </a:pPr>
            <a:r>
              <a:rPr lang="en-US" sz="1600" dirty="0">
                <a:solidFill>
                  <a:schemeClr val="dk1"/>
                </a:solidFill>
                <a:latin typeface="Arial"/>
                <a:ea typeface="Arial"/>
                <a:cs typeface="Arial"/>
                <a:sym typeface="Arial"/>
              </a:rPr>
              <a:t>Principles and Applications of NFC:</a:t>
            </a:r>
          </a:p>
          <a:p>
            <a:r>
              <a:rPr lang="en-US" sz="1600" dirty="0">
                <a:solidFill>
                  <a:schemeClr val="dk1"/>
                </a:solidFill>
                <a:latin typeface="Arial"/>
                <a:ea typeface="Arial"/>
                <a:cs typeface="Arial"/>
                <a:sym typeface="Arial"/>
              </a:rPr>
              <a:t>Understanding how NFC enables wireless data exchange over short distances.</a:t>
            </a:r>
          </a:p>
          <a:p>
            <a:r>
              <a:rPr lang="en-US" sz="1600" dirty="0">
                <a:solidFill>
                  <a:schemeClr val="dk1"/>
                </a:solidFill>
                <a:latin typeface="Arial"/>
                <a:ea typeface="Arial"/>
                <a:cs typeface="Arial"/>
                <a:sym typeface="Arial"/>
              </a:rPr>
              <a:t>Exploring everyday applications of NFC, such as contactless payments and smart card access.</a:t>
            </a:r>
          </a:p>
          <a:p>
            <a:pPr>
              <a:buFontTx/>
              <a:buChar char="-"/>
            </a:pPr>
            <a:r>
              <a:rPr lang="en-US" sz="1600" dirty="0">
                <a:solidFill>
                  <a:schemeClr val="dk1"/>
                </a:solidFill>
                <a:latin typeface="Arial"/>
                <a:ea typeface="Arial"/>
                <a:cs typeface="Arial"/>
                <a:sym typeface="Arial"/>
              </a:rPr>
              <a:t>Introduction to Software Defined Radio (SDR):</a:t>
            </a:r>
          </a:p>
          <a:p>
            <a:r>
              <a:rPr lang="en-US" sz="1600" dirty="0">
                <a:solidFill>
                  <a:schemeClr val="dk1"/>
                </a:solidFill>
                <a:latin typeface="Arial"/>
                <a:ea typeface="Arial"/>
                <a:cs typeface="Arial"/>
                <a:sym typeface="Arial"/>
              </a:rPr>
              <a:t>Learning about SDR as a tool for capturing and analyzing NFC signals in detail.</a:t>
            </a:r>
          </a:p>
          <a:p>
            <a:pPr>
              <a:buFontTx/>
              <a:buChar char="-"/>
            </a:pPr>
            <a:r>
              <a:rPr lang="en-US" sz="1600" dirty="0">
                <a:solidFill>
                  <a:schemeClr val="dk1"/>
                </a:solidFill>
                <a:latin typeface="Arial"/>
                <a:ea typeface="Arial"/>
                <a:cs typeface="Arial"/>
                <a:sym typeface="Arial"/>
              </a:rPr>
              <a:t>Arduino’s compatibility with NFC:</a:t>
            </a:r>
          </a:p>
          <a:p>
            <a:r>
              <a:rPr lang="en-US" sz="1600" dirty="0">
                <a:solidFill>
                  <a:schemeClr val="dk1"/>
                </a:solidFill>
                <a:latin typeface="Arial"/>
                <a:ea typeface="Arial"/>
                <a:cs typeface="Arial"/>
                <a:sym typeface="Arial"/>
              </a:rPr>
              <a:t>Learning how to interface Arduino with NFC devices.</a:t>
            </a:r>
          </a:p>
          <a:p>
            <a:pPr>
              <a:buFontTx/>
              <a:buChar char="-"/>
            </a:pPr>
            <a:r>
              <a:rPr lang="en-US" sz="1600" dirty="0">
                <a:solidFill>
                  <a:schemeClr val="dk1"/>
                </a:solidFill>
                <a:latin typeface="Arial"/>
                <a:ea typeface="Arial"/>
                <a:cs typeface="Arial"/>
                <a:sym typeface="Arial"/>
              </a:rPr>
              <a:t>Practical Exercises:</a:t>
            </a:r>
          </a:p>
          <a:p>
            <a:r>
              <a:rPr lang="en-US" sz="1600" dirty="0">
                <a:solidFill>
                  <a:schemeClr val="dk1"/>
                </a:solidFill>
                <a:latin typeface="Arial"/>
                <a:ea typeface="Arial"/>
                <a:cs typeface="Arial"/>
                <a:sym typeface="Arial"/>
              </a:rPr>
              <a:t>Gaining hands-on experience with capturing, analyzing, and understanding NFC signals   using Arduino and SDR technology.</a:t>
            </a:r>
            <a:endParaRPr lang="en-US" sz="1600" dirty="0"/>
          </a:p>
        </p:txBody>
      </p:sp>
    </p:spTree>
    <p:extLst>
      <p:ext uri="{BB962C8B-B14F-4D97-AF65-F5344CB8AC3E}">
        <p14:creationId xmlns:p14="http://schemas.microsoft.com/office/powerpoint/2010/main" val="3564820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2291-87C5-CCEA-35DB-B2D4D3A36D36}"/>
              </a:ext>
            </a:extLst>
          </p:cNvPr>
          <p:cNvSpPr>
            <a:spLocks noGrp="1"/>
          </p:cNvSpPr>
          <p:nvPr>
            <p:ph type="title"/>
          </p:nvPr>
        </p:nvSpPr>
        <p:spPr>
          <a:xfrm>
            <a:off x="654066" y="768648"/>
            <a:ext cx="10515600" cy="801321"/>
          </a:xfrm>
        </p:spPr>
        <p:txBody>
          <a:bodyPr>
            <a:normAutofit fontScale="90000"/>
          </a:bodyPr>
          <a:lstStyle/>
          <a:p>
            <a:pPr algn="ctr"/>
            <a:r>
              <a:rPr lang="en-US" dirty="0">
                <a:solidFill>
                  <a:schemeClr val="tx1"/>
                </a:solidFill>
                <a:latin typeface="Arial" panose="020B0604020202020204" pitchFamily="34" charset="0"/>
                <a:cs typeface="Arial" panose="020B0604020202020204" pitchFamily="34" charset="0"/>
              </a:rPr>
              <a:t>Why the need for Data Acquisition and Signal Analysis?</a:t>
            </a:r>
          </a:p>
        </p:txBody>
      </p:sp>
      <p:sp>
        <p:nvSpPr>
          <p:cNvPr id="3" name="Content Placeholder 2">
            <a:extLst>
              <a:ext uri="{FF2B5EF4-FFF2-40B4-BE49-F238E27FC236}">
                <a16:creationId xmlns:a16="http://schemas.microsoft.com/office/drawing/2014/main" id="{952830BD-94CD-1889-50BE-61AB545CC428}"/>
              </a:ext>
            </a:extLst>
          </p:cNvPr>
          <p:cNvSpPr>
            <a:spLocks noGrp="1"/>
          </p:cNvSpPr>
          <p:nvPr>
            <p:ph idx="1"/>
          </p:nvPr>
        </p:nvSpPr>
        <p:spPr>
          <a:xfrm>
            <a:off x="305541" y="1946145"/>
            <a:ext cx="10515600" cy="5252916"/>
          </a:xfrm>
        </p:spPr>
        <p:txBody>
          <a:bodyPr/>
          <a:lstStyle/>
          <a:p>
            <a:pPr marR="0">
              <a:lnSpc>
                <a:spcPct val="115000"/>
              </a:lnSpc>
              <a:spcBef>
                <a:spcPts val="0"/>
              </a:spcBef>
              <a:spcAft>
                <a:spcPts val="800"/>
              </a:spcAft>
            </a:pPr>
            <a:r>
              <a:rPr lang="en-US" sz="1600" kern="100" dirty="0">
                <a:effectLst/>
                <a:latin typeface="Arial" panose="020B0604020202020204" pitchFamily="34" charset="0"/>
                <a:ea typeface="Aptos" panose="020B0004020202020204" pitchFamily="34" charset="0"/>
                <a:cs typeface="Arial" panose="020B0604020202020204" pitchFamily="34" charset="0"/>
              </a:rPr>
              <a:t>Improved Data Security</a:t>
            </a:r>
          </a:p>
          <a:p>
            <a:pPr marR="0">
              <a:lnSpc>
                <a:spcPct val="115000"/>
              </a:lnSpc>
              <a:spcBef>
                <a:spcPts val="0"/>
              </a:spcBef>
              <a:spcAft>
                <a:spcPts val="800"/>
              </a:spcAft>
            </a:pP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R="0">
              <a:lnSpc>
                <a:spcPct val="115000"/>
              </a:lnSpc>
              <a:spcBef>
                <a:spcPts val="0"/>
              </a:spcBef>
              <a:spcAft>
                <a:spcPts val="800"/>
              </a:spcAft>
            </a:pPr>
            <a:r>
              <a:rPr lang="en-US" sz="1600" kern="100" dirty="0">
                <a:effectLst/>
                <a:latin typeface="Arial" panose="020B0604020202020204" pitchFamily="34" charset="0"/>
                <a:ea typeface="Aptos" panose="020B0004020202020204" pitchFamily="34" charset="0"/>
                <a:cs typeface="Arial" panose="020B0604020202020204" pitchFamily="34" charset="0"/>
              </a:rPr>
              <a:t>Enhanced Signal Integrity</a:t>
            </a:r>
          </a:p>
          <a:p>
            <a:pPr marR="0">
              <a:lnSpc>
                <a:spcPct val="115000"/>
              </a:lnSpc>
              <a:spcBef>
                <a:spcPts val="0"/>
              </a:spcBef>
              <a:spcAft>
                <a:spcPts val="800"/>
              </a:spcAft>
            </a:pP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R="0">
              <a:lnSpc>
                <a:spcPct val="115000"/>
              </a:lnSpc>
              <a:spcBef>
                <a:spcPts val="0"/>
              </a:spcBef>
              <a:spcAft>
                <a:spcPts val="800"/>
              </a:spcAft>
            </a:pPr>
            <a:r>
              <a:rPr lang="en-US" sz="1600" kern="100" dirty="0">
                <a:effectLst/>
                <a:latin typeface="Arial" panose="020B0604020202020204" pitchFamily="34" charset="0"/>
                <a:ea typeface="Aptos" panose="020B0004020202020204" pitchFamily="34" charset="0"/>
                <a:cs typeface="Arial" panose="020B0604020202020204" pitchFamily="34" charset="0"/>
              </a:rPr>
              <a:t>Optimized System Efficiency</a:t>
            </a:r>
          </a:p>
          <a:p>
            <a:pPr marR="0">
              <a:lnSpc>
                <a:spcPct val="115000"/>
              </a:lnSpc>
              <a:spcBef>
                <a:spcPts val="0"/>
              </a:spcBef>
              <a:spcAft>
                <a:spcPts val="800"/>
              </a:spcAft>
            </a:pP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R="0">
              <a:lnSpc>
                <a:spcPct val="115000"/>
              </a:lnSpc>
              <a:spcBef>
                <a:spcPts val="0"/>
              </a:spcBef>
              <a:spcAft>
                <a:spcPts val="800"/>
              </a:spcAft>
            </a:pPr>
            <a:r>
              <a:rPr lang="en-US" sz="1600" kern="100" dirty="0">
                <a:effectLst/>
                <a:latin typeface="Arial" panose="020B0604020202020204" pitchFamily="34" charset="0"/>
                <a:ea typeface="Aptos" panose="020B0004020202020204" pitchFamily="34" charset="0"/>
                <a:cs typeface="Arial" panose="020B0604020202020204" pitchFamily="34" charset="0"/>
              </a:rPr>
              <a:t>Detection of Anomalies and Unauthorized Access</a:t>
            </a:r>
          </a:p>
          <a:p>
            <a:pPr marL="0" marR="0" indent="0">
              <a:lnSpc>
                <a:spcPct val="115000"/>
              </a:lnSpc>
              <a:spcBef>
                <a:spcPts val="0"/>
              </a:spcBef>
              <a:spcAft>
                <a:spcPts val="800"/>
              </a:spcAft>
              <a:buNone/>
            </a:pPr>
            <a:r>
              <a:rPr lang="en-US" sz="1800" kern="100" dirty="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1767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5502-B3FC-EB3D-48CB-6F9731E95470}"/>
              </a:ext>
            </a:extLst>
          </p:cNvPr>
          <p:cNvSpPr>
            <a:spLocks noGrp="1"/>
          </p:cNvSpPr>
          <p:nvPr>
            <p:ph type="title"/>
          </p:nvPr>
        </p:nvSpPr>
        <p:spPr>
          <a:xfrm>
            <a:off x="3771900" y="495300"/>
            <a:ext cx="2438400" cy="740996"/>
          </a:xfrm>
        </p:spPr>
        <p:txBody>
          <a:bodyPr>
            <a:normAutofit/>
          </a:bodyPr>
          <a:lstStyle/>
          <a:p>
            <a:r>
              <a:rPr lang="en-US" sz="3200" b="0" dirty="0">
                <a:solidFill>
                  <a:schemeClr val="tx1"/>
                </a:solidFill>
                <a:latin typeface="Arial"/>
                <a:ea typeface="Arial"/>
                <a:cs typeface="Arial"/>
                <a:sym typeface="Arial"/>
              </a:rPr>
              <a:t>Conclusion</a:t>
            </a:r>
            <a:endParaRPr lang="en-US" sz="3200" dirty="0">
              <a:solidFill>
                <a:schemeClr val="tx1"/>
              </a:solidFill>
            </a:endParaRPr>
          </a:p>
        </p:txBody>
      </p:sp>
      <p:sp>
        <p:nvSpPr>
          <p:cNvPr id="5" name="TextBox 4">
            <a:extLst>
              <a:ext uri="{FF2B5EF4-FFF2-40B4-BE49-F238E27FC236}">
                <a16:creationId xmlns:a16="http://schemas.microsoft.com/office/drawing/2014/main" id="{E48572E1-C0EF-F438-7451-8C2AC6E0CBB4}"/>
              </a:ext>
            </a:extLst>
          </p:cNvPr>
          <p:cNvSpPr txBox="1"/>
          <p:nvPr/>
        </p:nvSpPr>
        <p:spPr>
          <a:xfrm>
            <a:off x="1003300" y="2051050"/>
            <a:ext cx="8674100" cy="1569660"/>
          </a:xfrm>
          <a:prstGeom prst="rect">
            <a:avLst/>
          </a:prstGeom>
          <a:noFill/>
        </p:spPr>
        <p:txBody>
          <a:bodyPr wrap="square">
            <a:spAutoFit/>
          </a:bodyPr>
          <a:lstStyle/>
          <a:p>
            <a:pPr marL="285750" marR="0" lvl="0" indent="-285750" algn="l" rtl="0">
              <a:spcBef>
                <a:spcPts val="0"/>
              </a:spcBef>
              <a:spcAft>
                <a:spcPts val="0"/>
              </a:spcAft>
              <a:buFont typeface="Arial" panose="020B0604020202020204" pitchFamily="34" charset="0"/>
              <a:buChar char="•"/>
            </a:pPr>
            <a:r>
              <a:rPr lang="en-US" sz="1600" dirty="0">
                <a:solidFill>
                  <a:schemeClr val="dk1"/>
                </a:solidFill>
                <a:latin typeface="Arial" panose="020B0604020202020204" pitchFamily="34" charset="0"/>
                <a:cs typeface="Arial" panose="020B0604020202020204" pitchFamily="34" charset="0"/>
              </a:rPr>
              <a:t>In conclusion, we successfully demonstrated the use of Near Field Communication (NFC) technology interfaced with Software Defined Radio (SDR) for signal capture and analysis. The experiment not only provided hands-on experience with NFC and SDR but also highlighted the importance of signal processing in understanding wireless communication. The results confirm that SDR, combined with Python-based signal analysis, is a powerful tool for exploring and understanding NFC technology.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760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9704-C36E-9989-D5BF-D962F1502622}"/>
              </a:ext>
            </a:extLst>
          </p:cNvPr>
          <p:cNvSpPr>
            <a:spLocks noGrp="1"/>
          </p:cNvSpPr>
          <p:nvPr>
            <p:ph type="title"/>
          </p:nvPr>
        </p:nvSpPr>
        <p:spPr>
          <a:xfrm>
            <a:off x="859536" y="258073"/>
            <a:ext cx="9406128" cy="700102"/>
          </a:xfrm>
        </p:spPr>
        <p:txBody>
          <a:bodyPr>
            <a:normAutofit/>
          </a:bodyPr>
          <a:lstStyle/>
          <a:p>
            <a:pPr algn="ctr"/>
            <a:r>
              <a:rPr lang="en-US" sz="3200" dirty="0">
                <a:solidFill>
                  <a:schemeClr val="tx1"/>
                </a:solidFill>
                <a:latin typeface="Arial" panose="020B0604020202020204" pitchFamily="34" charset="0"/>
                <a:cs typeface="Arial" panose="020B0604020202020204" pitchFamily="34" charset="0"/>
              </a:rPr>
              <a:t>Scan for Link to Website</a:t>
            </a:r>
          </a:p>
        </p:txBody>
      </p:sp>
      <p:pic>
        <p:nvPicPr>
          <p:cNvPr id="5" name="Picture 4" descr="A qr code with circles and circles&#10;&#10;Description automatically generated">
            <a:extLst>
              <a:ext uri="{FF2B5EF4-FFF2-40B4-BE49-F238E27FC236}">
                <a16:creationId xmlns:a16="http://schemas.microsoft.com/office/drawing/2014/main" id="{36BB2899-3CB4-7401-C46A-74CB38C93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967" y="1476804"/>
            <a:ext cx="4232866" cy="4199404"/>
          </a:xfrm>
          <a:prstGeom prst="rect">
            <a:avLst/>
          </a:prstGeom>
        </p:spPr>
      </p:pic>
    </p:spTree>
    <p:extLst>
      <p:ext uri="{BB962C8B-B14F-4D97-AF65-F5344CB8AC3E}">
        <p14:creationId xmlns:p14="http://schemas.microsoft.com/office/powerpoint/2010/main" val="209861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7AFC-567B-9F43-B22F-C1F6B9E92968}"/>
              </a:ext>
            </a:extLst>
          </p:cNvPr>
          <p:cNvSpPr>
            <a:spLocks noGrp="1"/>
          </p:cNvSpPr>
          <p:nvPr>
            <p:ph type="title"/>
          </p:nvPr>
        </p:nvSpPr>
        <p:spPr>
          <a:xfrm>
            <a:off x="3175000" y="384244"/>
            <a:ext cx="5314950" cy="728296"/>
          </a:xfrm>
        </p:spPr>
        <p:txBody>
          <a:bodyPr>
            <a:normAutofit/>
          </a:bodyPr>
          <a:lstStyle/>
          <a:p>
            <a:r>
              <a:rPr lang="en-US" sz="3200" b="0" dirty="0">
                <a:solidFill>
                  <a:schemeClr val="tx1"/>
                </a:solidFill>
                <a:latin typeface="Arial"/>
                <a:ea typeface="Arial"/>
                <a:cs typeface="Arial"/>
                <a:sym typeface="Arial"/>
              </a:rPr>
              <a:t>Thank you for your attention</a:t>
            </a:r>
            <a:endParaRPr lang="en-US" sz="3200" dirty="0">
              <a:solidFill>
                <a:schemeClr val="tx1"/>
              </a:solidFill>
            </a:endParaRPr>
          </a:p>
        </p:txBody>
      </p:sp>
      <p:pic>
        <p:nvPicPr>
          <p:cNvPr id="4" name="Google Shape;721;p26">
            <a:extLst>
              <a:ext uri="{FF2B5EF4-FFF2-40B4-BE49-F238E27FC236}">
                <a16:creationId xmlns:a16="http://schemas.microsoft.com/office/drawing/2014/main" id="{833CB2DC-A103-DE0F-843A-01CD10C46177}"/>
              </a:ext>
            </a:extLst>
          </p:cNvPr>
          <p:cNvPicPr preferRelativeResize="0"/>
          <p:nvPr/>
        </p:nvPicPr>
        <p:blipFill rotWithShape="1">
          <a:blip r:embed="rId2">
            <a:alphaModFix/>
          </a:blip>
          <a:srcRect/>
          <a:stretch/>
        </p:blipFill>
        <p:spPr>
          <a:xfrm>
            <a:off x="672602" y="1906395"/>
            <a:ext cx="3323229" cy="1774209"/>
          </a:xfrm>
          <a:prstGeom prst="rect">
            <a:avLst/>
          </a:prstGeom>
          <a:noFill/>
          <a:ln>
            <a:noFill/>
          </a:ln>
        </p:spPr>
      </p:pic>
      <p:pic>
        <p:nvPicPr>
          <p:cNvPr id="5" name="Google Shape;722;p26" descr="A red and white logo&#10;&#10;Description automatically generated">
            <a:extLst>
              <a:ext uri="{FF2B5EF4-FFF2-40B4-BE49-F238E27FC236}">
                <a16:creationId xmlns:a16="http://schemas.microsoft.com/office/drawing/2014/main" id="{1875954D-66DB-FCC3-AA57-6E6F1D1503F8}"/>
              </a:ext>
            </a:extLst>
          </p:cNvPr>
          <p:cNvPicPr preferRelativeResize="0"/>
          <p:nvPr/>
        </p:nvPicPr>
        <p:blipFill rotWithShape="1">
          <a:blip r:embed="rId3">
            <a:alphaModFix/>
          </a:blip>
          <a:srcRect/>
          <a:stretch/>
        </p:blipFill>
        <p:spPr>
          <a:xfrm>
            <a:off x="1291194" y="4043931"/>
            <a:ext cx="1943100" cy="1943100"/>
          </a:xfrm>
          <a:prstGeom prst="rect">
            <a:avLst/>
          </a:prstGeom>
          <a:noFill/>
          <a:ln>
            <a:noFill/>
          </a:ln>
        </p:spPr>
      </p:pic>
      <p:sp>
        <p:nvSpPr>
          <p:cNvPr id="7" name="TextBox 6">
            <a:extLst>
              <a:ext uri="{FF2B5EF4-FFF2-40B4-BE49-F238E27FC236}">
                <a16:creationId xmlns:a16="http://schemas.microsoft.com/office/drawing/2014/main" id="{1CBA7585-989D-EA2E-CDC5-D1B7F5DF3B02}"/>
              </a:ext>
            </a:extLst>
          </p:cNvPr>
          <p:cNvSpPr txBox="1"/>
          <p:nvPr/>
        </p:nvSpPr>
        <p:spPr>
          <a:xfrm>
            <a:off x="4616450" y="2284154"/>
            <a:ext cx="6096000" cy="600101"/>
          </a:xfrm>
          <a:prstGeom prst="rect">
            <a:avLst/>
          </a:prstGeom>
          <a:noFill/>
        </p:spPr>
        <p:txBody>
          <a:bodyPr wrap="square">
            <a:spAutoFit/>
          </a:bodyPr>
          <a:lstStyle/>
          <a:p>
            <a:pPr marL="0" marR="0" lvl="0" indent="0" algn="ctr" rtl="0">
              <a:lnSpc>
                <a:spcPct val="107000"/>
              </a:lnSpc>
              <a:spcBef>
                <a:spcPts val="910"/>
              </a:spcBef>
              <a:spcAft>
                <a:spcPts val="0"/>
              </a:spcAft>
              <a:buNone/>
            </a:pPr>
            <a:r>
              <a:rPr lang="en-US" sz="1600" dirty="0">
                <a:solidFill>
                  <a:srgbClr val="000000"/>
                </a:solidFill>
                <a:latin typeface="Arial" panose="020B0604020202020204" pitchFamily="34" charset="0"/>
                <a:cs typeface="Arial" panose="020B0604020202020204" pitchFamily="34" charset="0"/>
              </a:rPr>
              <a:t>This project is supported by National Science Foundation under grant no. 2341846 and 2310856.</a:t>
            </a:r>
          </a:p>
        </p:txBody>
      </p:sp>
      <p:sp>
        <p:nvSpPr>
          <p:cNvPr id="9" name="TextBox 8">
            <a:extLst>
              <a:ext uri="{FF2B5EF4-FFF2-40B4-BE49-F238E27FC236}">
                <a16:creationId xmlns:a16="http://schemas.microsoft.com/office/drawing/2014/main" id="{67D606DF-F561-E837-4427-60B0E1C43756}"/>
              </a:ext>
            </a:extLst>
          </p:cNvPr>
          <p:cNvSpPr txBox="1"/>
          <p:nvPr/>
        </p:nvSpPr>
        <p:spPr>
          <a:xfrm>
            <a:off x="4616450" y="3607104"/>
            <a:ext cx="6096000" cy="2238049"/>
          </a:xfrm>
          <a:prstGeom prst="rect">
            <a:avLst/>
          </a:prstGeom>
          <a:noFill/>
        </p:spPr>
        <p:txBody>
          <a:bodyPr wrap="square">
            <a:spAutoFit/>
          </a:bodyPr>
          <a:lstStyle/>
          <a:p>
            <a:pPr marL="0" lvl="0" indent="0" algn="ctr" rtl="0">
              <a:lnSpc>
                <a:spcPct val="140000"/>
              </a:lnSpc>
              <a:spcBef>
                <a:spcPts val="0"/>
              </a:spcBef>
              <a:spcAft>
                <a:spcPts val="0"/>
              </a:spcAft>
              <a:buClr>
                <a:srgbClr val="3F3F3F"/>
              </a:buClr>
              <a:buSzPts val="1600"/>
              <a:buNone/>
            </a:pPr>
            <a:r>
              <a:rPr lang="en-US" sz="1600" dirty="0">
                <a:latin typeface="Arial"/>
                <a:ea typeface="Arial"/>
                <a:cs typeface="Arial"/>
                <a:sym typeface="Arial"/>
              </a:rPr>
              <a:t>University of Nebraska – Lincoln</a:t>
            </a:r>
          </a:p>
          <a:p>
            <a:pPr marL="0" lvl="0" indent="0" algn="ctr" rtl="0">
              <a:lnSpc>
                <a:spcPct val="140000"/>
              </a:lnSpc>
              <a:spcBef>
                <a:spcPts val="930"/>
              </a:spcBef>
              <a:spcAft>
                <a:spcPts val="0"/>
              </a:spcAft>
              <a:buClr>
                <a:srgbClr val="3F3F3F"/>
              </a:buClr>
              <a:buSzPts val="1600"/>
              <a:buNone/>
            </a:pPr>
            <a:r>
              <a:rPr lang="en-US" sz="1600" dirty="0">
                <a:latin typeface="Arial"/>
                <a:ea typeface="Arial"/>
                <a:cs typeface="Arial"/>
                <a:sym typeface="Arial"/>
              </a:rPr>
              <a:t>School of Computing </a:t>
            </a:r>
          </a:p>
          <a:p>
            <a:pPr marL="0" lvl="0" indent="0" algn="ctr" rtl="0">
              <a:lnSpc>
                <a:spcPct val="140000"/>
              </a:lnSpc>
              <a:spcBef>
                <a:spcPts val="930"/>
              </a:spcBef>
              <a:spcAft>
                <a:spcPts val="0"/>
              </a:spcAft>
              <a:buClr>
                <a:srgbClr val="3F3F3F"/>
              </a:buClr>
              <a:buSzPts val="1600"/>
              <a:buNone/>
            </a:pPr>
            <a:r>
              <a:rPr lang="en-US" sz="1600" dirty="0">
                <a:latin typeface="Arial"/>
                <a:ea typeface="Arial"/>
                <a:cs typeface="Arial"/>
                <a:sym typeface="Arial"/>
              </a:rPr>
              <a:t>Department of Computer Science</a:t>
            </a:r>
          </a:p>
          <a:p>
            <a:pPr marL="0" lvl="0" indent="0" algn="ctr" rtl="0">
              <a:lnSpc>
                <a:spcPct val="140000"/>
              </a:lnSpc>
              <a:spcBef>
                <a:spcPts val="930"/>
              </a:spcBef>
              <a:spcAft>
                <a:spcPts val="0"/>
              </a:spcAft>
              <a:buClr>
                <a:srgbClr val="0070C0"/>
              </a:buClr>
              <a:buSzPts val="1600"/>
              <a:buNone/>
            </a:pPr>
            <a:r>
              <a:rPr lang="en-US" sz="1600" u="sng" dirty="0">
                <a:solidFill>
                  <a:srgbClr val="0070C0"/>
                </a:solidFill>
                <a:latin typeface="Arial"/>
                <a:ea typeface="Arial"/>
                <a:cs typeface="Arial"/>
                <a:sym typeface="Arial"/>
                <a:hlinkClick r:id="rId4">
                  <a:extLst>
                    <a:ext uri="{A12FA001-AC4F-418D-AE19-62706E023703}">
                      <ahyp:hlinkClr xmlns:ahyp="http://schemas.microsoft.com/office/drawing/2018/hyperlinkcolor" val="tx"/>
                    </a:ext>
                  </a:extLst>
                </a:hlinkClick>
              </a:rPr>
              <a:t>https://computing.unl.edu/</a:t>
            </a:r>
            <a:endParaRPr lang="en-US" sz="1600" dirty="0">
              <a:solidFill>
                <a:srgbClr val="0070C0"/>
              </a:solidFill>
              <a:latin typeface="Arial"/>
              <a:ea typeface="Arial"/>
              <a:cs typeface="Arial"/>
              <a:sym typeface="Arial"/>
            </a:endParaRPr>
          </a:p>
          <a:p>
            <a:pPr marL="0" lvl="0" indent="0" algn="l" rtl="0">
              <a:lnSpc>
                <a:spcPct val="140000"/>
              </a:lnSpc>
              <a:spcBef>
                <a:spcPts val="930"/>
              </a:spcBef>
              <a:spcAft>
                <a:spcPts val="0"/>
              </a:spcAft>
              <a:buClr>
                <a:srgbClr val="3F3F3F"/>
              </a:buClr>
              <a:buSzPts val="1600"/>
              <a:buNone/>
            </a:pPr>
            <a:endParaRPr lang="en-US" sz="1600" dirty="0">
              <a:latin typeface="Arial"/>
              <a:ea typeface="Arial"/>
              <a:cs typeface="Arial"/>
              <a:sym typeface="Arial"/>
            </a:endParaRPr>
          </a:p>
        </p:txBody>
      </p:sp>
    </p:spTree>
    <p:extLst>
      <p:ext uri="{BB962C8B-B14F-4D97-AF65-F5344CB8AC3E}">
        <p14:creationId xmlns:p14="http://schemas.microsoft.com/office/powerpoint/2010/main" val="153153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D0FD-F2BF-E912-CB5A-D9607005BEF7}"/>
              </a:ext>
            </a:extLst>
          </p:cNvPr>
          <p:cNvSpPr>
            <a:spLocks noGrp="1"/>
          </p:cNvSpPr>
          <p:nvPr>
            <p:ph type="title"/>
          </p:nvPr>
        </p:nvSpPr>
        <p:spPr>
          <a:xfrm>
            <a:off x="3630168" y="252944"/>
            <a:ext cx="7040880" cy="801321"/>
          </a:xfrm>
        </p:spPr>
        <p:txBody>
          <a:bodyPr>
            <a:normAutofit/>
          </a:bodyPr>
          <a:lstStyle/>
          <a:p>
            <a:r>
              <a:rPr lang="en-US" sz="3200" b="0" dirty="0">
                <a:solidFill>
                  <a:schemeClr val="tx1"/>
                </a:solidFill>
                <a:latin typeface="Arial"/>
                <a:ea typeface="Arial"/>
                <a:cs typeface="Arial"/>
                <a:sym typeface="Arial"/>
              </a:rPr>
              <a:t>NFC Basics</a:t>
            </a:r>
            <a:endParaRPr lang="en-US" sz="3200" dirty="0">
              <a:solidFill>
                <a:schemeClr val="tx1"/>
              </a:solidFill>
            </a:endParaRPr>
          </a:p>
        </p:txBody>
      </p:sp>
      <p:sp>
        <p:nvSpPr>
          <p:cNvPr id="3" name="Content Placeholder 2">
            <a:extLst>
              <a:ext uri="{FF2B5EF4-FFF2-40B4-BE49-F238E27FC236}">
                <a16:creationId xmlns:a16="http://schemas.microsoft.com/office/drawing/2014/main" id="{A47BA45D-6821-4CA7-0519-D9DE6E97C8D9}"/>
              </a:ext>
            </a:extLst>
          </p:cNvPr>
          <p:cNvSpPr>
            <a:spLocks noGrp="1"/>
          </p:cNvSpPr>
          <p:nvPr>
            <p:ph idx="1"/>
          </p:nvPr>
        </p:nvSpPr>
        <p:spPr>
          <a:xfrm>
            <a:off x="262128" y="1352140"/>
            <a:ext cx="10515600" cy="4852255"/>
          </a:xfrm>
        </p:spPr>
        <p:txBody>
          <a:bodyPr/>
          <a:lstStyle/>
          <a:p>
            <a:pPr marR="0" lvl="0" algn="l" rtl="0">
              <a:lnSpc>
                <a:spcPct val="100000"/>
              </a:lnSpc>
              <a:spcBef>
                <a:spcPts val="0"/>
              </a:spcBef>
              <a:spcAft>
                <a:spcPts val="0"/>
              </a:spcAft>
              <a:buFontTx/>
              <a:buChar char="-"/>
            </a:pPr>
            <a:r>
              <a:rPr lang="en-US" sz="1600" i="0" u="none" strike="noStrike" cap="none" dirty="0">
                <a:solidFill>
                  <a:schemeClr val="dk1"/>
                </a:solidFill>
                <a:latin typeface="Arial"/>
                <a:ea typeface="Arial"/>
                <a:cs typeface="Arial"/>
                <a:sym typeface="Arial"/>
              </a:rPr>
              <a:t>Overview:</a:t>
            </a:r>
          </a:p>
          <a:p>
            <a:pPr marL="0" marR="0" lvl="0" indent="0" algn="l" rtl="0">
              <a:lnSpc>
                <a:spcPct val="100000"/>
              </a:lnSpc>
              <a:spcBef>
                <a:spcPts val="0"/>
              </a:spcBef>
              <a:spcAft>
                <a:spcPts val="0"/>
              </a:spcAft>
              <a:buNone/>
            </a:pPr>
            <a:endParaRPr lang="en-US" sz="1600" i="0" u="none" strike="noStrike" cap="none" dirty="0">
              <a:solidFill>
                <a:schemeClr val="dk1"/>
              </a:solidFill>
              <a:latin typeface="Arial"/>
              <a:ea typeface="Arial"/>
              <a:cs typeface="Arial"/>
              <a:sym typeface="Arial"/>
            </a:endParaRPr>
          </a:p>
          <a:p>
            <a:pPr marR="0" lvl="0" algn="l" rtl="0">
              <a:lnSpc>
                <a:spcPct val="100000"/>
              </a:lnSpc>
              <a:spcBef>
                <a:spcPts val="0"/>
              </a:spcBef>
              <a:spcAft>
                <a:spcPts val="0"/>
              </a:spcAft>
            </a:pPr>
            <a:r>
              <a:rPr lang="en-US" sz="1600" dirty="0">
                <a:solidFill>
                  <a:schemeClr val="dk1"/>
                </a:solidFill>
                <a:latin typeface="Arial"/>
                <a:ea typeface="Arial"/>
                <a:cs typeface="Arial"/>
                <a:sym typeface="Arial"/>
              </a:rPr>
              <a:t>Near Field Communication (NFC) is a short-range wireless communication technology that enables the exchange of data between devices when they are brought close together, typically within a few centimeters o</a:t>
            </a:r>
            <a:r>
              <a:rPr lang="en-US" sz="1600" i="0" u="none" strike="noStrike" cap="none" dirty="0">
                <a:solidFill>
                  <a:schemeClr val="dk1"/>
                </a:solidFill>
                <a:latin typeface="Arial"/>
                <a:ea typeface="Arial"/>
                <a:cs typeface="Arial"/>
                <a:sym typeface="Arial"/>
              </a:rPr>
              <a:t>perates at a frequency of 13.56 MHz</a:t>
            </a:r>
          </a:p>
          <a:p>
            <a:pPr marL="0" marR="0" lvl="0" indent="0" algn="l" rtl="0">
              <a:lnSpc>
                <a:spcPct val="100000"/>
              </a:lnSpc>
              <a:spcBef>
                <a:spcPts val="0"/>
              </a:spcBef>
              <a:spcAft>
                <a:spcPts val="0"/>
              </a:spcAft>
              <a:buNone/>
            </a:pPr>
            <a:endParaRPr lang="en-US" sz="1600" dirty="0">
              <a:solidFill>
                <a:schemeClr val="dk1"/>
              </a:solidFill>
              <a:latin typeface="Arial"/>
              <a:ea typeface="Arial"/>
              <a:cs typeface="Arial"/>
              <a:sym typeface="Arial"/>
            </a:endParaRPr>
          </a:p>
          <a:p>
            <a:pPr marR="0" lvl="0" algn="l" rtl="0">
              <a:lnSpc>
                <a:spcPct val="100000"/>
              </a:lnSpc>
              <a:spcBef>
                <a:spcPts val="0"/>
              </a:spcBef>
              <a:spcAft>
                <a:spcPts val="0"/>
              </a:spcAft>
              <a:buFontTx/>
              <a:buChar char="-"/>
            </a:pPr>
            <a:r>
              <a:rPr lang="en-US" sz="1600" i="0" u="none" strike="noStrike" cap="none" dirty="0">
                <a:solidFill>
                  <a:schemeClr val="dk1"/>
                </a:solidFill>
                <a:latin typeface="Arial"/>
                <a:ea typeface="Arial"/>
                <a:cs typeface="Arial"/>
                <a:sym typeface="Arial"/>
              </a:rPr>
              <a:t>Functionality:</a:t>
            </a:r>
          </a:p>
          <a:p>
            <a:pPr marL="0" marR="0" lvl="0" indent="0" algn="l" rtl="0">
              <a:lnSpc>
                <a:spcPct val="100000"/>
              </a:lnSpc>
              <a:spcBef>
                <a:spcPts val="0"/>
              </a:spcBef>
              <a:spcAft>
                <a:spcPts val="0"/>
              </a:spcAft>
              <a:buNone/>
            </a:pPr>
            <a:endParaRPr lang="en-US" sz="1600" i="0" u="none" strike="noStrike" cap="none" dirty="0">
              <a:solidFill>
                <a:schemeClr val="dk1"/>
              </a:solidFill>
              <a:latin typeface="Arial"/>
              <a:ea typeface="Arial"/>
              <a:cs typeface="Arial"/>
              <a:sym typeface="Arial"/>
            </a:endParaRPr>
          </a:p>
          <a:p>
            <a:pPr marR="0" lvl="0" algn="l" rtl="0">
              <a:lnSpc>
                <a:spcPct val="100000"/>
              </a:lnSpc>
              <a:spcBef>
                <a:spcPts val="0"/>
              </a:spcBef>
              <a:spcAft>
                <a:spcPts val="0"/>
              </a:spcAft>
            </a:pPr>
            <a:r>
              <a:rPr lang="en-US" sz="1600" i="0" u="none" strike="noStrike" cap="none" dirty="0">
                <a:solidFill>
                  <a:schemeClr val="dk1"/>
                </a:solidFill>
                <a:latin typeface="Arial"/>
                <a:ea typeface="Arial"/>
                <a:cs typeface="Arial"/>
                <a:sym typeface="Arial"/>
              </a:rPr>
              <a:t>Enables data exchange over distances of just a few centimeters.</a:t>
            </a:r>
            <a:endParaRPr lang="en-US" sz="1600" dirty="0">
              <a:latin typeface="Arial"/>
              <a:ea typeface="Arial"/>
              <a:cs typeface="Arial"/>
              <a:sym typeface="Arial"/>
            </a:endParaRPr>
          </a:p>
          <a:p>
            <a:pPr marR="0" lvl="0" algn="l" rtl="0">
              <a:lnSpc>
                <a:spcPct val="100000"/>
              </a:lnSpc>
              <a:spcBef>
                <a:spcPts val="0"/>
              </a:spcBef>
              <a:spcAft>
                <a:spcPts val="0"/>
              </a:spcAft>
            </a:pPr>
            <a:r>
              <a:rPr lang="en-US" sz="1600" i="0" u="none" strike="noStrike" cap="none" dirty="0">
                <a:solidFill>
                  <a:schemeClr val="dk1"/>
                </a:solidFill>
                <a:latin typeface="Arial"/>
                <a:ea typeface="Arial"/>
                <a:cs typeface="Arial"/>
                <a:sym typeface="Arial"/>
              </a:rPr>
              <a:t>Utilizes inductive coupling between loop antennas to facilitate secure, contactless transactions.</a:t>
            </a:r>
            <a:endParaRPr lang="en-US" sz="1600" dirty="0">
              <a:latin typeface="Arial"/>
              <a:ea typeface="Arial"/>
              <a:cs typeface="Arial"/>
              <a:sym typeface="Arial"/>
            </a:endParaRPr>
          </a:p>
          <a:p>
            <a:pPr marL="0" marR="0" lvl="0" indent="0" algn="l" rtl="0">
              <a:lnSpc>
                <a:spcPct val="100000"/>
              </a:lnSpc>
              <a:spcBef>
                <a:spcPts val="0"/>
              </a:spcBef>
              <a:spcAft>
                <a:spcPts val="0"/>
              </a:spcAft>
              <a:buClr>
                <a:srgbClr val="3F3F3F"/>
              </a:buClr>
              <a:buSzPts val="1400"/>
              <a:buNone/>
            </a:pPr>
            <a:endParaRPr lang="en-US" sz="1600" i="0" u="none" strike="noStrike" cap="none" dirty="0">
              <a:solidFill>
                <a:schemeClr val="dk1"/>
              </a:solidFill>
              <a:latin typeface="Arial"/>
              <a:ea typeface="Arial"/>
              <a:cs typeface="Arial"/>
              <a:sym typeface="Arial"/>
            </a:endParaRPr>
          </a:p>
          <a:p>
            <a:pPr marR="0" lvl="0" algn="l" rtl="0">
              <a:lnSpc>
                <a:spcPct val="100000"/>
              </a:lnSpc>
              <a:spcBef>
                <a:spcPts val="0"/>
              </a:spcBef>
              <a:spcAft>
                <a:spcPts val="0"/>
              </a:spcAft>
              <a:buFontTx/>
              <a:buChar char="-"/>
            </a:pPr>
            <a:r>
              <a:rPr lang="en-US" sz="1600" i="0" u="none" strike="noStrike" cap="none" dirty="0">
                <a:solidFill>
                  <a:schemeClr val="dk1"/>
                </a:solidFill>
                <a:latin typeface="Arial"/>
                <a:ea typeface="Arial"/>
                <a:cs typeface="Arial"/>
                <a:sym typeface="Arial"/>
              </a:rPr>
              <a:t>Advantages:</a:t>
            </a:r>
          </a:p>
          <a:p>
            <a:pPr marL="0" marR="0" lvl="0" indent="0" algn="l" rtl="0">
              <a:lnSpc>
                <a:spcPct val="100000"/>
              </a:lnSpc>
              <a:spcBef>
                <a:spcPts val="0"/>
              </a:spcBef>
              <a:spcAft>
                <a:spcPts val="0"/>
              </a:spcAft>
              <a:buNone/>
            </a:pPr>
            <a:endParaRPr lang="en-US" sz="1600" i="0" u="none" strike="noStrike" cap="none" dirty="0">
              <a:solidFill>
                <a:schemeClr val="dk1"/>
              </a:solidFill>
              <a:latin typeface="Arial"/>
              <a:ea typeface="Arial"/>
              <a:cs typeface="Arial"/>
              <a:sym typeface="Arial"/>
            </a:endParaRPr>
          </a:p>
          <a:p>
            <a:pPr marR="0" lvl="0" algn="l" rtl="0">
              <a:lnSpc>
                <a:spcPct val="100000"/>
              </a:lnSpc>
              <a:spcBef>
                <a:spcPts val="0"/>
              </a:spcBef>
              <a:spcAft>
                <a:spcPts val="0"/>
              </a:spcAft>
            </a:pPr>
            <a:r>
              <a:rPr lang="en-US" sz="1600" i="0" u="none" strike="noStrike" cap="none" dirty="0">
                <a:solidFill>
                  <a:schemeClr val="dk1"/>
                </a:solidFill>
                <a:latin typeface="Arial"/>
                <a:ea typeface="Arial"/>
                <a:cs typeface="Arial"/>
                <a:sym typeface="Arial"/>
              </a:rPr>
              <a:t>Ease of Use: Simple to implement and operate.</a:t>
            </a:r>
            <a:endParaRPr lang="en-US" sz="1600" dirty="0">
              <a:latin typeface="Arial"/>
              <a:ea typeface="Arial"/>
              <a:cs typeface="Arial"/>
              <a:sym typeface="Arial"/>
            </a:endParaRPr>
          </a:p>
          <a:p>
            <a:pPr marR="0" lvl="0" algn="l" rtl="0">
              <a:lnSpc>
                <a:spcPct val="100000"/>
              </a:lnSpc>
              <a:spcBef>
                <a:spcPts val="0"/>
              </a:spcBef>
              <a:spcAft>
                <a:spcPts val="0"/>
              </a:spcAft>
            </a:pPr>
            <a:r>
              <a:rPr lang="en-US" sz="1600" i="0" u="none" strike="noStrike" cap="none" dirty="0">
                <a:solidFill>
                  <a:schemeClr val="dk1"/>
                </a:solidFill>
                <a:latin typeface="Arial"/>
                <a:ea typeface="Arial"/>
                <a:cs typeface="Arial"/>
                <a:sym typeface="Arial"/>
              </a:rPr>
              <a:t>Security Features: Provides a secure method for data transfer, ideal for a wide range of applications.</a:t>
            </a:r>
            <a:endParaRPr lang="en-US" sz="1600" dirty="0"/>
          </a:p>
        </p:txBody>
      </p:sp>
    </p:spTree>
    <p:extLst>
      <p:ext uri="{BB962C8B-B14F-4D97-AF65-F5344CB8AC3E}">
        <p14:creationId xmlns:p14="http://schemas.microsoft.com/office/powerpoint/2010/main" val="180361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4877-5900-B5FA-4B69-492EAFDAA02E}"/>
              </a:ext>
            </a:extLst>
          </p:cNvPr>
          <p:cNvSpPr>
            <a:spLocks noGrp="1"/>
          </p:cNvSpPr>
          <p:nvPr>
            <p:ph type="title"/>
          </p:nvPr>
        </p:nvSpPr>
        <p:spPr>
          <a:xfrm>
            <a:off x="3860292" y="122223"/>
            <a:ext cx="4471416" cy="618442"/>
          </a:xfrm>
        </p:spPr>
        <p:txBody>
          <a:bodyPr>
            <a:normAutofit/>
          </a:bodyPr>
          <a:lstStyle/>
          <a:p>
            <a:r>
              <a:rPr lang="en-US" sz="3200" b="0" dirty="0">
                <a:solidFill>
                  <a:schemeClr val="tx1"/>
                </a:solidFill>
                <a:latin typeface="Arial"/>
                <a:ea typeface="Arial"/>
                <a:cs typeface="Arial"/>
                <a:sym typeface="Arial"/>
              </a:rPr>
              <a:t>Applications of NFC</a:t>
            </a:r>
            <a:endParaRPr lang="en-US" sz="3200" dirty="0">
              <a:solidFill>
                <a:schemeClr val="tx1"/>
              </a:solidFill>
            </a:endParaRPr>
          </a:p>
        </p:txBody>
      </p:sp>
      <p:sp>
        <p:nvSpPr>
          <p:cNvPr id="11" name="TextBox 10">
            <a:extLst>
              <a:ext uri="{FF2B5EF4-FFF2-40B4-BE49-F238E27FC236}">
                <a16:creationId xmlns:a16="http://schemas.microsoft.com/office/drawing/2014/main" id="{F827B524-31E8-CF54-2241-0C7DB184E972}"/>
              </a:ext>
            </a:extLst>
          </p:cNvPr>
          <p:cNvSpPr txBox="1"/>
          <p:nvPr/>
        </p:nvSpPr>
        <p:spPr>
          <a:xfrm>
            <a:off x="1042416" y="6327323"/>
            <a:ext cx="9829800"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hlinkClick r:id="rId2"/>
              </a:rPr>
              <a:t>https://www.rfid-smart.com/blog/rfid-journal/nfc-facts-and-applications-that-will-broaden-your-mind.html</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3" name="Picture 2" descr="A diagram of a mobile device&#10;&#10;Description automatically generated">
            <a:extLst>
              <a:ext uri="{FF2B5EF4-FFF2-40B4-BE49-F238E27FC236}">
                <a16:creationId xmlns:a16="http://schemas.microsoft.com/office/drawing/2014/main" id="{12DEEFA3-CB9C-AE20-922F-42591D77C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5839"/>
            <a:ext cx="12192000" cy="5491484"/>
          </a:xfrm>
          <a:prstGeom prst="rect">
            <a:avLst/>
          </a:prstGeom>
        </p:spPr>
      </p:pic>
    </p:spTree>
    <p:extLst>
      <p:ext uri="{BB962C8B-B14F-4D97-AF65-F5344CB8AC3E}">
        <p14:creationId xmlns:p14="http://schemas.microsoft.com/office/powerpoint/2010/main" val="176354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AA20-B427-16CA-26F5-C6E6AD44B147}"/>
              </a:ext>
            </a:extLst>
          </p:cNvPr>
          <p:cNvSpPr>
            <a:spLocks noGrp="1"/>
          </p:cNvSpPr>
          <p:nvPr>
            <p:ph type="title"/>
          </p:nvPr>
        </p:nvSpPr>
        <p:spPr/>
        <p:txBody>
          <a:bodyPr>
            <a:normAutofit fontScale="90000"/>
          </a:bodyPr>
          <a:lstStyle/>
          <a:p>
            <a:pPr algn="ctr"/>
            <a:r>
              <a:rPr lang="en-US" dirty="0">
                <a:solidFill>
                  <a:schemeClr val="tx1"/>
                </a:solidFill>
                <a:latin typeface="Arial" panose="020B0604020202020204" pitchFamily="34" charset="0"/>
                <a:cs typeface="Arial" panose="020B0604020202020204" pitchFamily="34" charset="0"/>
              </a:rPr>
              <a:t>NFC Contactless Payment System with Signal Analysis Setup</a:t>
            </a:r>
          </a:p>
        </p:txBody>
      </p:sp>
      <p:pic>
        <p:nvPicPr>
          <p:cNvPr id="6" name="Content Placeholder 4" descr="A person with a black shirt&#10;&#10;Description automatically generated with medium confidence">
            <a:extLst>
              <a:ext uri="{FF2B5EF4-FFF2-40B4-BE49-F238E27FC236}">
                <a16:creationId xmlns:a16="http://schemas.microsoft.com/office/drawing/2014/main" id="{F5F5FB6D-F08D-221D-6256-EA4B50BF4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 y="1796623"/>
            <a:ext cx="10515600" cy="3541931"/>
          </a:xfrm>
          <a:prstGeom prst="rect">
            <a:avLst/>
          </a:prstGeom>
        </p:spPr>
      </p:pic>
    </p:spTree>
    <p:extLst>
      <p:ext uri="{BB962C8B-B14F-4D97-AF65-F5344CB8AC3E}">
        <p14:creationId xmlns:p14="http://schemas.microsoft.com/office/powerpoint/2010/main" val="239717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F2F0-6ED3-CF94-F8E9-8AD245BA1154}"/>
              </a:ext>
            </a:extLst>
          </p:cNvPr>
          <p:cNvSpPr>
            <a:spLocks noGrp="1"/>
          </p:cNvSpPr>
          <p:nvPr>
            <p:ph type="title"/>
          </p:nvPr>
        </p:nvSpPr>
        <p:spPr>
          <a:xfrm>
            <a:off x="2913888" y="209677"/>
            <a:ext cx="6559296" cy="801321"/>
          </a:xfrm>
        </p:spPr>
        <p:txBody>
          <a:bodyPr>
            <a:normAutofit/>
          </a:bodyPr>
          <a:lstStyle/>
          <a:p>
            <a:r>
              <a:rPr lang="en-US" sz="3200" b="0" dirty="0">
                <a:solidFill>
                  <a:schemeClr val="tx1"/>
                </a:solidFill>
                <a:latin typeface="Arial"/>
                <a:ea typeface="Arial"/>
                <a:cs typeface="Arial"/>
                <a:sym typeface="Arial"/>
              </a:rPr>
              <a:t>Waveform and Properties</a:t>
            </a:r>
            <a:endParaRPr lang="en-US" sz="3200" dirty="0">
              <a:solidFill>
                <a:schemeClr val="tx1"/>
              </a:solidFill>
            </a:endParaRPr>
          </a:p>
        </p:txBody>
      </p:sp>
      <p:sp>
        <p:nvSpPr>
          <p:cNvPr id="3" name="Content Placeholder 2">
            <a:extLst>
              <a:ext uri="{FF2B5EF4-FFF2-40B4-BE49-F238E27FC236}">
                <a16:creationId xmlns:a16="http://schemas.microsoft.com/office/drawing/2014/main" id="{0CE9BCCD-E665-FB1B-1633-E62DF8FE942E}"/>
              </a:ext>
            </a:extLst>
          </p:cNvPr>
          <p:cNvSpPr>
            <a:spLocks noGrp="1"/>
          </p:cNvSpPr>
          <p:nvPr>
            <p:ph idx="1"/>
          </p:nvPr>
        </p:nvSpPr>
        <p:spPr>
          <a:xfrm>
            <a:off x="289560" y="1333853"/>
            <a:ext cx="6559296" cy="5159022"/>
          </a:xfrm>
        </p:spPr>
        <p:txBody>
          <a:bodyPr/>
          <a:lstStyle/>
          <a:p>
            <a:pPr marL="0" lvl="0" indent="0" algn="l" rtl="0">
              <a:lnSpc>
                <a:spcPct val="140000"/>
              </a:lnSpc>
              <a:spcBef>
                <a:spcPts val="0"/>
              </a:spcBef>
              <a:spcAft>
                <a:spcPts val="0"/>
              </a:spcAft>
              <a:buClr>
                <a:srgbClr val="3F3F3F"/>
              </a:buClr>
              <a:buSzPts val="4000"/>
              <a:buNone/>
            </a:pPr>
            <a:r>
              <a:rPr lang="en-US" sz="1600" dirty="0">
                <a:latin typeface="Arial"/>
                <a:ea typeface="Arial"/>
                <a:cs typeface="Arial"/>
                <a:sym typeface="Arial"/>
              </a:rPr>
              <a:t>- What are waveforms?</a:t>
            </a:r>
          </a:p>
          <a:p>
            <a:pPr lvl="0" algn="l" rtl="0">
              <a:lnSpc>
                <a:spcPct val="140000"/>
              </a:lnSpc>
              <a:spcBef>
                <a:spcPts val="930"/>
              </a:spcBef>
              <a:spcAft>
                <a:spcPts val="0"/>
              </a:spcAft>
              <a:buClr>
                <a:srgbClr val="3F3F3F"/>
              </a:buClr>
              <a:buSzPts val="900"/>
            </a:pPr>
            <a:r>
              <a:rPr lang="en-US" sz="1600" dirty="0">
                <a:latin typeface="Arial"/>
                <a:ea typeface="Arial"/>
                <a:cs typeface="Arial"/>
                <a:sym typeface="Arial"/>
              </a:rPr>
              <a:t>Visual representations of signals used in telecommunications to convey information.</a:t>
            </a:r>
          </a:p>
          <a:p>
            <a:pPr lvl="0" algn="l" rtl="0">
              <a:lnSpc>
                <a:spcPct val="140000"/>
              </a:lnSpc>
              <a:spcBef>
                <a:spcPts val="930"/>
              </a:spcBef>
              <a:spcAft>
                <a:spcPts val="0"/>
              </a:spcAft>
              <a:buClr>
                <a:srgbClr val="3F3F3F"/>
              </a:buClr>
              <a:buSzPts val="900"/>
            </a:pPr>
            <a:r>
              <a:rPr lang="en-US" sz="1600" dirty="0">
                <a:latin typeface="Arial"/>
                <a:ea typeface="Arial"/>
                <a:cs typeface="Arial"/>
                <a:sym typeface="Arial"/>
              </a:rPr>
              <a:t>Examples: sound, video, data.</a:t>
            </a:r>
          </a:p>
          <a:p>
            <a:pPr lvl="0" algn="l" rtl="0">
              <a:lnSpc>
                <a:spcPct val="140000"/>
              </a:lnSpc>
              <a:spcBef>
                <a:spcPts val="930"/>
              </a:spcBef>
              <a:spcAft>
                <a:spcPts val="0"/>
              </a:spcAft>
              <a:buClr>
                <a:srgbClr val="3F3F3F"/>
              </a:buClr>
              <a:buSzPts val="900"/>
            </a:pPr>
            <a:r>
              <a:rPr lang="en-US" sz="1600" dirty="0">
                <a:latin typeface="Arial"/>
                <a:ea typeface="Arial"/>
                <a:cs typeface="Arial"/>
                <a:sym typeface="Arial"/>
              </a:rPr>
              <a:t>Signals are transmitted through mediums like air and cables.</a:t>
            </a:r>
          </a:p>
          <a:p>
            <a:pPr lvl="0" algn="l" rtl="0">
              <a:lnSpc>
                <a:spcPct val="140000"/>
              </a:lnSpc>
              <a:spcBef>
                <a:spcPts val="930"/>
              </a:spcBef>
              <a:spcAft>
                <a:spcPts val="0"/>
              </a:spcAft>
              <a:buClr>
                <a:srgbClr val="3F3F3F"/>
              </a:buClr>
              <a:buSzPts val="900"/>
            </a:pPr>
            <a:r>
              <a:rPr lang="en-US" sz="1600" dirty="0">
                <a:latin typeface="Arial"/>
                <a:ea typeface="Arial"/>
                <a:cs typeface="Arial"/>
                <a:sym typeface="Arial"/>
              </a:rPr>
              <a:t>Receivers convert the signals back into their original form (e.g., sound, image).</a:t>
            </a:r>
          </a:p>
          <a:p>
            <a:pPr marL="0" lvl="0" indent="0" algn="l" rtl="0">
              <a:lnSpc>
                <a:spcPct val="140000"/>
              </a:lnSpc>
              <a:spcBef>
                <a:spcPts val="930"/>
              </a:spcBef>
              <a:spcAft>
                <a:spcPts val="0"/>
              </a:spcAft>
              <a:buClr>
                <a:srgbClr val="3F3F3F"/>
              </a:buClr>
              <a:buSzPts val="4000"/>
              <a:buNone/>
            </a:pPr>
            <a:r>
              <a:rPr lang="en-US" sz="1600" dirty="0">
                <a:latin typeface="Arial"/>
                <a:ea typeface="Arial"/>
                <a:cs typeface="Arial"/>
                <a:sym typeface="Arial"/>
              </a:rPr>
              <a:t>- Types of waveforms:</a:t>
            </a:r>
          </a:p>
          <a:p>
            <a:pPr lvl="0" algn="l" rtl="0">
              <a:lnSpc>
                <a:spcPct val="140000"/>
              </a:lnSpc>
              <a:spcBef>
                <a:spcPts val="930"/>
              </a:spcBef>
              <a:spcAft>
                <a:spcPts val="0"/>
              </a:spcAft>
              <a:buClr>
                <a:srgbClr val="3F3F3F"/>
              </a:buClr>
              <a:buSzPts val="900"/>
            </a:pPr>
            <a:r>
              <a:rPr lang="en-US" sz="1600" dirty="0">
                <a:latin typeface="Arial"/>
                <a:ea typeface="Arial"/>
                <a:cs typeface="Arial"/>
                <a:sym typeface="Arial"/>
              </a:rPr>
              <a:t>Sine waves: Smooth, periodic oscillations.</a:t>
            </a:r>
          </a:p>
          <a:p>
            <a:pPr lvl="0" algn="l" rtl="0">
              <a:lnSpc>
                <a:spcPct val="140000"/>
              </a:lnSpc>
              <a:spcBef>
                <a:spcPts val="930"/>
              </a:spcBef>
              <a:spcAft>
                <a:spcPts val="0"/>
              </a:spcAft>
              <a:buClr>
                <a:srgbClr val="3F3F3F"/>
              </a:buClr>
              <a:buSzPts val="900"/>
            </a:pPr>
            <a:r>
              <a:rPr lang="en-US" sz="1600" dirty="0">
                <a:latin typeface="Arial"/>
                <a:ea typeface="Arial"/>
                <a:cs typeface="Arial"/>
                <a:sym typeface="Arial"/>
              </a:rPr>
              <a:t>Square/rectangular waves: Abrupt transitions between voltage levels.</a:t>
            </a:r>
          </a:p>
          <a:p>
            <a:pPr lvl="0" algn="l" rtl="0">
              <a:lnSpc>
                <a:spcPct val="140000"/>
              </a:lnSpc>
              <a:spcBef>
                <a:spcPts val="930"/>
              </a:spcBef>
              <a:spcAft>
                <a:spcPts val="0"/>
              </a:spcAft>
              <a:buClr>
                <a:srgbClr val="3F3F3F"/>
              </a:buClr>
              <a:buSzPts val="900"/>
            </a:pPr>
            <a:r>
              <a:rPr lang="en-US" sz="1600" dirty="0">
                <a:latin typeface="Arial"/>
                <a:ea typeface="Arial"/>
                <a:cs typeface="Arial"/>
                <a:sym typeface="Arial"/>
              </a:rPr>
              <a:t>Triangular/sawtooth waves: Linear voltage changes with time.</a:t>
            </a:r>
          </a:p>
          <a:p>
            <a:pPr marL="0" indent="0">
              <a:buNone/>
            </a:pPr>
            <a:endParaRPr lang="en-US" sz="1600" dirty="0"/>
          </a:p>
        </p:txBody>
      </p:sp>
      <p:pic>
        <p:nvPicPr>
          <p:cNvPr id="4" name="Google Shape;152;p6" descr="A diagram of different waves&#10;&#10;Description automatically generated">
            <a:extLst>
              <a:ext uri="{FF2B5EF4-FFF2-40B4-BE49-F238E27FC236}">
                <a16:creationId xmlns:a16="http://schemas.microsoft.com/office/drawing/2014/main" id="{A713E27A-FE5D-1B6F-B55E-FC5006F9B826}"/>
              </a:ext>
            </a:extLst>
          </p:cNvPr>
          <p:cNvPicPr preferRelativeResize="0"/>
          <p:nvPr/>
        </p:nvPicPr>
        <p:blipFill rotWithShape="1">
          <a:blip r:embed="rId2">
            <a:alphaModFix/>
          </a:blip>
          <a:srcRect/>
          <a:stretch/>
        </p:blipFill>
        <p:spPr>
          <a:xfrm>
            <a:off x="7549896" y="1717046"/>
            <a:ext cx="4160520" cy="3657601"/>
          </a:xfrm>
          <a:prstGeom prst="rect">
            <a:avLst/>
          </a:prstGeom>
          <a:noFill/>
          <a:ln>
            <a:noFill/>
          </a:ln>
        </p:spPr>
      </p:pic>
    </p:spTree>
    <p:extLst>
      <p:ext uri="{BB962C8B-B14F-4D97-AF65-F5344CB8AC3E}">
        <p14:creationId xmlns:p14="http://schemas.microsoft.com/office/powerpoint/2010/main" val="23901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BCCE-8D11-FD9B-7AAA-CBAB4CF465EE}"/>
              </a:ext>
            </a:extLst>
          </p:cNvPr>
          <p:cNvSpPr>
            <a:spLocks noGrp="1"/>
          </p:cNvSpPr>
          <p:nvPr>
            <p:ph type="title"/>
          </p:nvPr>
        </p:nvSpPr>
        <p:spPr>
          <a:xfrm>
            <a:off x="2871216" y="392811"/>
            <a:ext cx="6665976" cy="801321"/>
          </a:xfrm>
        </p:spPr>
        <p:txBody>
          <a:bodyPr>
            <a:normAutofit/>
          </a:bodyPr>
          <a:lstStyle/>
          <a:p>
            <a:r>
              <a:rPr lang="en-US" sz="3200" b="0" dirty="0">
                <a:solidFill>
                  <a:schemeClr val="tx1"/>
                </a:solidFill>
                <a:latin typeface="Arial"/>
                <a:ea typeface="Arial"/>
                <a:cs typeface="Arial"/>
                <a:sym typeface="Arial"/>
              </a:rPr>
              <a:t>Waveform and Properties</a:t>
            </a:r>
            <a:endParaRPr lang="en-US" sz="3200" dirty="0">
              <a:solidFill>
                <a:schemeClr val="tx1"/>
              </a:solidFill>
            </a:endParaRPr>
          </a:p>
        </p:txBody>
      </p:sp>
      <p:sp>
        <p:nvSpPr>
          <p:cNvPr id="3" name="Content Placeholder 2">
            <a:extLst>
              <a:ext uri="{FF2B5EF4-FFF2-40B4-BE49-F238E27FC236}">
                <a16:creationId xmlns:a16="http://schemas.microsoft.com/office/drawing/2014/main" id="{B0EF4661-7706-2295-A575-02C0B0C12F2F}"/>
              </a:ext>
            </a:extLst>
          </p:cNvPr>
          <p:cNvSpPr>
            <a:spLocks noGrp="1"/>
          </p:cNvSpPr>
          <p:nvPr>
            <p:ph idx="1"/>
          </p:nvPr>
        </p:nvSpPr>
        <p:spPr>
          <a:xfrm>
            <a:off x="192024" y="1892807"/>
            <a:ext cx="10244328" cy="3364993"/>
          </a:xfrm>
        </p:spPr>
        <p:txBody>
          <a:bodyPr/>
          <a:lstStyle/>
          <a:p>
            <a:pPr marL="0" lvl="0" indent="0" algn="l" rtl="0">
              <a:lnSpc>
                <a:spcPct val="140000"/>
              </a:lnSpc>
              <a:spcBef>
                <a:spcPts val="930"/>
              </a:spcBef>
              <a:spcAft>
                <a:spcPts val="0"/>
              </a:spcAft>
              <a:buClr>
                <a:srgbClr val="3F3F3F"/>
              </a:buClr>
              <a:buSzPts val="4000"/>
              <a:buNone/>
            </a:pPr>
            <a:r>
              <a:rPr lang="en-US" sz="1600" dirty="0">
                <a:latin typeface="Arial"/>
                <a:ea typeface="Arial"/>
                <a:cs typeface="Arial"/>
                <a:sym typeface="Arial"/>
              </a:rPr>
              <a:t>- Key properties of waveforms:</a:t>
            </a:r>
          </a:p>
          <a:p>
            <a:pPr marL="0" lvl="0" indent="-57150" algn="l" rtl="0">
              <a:lnSpc>
                <a:spcPct val="140000"/>
              </a:lnSpc>
              <a:spcBef>
                <a:spcPts val="930"/>
              </a:spcBef>
              <a:spcAft>
                <a:spcPts val="0"/>
              </a:spcAft>
              <a:buClr>
                <a:schemeClr val="tx1"/>
              </a:buClr>
              <a:buSzPts val="900"/>
              <a:buFont typeface="Arial"/>
              <a:buChar char="•"/>
            </a:pPr>
            <a:r>
              <a:rPr lang="en-US" sz="1600" dirty="0">
                <a:solidFill>
                  <a:srgbClr val="0070C0"/>
                </a:solidFill>
                <a:latin typeface="Arial"/>
                <a:ea typeface="Arial"/>
                <a:cs typeface="Arial"/>
                <a:sym typeface="Arial"/>
              </a:rPr>
              <a:t> </a:t>
            </a:r>
            <a:r>
              <a:rPr lang="en-US" sz="1600" dirty="0">
                <a:solidFill>
                  <a:schemeClr val="tx2">
                    <a:lumMod val="50000"/>
                  </a:schemeClr>
                </a:solidFill>
                <a:latin typeface="Arial"/>
                <a:ea typeface="Arial"/>
                <a:cs typeface="Arial"/>
                <a:sym typeface="Arial"/>
              </a:rPr>
              <a:t>Wavelength (λ): </a:t>
            </a:r>
            <a:r>
              <a:rPr lang="en-US" sz="1600" dirty="0">
                <a:latin typeface="Arial"/>
                <a:ea typeface="Arial"/>
                <a:cs typeface="Arial"/>
                <a:sym typeface="Arial"/>
              </a:rPr>
              <a:t>Distance between two consecutive points in a wave that are in phase.</a:t>
            </a:r>
          </a:p>
          <a:p>
            <a:pPr marL="0" lvl="0" indent="-57150" algn="l" rtl="0">
              <a:lnSpc>
                <a:spcPct val="140000"/>
              </a:lnSpc>
              <a:spcBef>
                <a:spcPts val="930"/>
              </a:spcBef>
              <a:spcAft>
                <a:spcPts val="0"/>
              </a:spcAft>
              <a:buClr>
                <a:schemeClr val="tx1"/>
              </a:buClr>
              <a:buSzPts val="900"/>
              <a:buFont typeface="Arial"/>
              <a:buChar char="•"/>
            </a:pPr>
            <a:r>
              <a:rPr lang="en-US" sz="1600" dirty="0">
                <a:solidFill>
                  <a:srgbClr val="C00000"/>
                </a:solidFill>
                <a:latin typeface="Arial"/>
                <a:ea typeface="Arial"/>
                <a:cs typeface="Arial"/>
                <a:sym typeface="Arial"/>
              </a:rPr>
              <a:t> </a:t>
            </a:r>
            <a:r>
              <a:rPr lang="en-US" sz="1600" dirty="0">
                <a:solidFill>
                  <a:schemeClr val="tx2">
                    <a:lumMod val="50000"/>
                  </a:schemeClr>
                </a:solidFill>
                <a:latin typeface="Arial"/>
                <a:ea typeface="Arial"/>
                <a:cs typeface="Arial"/>
                <a:sym typeface="Arial"/>
              </a:rPr>
              <a:t>Amplitude: </a:t>
            </a:r>
            <a:r>
              <a:rPr lang="en-US" sz="1600" dirty="0">
                <a:latin typeface="Arial"/>
                <a:ea typeface="Arial"/>
                <a:cs typeface="Arial"/>
                <a:sym typeface="Arial"/>
              </a:rPr>
              <a:t>Maximum strength or height of the wave, relating to signal intensity.</a:t>
            </a:r>
          </a:p>
          <a:p>
            <a:pPr marL="0" lvl="0" indent="-57150" algn="l" rtl="0">
              <a:lnSpc>
                <a:spcPct val="140000"/>
              </a:lnSpc>
              <a:spcBef>
                <a:spcPts val="930"/>
              </a:spcBef>
              <a:spcAft>
                <a:spcPts val="0"/>
              </a:spcAft>
              <a:buClr>
                <a:schemeClr val="tx1"/>
              </a:buClr>
              <a:buSzPts val="900"/>
              <a:buFont typeface="Arial"/>
              <a:buChar char="•"/>
            </a:pPr>
            <a:r>
              <a:rPr lang="en-US" sz="1600" dirty="0">
                <a:solidFill>
                  <a:srgbClr val="00B050"/>
                </a:solidFill>
                <a:latin typeface="Arial"/>
                <a:ea typeface="Arial"/>
                <a:cs typeface="Arial"/>
                <a:sym typeface="Arial"/>
              </a:rPr>
              <a:t> </a:t>
            </a:r>
            <a:r>
              <a:rPr lang="en-US" sz="1600" dirty="0">
                <a:solidFill>
                  <a:schemeClr val="tx2">
                    <a:lumMod val="50000"/>
                  </a:schemeClr>
                </a:solidFill>
                <a:latin typeface="Arial"/>
                <a:ea typeface="Arial"/>
                <a:cs typeface="Arial"/>
                <a:sym typeface="Arial"/>
              </a:rPr>
              <a:t>Frequency: </a:t>
            </a:r>
            <a:r>
              <a:rPr lang="en-US" sz="1600" dirty="0">
                <a:latin typeface="Arial"/>
                <a:ea typeface="Arial"/>
                <a:cs typeface="Arial"/>
                <a:sym typeface="Arial"/>
              </a:rPr>
              <a:t>Rate at which a waveform repeats itself per second (measured in Hertz).</a:t>
            </a:r>
          </a:p>
          <a:p>
            <a:pPr marL="0" lvl="0" indent="-57150" algn="l" rtl="0">
              <a:lnSpc>
                <a:spcPct val="140000"/>
              </a:lnSpc>
              <a:spcBef>
                <a:spcPts val="930"/>
              </a:spcBef>
              <a:spcAft>
                <a:spcPts val="0"/>
              </a:spcAft>
              <a:buClr>
                <a:schemeClr val="tx1"/>
              </a:buClr>
              <a:buSzPts val="900"/>
              <a:buFont typeface="Arial"/>
              <a:buChar char="•"/>
            </a:pPr>
            <a:r>
              <a:rPr lang="en-US" sz="1600" dirty="0">
                <a:solidFill>
                  <a:srgbClr val="8A6C1E"/>
                </a:solidFill>
                <a:latin typeface="Arial"/>
                <a:ea typeface="Arial"/>
                <a:cs typeface="Arial"/>
                <a:sym typeface="Arial"/>
              </a:rPr>
              <a:t> </a:t>
            </a:r>
            <a:r>
              <a:rPr lang="en-US" sz="1600" dirty="0">
                <a:solidFill>
                  <a:schemeClr val="tx2">
                    <a:lumMod val="50000"/>
                  </a:schemeClr>
                </a:solidFill>
                <a:latin typeface="Arial"/>
                <a:ea typeface="Arial"/>
                <a:cs typeface="Arial"/>
                <a:sym typeface="Arial"/>
              </a:rPr>
              <a:t>Period: </a:t>
            </a:r>
            <a:r>
              <a:rPr lang="en-US" sz="1600" dirty="0">
                <a:latin typeface="Arial"/>
                <a:ea typeface="Arial"/>
                <a:cs typeface="Arial"/>
                <a:sym typeface="Arial"/>
              </a:rPr>
              <a:t>Time it takes for one complete cycle of the wave.</a:t>
            </a:r>
          </a:p>
          <a:p>
            <a:pPr marL="0" lvl="0" indent="-57150" algn="l" rtl="0">
              <a:lnSpc>
                <a:spcPct val="140000"/>
              </a:lnSpc>
              <a:spcBef>
                <a:spcPts val="930"/>
              </a:spcBef>
              <a:spcAft>
                <a:spcPts val="0"/>
              </a:spcAft>
              <a:buClr>
                <a:schemeClr val="tx1"/>
              </a:buClr>
              <a:buSzPts val="900"/>
              <a:buFont typeface="Arial"/>
              <a:buChar char="•"/>
            </a:pPr>
            <a:r>
              <a:rPr lang="en-US" sz="1600" dirty="0">
                <a:solidFill>
                  <a:srgbClr val="7030A0"/>
                </a:solidFill>
                <a:latin typeface="Arial"/>
                <a:ea typeface="Arial"/>
                <a:cs typeface="Arial"/>
                <a:sym typeface="Arial"/>
              </a:rPr>
              <a:t> </a:t>
            </a:r>
            <a:r>
              <a:rPr lang="en-US" sz="1600" dirty="0">
                <a:solidFill>
                  <a:schemeClr val="tx2">
                    <a:lumMod val="50000"/>
                  </a:schemeClr>
                </a:solidFill>
                <a:latin typeface="Arial"/>
                <a:ea typeface="Arial"/>
                <a:cs typeface="Arial"/>
                <a:sym typeface="Arial"/>
              </a:rPr>
              <a:t>Phase: </a:t>
            </a:r>
            <a:r>
              <a:rPr lang="en-US" sz="1600" dirty="0">
                <a:latin typeface="Arial"/>
                <a:ea typeface="Arial"/>
                <a:cs typeface="Arial"/>
                <a:sym typeface="Arial"/>
              </a:rPr>
              <a:t>Relative timing or alignment of a waveform with respect to another waveform.</a:t>
            </a:r>
          </a:p>
          <a:p>
            <a:endParaRPr lang="en-US" sz="1600" dirty="0"/>
          </a:p>
        </p:txBody>
      </p:sp>
    </p:spTree>
    <p:extLst>
      <p:ext uri="{BB962C8B-B14F-4D97-AF65-F5344CB8AC3E}">
        <p14:creationId xmlns:p14="http://schemas.microsoft.com/office/powerpoint/2010/main" val="130548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60EA-87E7-CB7E-A6BC-0401E2F4B743}"/>
              </a:ext>
            </a:extLst>
          </p:cNvPr>
          <p:cNvSpPr>
            <a:spLocks noGrp="1"/>
          </p:cNvSpPr>
          <p:nvPr>
            <p:ph type="title"/>
          </p:nvPr>
        </p:nvSpPr>
        <p:spPr>
          <a:xfrm>
            <a:off x="2761488" y="271232"/>
            <a:ext cx="7205472" cy="801321"/>
          </a:xfrm>
        </p:spPr>
        <p:txBody>
          <a:bodyPr>
            <a:normAutofit/>
          </a:bodyPr>
          <a:lstStyle/>
          <a:p>
            <a:r>
              <a:rPr lang="en-US" sz="3200" b="0" dirty="0">
                <a:solidFill>
                  <a:schemeClr val="tx1"/>
                </a:solidFill>
                <a:latin typeface="Arial"/>
                <a:ea typeface="Arial"/>
                <a:cs typeface="Arial"/>
                <a:sym typeface="Arial"/>
              </a:rPr>
              <a:t>Significance of Waveform Properties</a:t>
            </a:r>
            <a:endParaRPr lang="en-US" sz="3200" dirty="0">
              <a:solidFill>
                <a:schemeClr val="tx1"/>
              </a:solidFill>
            </a:endParaRPr>
          </a:p>
        </p:txBody>
      </p:sp>
      <p:sp>
        <p:nvSpPr>
          <p:cNvPr id="3" name="Content Placeholder 2">
            <a:extLst>
              <a:ext uri="{FF2B5EF4-FFF2-40B4-BE49-F238E27FC236}">
                <a16:creationId xmlns:a16="http://schemas.microsoft.com/office/drawing/2014/main" id="{F9D7F46C-9541-0917-C0CB-1F510C3A2606}"/>
              </a:ext>
            </a:extLst>
          </p:cNvPr>
          <p:cNvSpPr>
            <a:spLocks noGrp="1"/>
          </p:cNvSpPr>
          <p:nvPr>
            <p:ph idx="1"/>
          </p:nvPr>
        </p:nvSpPr>
        <p:spPr>
          <a:xfrm>
            <a:off x="280416" y="1333852"/>
            <a:ext cx="10515600" cy="4852255"/>
          </a:xfrm>
        </p:spPr>
        <p:txBody>
          <a:bodyPr/>
          <a:lstStyle/>
          <a:p>
            <a:pPr marL="0" lvl="0" indent="0" algn="l" rtl="0">
              <a:lnSpc>
                <a:spcPct val="140000"/>
              </a:lnSpc>
              <a:spcBef>
                <a:spcPts val="0"/>
              </a:spcBef>
              <a:spcAft>
                <a:spcPts val="0"/>
              </a:spcAft>
              <a:buClr>
                <a:srgbClr val="3F3F3F"/>
              </a:buClr>
              <a:buSzPts val="1900"/>
              <a:buNone/>
            </a:pPr>
            <a:r>
              <a:rPr lang="en-US" sz="1600" dirty="0">
                <a:latin typeface="Arial"/>
                <a:ea typeface="Arial"/>
                <a:cs typeface="Arial"/>
                <a:sym typeface="Arial"/>
              </a:rPr>
              <a:t>- Understanding waveform properties is crucial for:</a:t>
            </a:r>
          </a:p>
          <a:p>
            <a:pPr lvl="0" algn="l" rtl="0">
              <a:lnSpc>
                <a:spcPct val="140000"/>
              </a:lnSpc>
              <a:spcBef>
                <a:spcPts val="930"/>
              </a:spcBef>
              <a:spcAft>
                <a:spcPts val="0"/>
              </a:spcAft>
              <a:buClr>
                <a:srgbClr val="3F3F3F"/>
              </a:buClr>
              <a:buSzPts val="1400"/>
            </a:pPr>
            <a:r>
              <a:rPr lang="en-US" sz="1600" dirty="0">
                <a:latin typeface="Arial"/>
                <a:ea typeface="Arial"/>
                <a:cs typeface="Arial"/>
                <a:sym typeface="Arial"/>
              </a:rPr>
              <a:t>Signal analysis: Extracting information and meaning from signals.</a:t>
            </a:r>
          </a:p>
          <a:p>
            <a:pPr lvl="0" algn="l" rtl="0">
              <a:lnSpc>
                <a:spcPct val="140000"/>
              </a:lnSpc>
              <a:spcBef>
                <a:spcPts val="930"/>
              </a:spcBef>
              <a:spcAft>
                <a:spcPts val="0"/>
              </a:spcAft>
              <a:buClr>
                <a:srgbClr val="3F3F3F"/>
              </a:buClr>
              <a:buSzPts val="1400"/>
            </a:pPr>
            <a:r>
              <a:rPr lang="en-US" sz="1600" dirty="0">
                <a:latin typeface="Arial"/>
                <a:ea typeface="Arial"/>
                <a:cs typeface="Arial"/>
                <a:sym typeface="Arial"/>
              </a:rPr>
              <a:t>System optimization: Improving efficiency and performance of telecommunication systems.</a:t>
            </a:r>
          </a:p>
          <a:p>
            <a:pPr lvl="0" algn="l" rtl="0">
              <a:lnSpc>
                <a:spcPct val="140000"/>
              </a:lnSpc>
              <a:spcBef>
                <a:spcPts val="930"/>
              </a:spcBef>
              <a:spcAft>
                <a:spcPts val="0"/>
              </a:spcAft>
              <a:buClr>
                <a:srgbClr val="3F3F3F"/>
              </a:buClr>
              <a:buSzPts val="1400"/>
            </a:pPr>
            <a:r>
              <a:rPr lang="en-US" sz="1600" dirty="0">
                <a:latin typeface="Arial"/>
                <a:ea typeface="Arial"/>
                <a:cs typeface="Arial"/>
                <a:sym typeface="Arial"/>
              </a:rPr>
              <a:t>Troubleshooting: Identifying and resolving signal issues.</a:t>
            </a:r>
          </a:p>
          <a:p>
            <a:pPr marL="0" lvl="0" indent="0" algn="l" rtl="0">
              <a:lnSpc>
                <a:spcPct val="140000"/>
              </a:lnSpc>
              <a:spcBef>
                <a:spcPts val="930"/>
              </a:spcBef>
              <a:spcAft>
                <a:spcPts val="0"/>
              </a:spcAft>
              <a:buClr>
                <a:srgbClr val="3F3F3F"/>
              </a:buClr>
              <a:buSzPts val="1600"/>
              <a:buFont typeface="Arial"/>
              <a:buNone/>
            </a:pPr>
            <a:endParaRPr lang="en-US" sz="1600" dirty="0">
              <a:latin typeface="Arial"/>
              <a:ea typeface="Arial"/>
              <a:cs typeface="Arial"/>
              <a:sym typeface="Arial"/>
            </a:endParaRPr>
          </a:p>
          <a:p>
            <a:pPr marL="0" lvl="0" indent="0" algn="l" rtl="0">
              <a:lnSpc>
                <a:spcPct val="140000"/>
              </a:lnSpc>
              <a:spcBef>
                <a:spcPts val="930"/>
              </a:spcBef>
              <a:spcAft>
                <a:spcPts val="0"/>
              </a:spcAft>
              <a:buClr>
                <a:srgbClr val="3F3F3F"/>
              </a:buClr>
              <a:buSzPts val="1900"/>
              <a:buNone/>
            </a:pPr>
            <a:r>
              <a:rPr lang="en-US" sz="1600" dirty="0">
                <a:latin typeface="Arial"/>
                <a:ea typeface="Arial"/>
                <a:cs typeface="Arial"/>
                <a:sym typeface="Arial"/>
              </a:rPr>
              <a:t>- Applications:</a:t>
            </a:r>
          </a:p>
          <a:p>
            <a:pPr lvl="0" algn="l" rtl="0">
              <a:lnSpc>
                <a:spcPct val="140000"/>
              </a:lnSpc>
              <a:spcBef>
                <a:spcPts val="930"/>
              </a:spcBef>
              <a:spcAft>
                <a:spcPts val="0"/>
              </a:spcAft>
              <a:buClr>
                <a:srgbClr val="3F3F3F"/>
              </a:buClr>
              <a:buSzPts val="1400"/>
            </a:pPr>
            <a:r>
              <a:rPr lang="en-US" sz="1600" dirty="0">
                <a:latin typeface="Arial"/>
                <a:ea typeface="Arial"/>
                <a:cs typeface="Arial"/>
                <a:sym typeface="Arial"/>
              </a:rPr>
              <a:t>Telecommunications: Ensuring clear transmission of voice, data, and video.</a:t>
            </a:r>
          </a:p>
          <a:p>
            <a:pPr lvl="0" algn="l" rtl="0">
              <a:lnSpc>
                <a:spcPct val="140000"/>
              </a:lnSpc>
              <a:spcBef>
                <a:spcPts val="930"/>
              </a:spcBef>
              <a:spcAft>
                <a:spcPts val="0"/>
              </a:spcAft>
              <a:buClr>
                <a:srgbClr val="3F3F3F"/>
              </a:buClr>
              <a:buSzPts val="1400"/>
            </a:pPr>
            <a:r>
              <a:rPr lang="en-US" sz="1600" dirty="0">
                <a:latin typeface="Arial"/>
                <a:ea typeface="Arial"/>
                <a:cs typeface="Arial"/>
                <a:sym typeface="Arial"/>
              </a:rPr>
              <a:t>Signal processing: Filtering, amplifying, and manipulating signals for various purposes.</a:t>
            </a:r>
          </a:p>
          <a:p>
            <a:pPr lvl="0" algn="l" rtl="0">
              <a:lnSpc>
                <a:spcPct val="140000"/>
              </a:lnSpc>
              <a:spcBef>
                <a:spcPts val="930"/>
              </a:spcBef>
              <a:spcAft>
                <a:spcPts val="0"/>
              </a:spcAft>
              <a:buClr>
                <a:srgbClr val="3F3F3F"/>
              </a:buClr>
              <a:buSzPts val="1400"/>
            </a:pPr>
            <a:r>
              <a:rPr lang="en-US" sz="1600" dirty="0">
                <a:latin typeface="Arial"/>
                <a:ea typeface="Arial"/>
                <a:cs typeface="Arial"/>
                <a:sym typeface="Arial"/>
              </a:rPr>
              <a:t>Data analysis: Understanding patterns and trends in data represented as signals.</a:t>
            </a:r>
          </a:p>
          <a:p>
            <a:pPr lvl="0" algn="l" rtl="0">
              <a:lnSpc>
                <a:spcPct val="140000"/>
              </a:lnSpc>
              <a:spcBef>
                <a:spcPts val="930"/>
              </a:spcBef>
              <a:spcAft>
                <a:spcPts val="0"/>
              </a:spcAft>
              <a:buClr>
                <a:srgbClr val="3F3F3F"/>
              </a:buClr>
              <a:buSzPts val="1800"/>
            </a:pPr>
            <a:r>
              <a:rPr lang="en-US" sz="1600" dirty="0">
                <a:latin typeface="Arial"/>
                <a:ea typeface="Arial"/>
                <a:cs typeface="Arial"/>
                <a:sym typeface="Arial"/>
              </a:rPr>
              <a:t>By analyzing properties like wavelength, amplitude, frequency, and phase, we gain valuable insights into signal behavior and optimize telecommunication systems for better performance.</a:t>
            </a:r>
          </a:p>
          <a:p>
            <a:pPr marL="0" lvl="0" indent="0" algn="l" rtl="0">
              <a:lnSpc>
                <a:spcPct val="140000"/>
              </a:lnSpc>
              <a:spcBef>
                <a:spcPts val="930"/>
              </a:spcBef>
              <a:spcAft>
                <a:spcPts val="0"/>
              </a:spcAft>
              <a:buClr>
                <a:srgbClr val="3F3F3F"/>
              </a:buClr>
              <a:buSzPts val="1800"/>
              <a:buNone/>
            </a:pPr>
            <a:endParaRPr lang="en-US" sz="1600" dirty="0">
              <a:latin typeface="Arial"/>
              <a:ea typeface="Arial"/>
              <a:cs typeface="Arial"/>
              <a:sym typeface="Arial"/>
            </a:endParaRPr>
          </a:p>
          <a:p>
            <a:endParaRPr lang="en-US" sz="1600" dirty="0"/>
          </a:p>
        </p:txBody>
      </p:sp>
    </p:spTree>
    <p:extLst>
      <p:ext uri="{BB962C8B-B14F-4D97-AF65-F5344CB8AC3E}">
        <p14:creationId xmlns:p14="http://schemas.microsoft.com/office/powerpoint/2010/main" val="1387136083"/>
      </p:ext>
    </p:extLst>
  </p:cSld>
  <p:clrMapOvr>
    <a:masterClrMapping/>
  </p:clrMapOvr>
</p:sld>
</file>

<file path=ppt/theme/theme1.xml><?xml version="1.0" encoding="utf-8"?>
<a:theme xmlns:a="http://schemas.openxmlformats.org/drawingml/2006/main" name="UNL PPT Theme">
  <a:themeElements>
    <a:clrScheme name="UNL Colors 1">
      <a:dk1>
        <a:srgbClr val="212121"/>
      </a:dk1>
      <a:lt1>
        <a:srgbClr val="FEFDFA"/>
      </a:lt1>
      <a:dk2>
        <a:srgbClr val="D00000"/>
      </a:dk2>
      <a:lt2>
        <a:srgbClr val="C7C8CA"/>
      </a:lt2>
      <a:accent1>
        <a:srgbClr val="249AB5"/>
      </a:accent1>
      <a:accent2>
        <a:srgbClr val="BCCB2A"/>
      </a:accent2>
      <a:accent3>
        <a:srgbClr val="F58A1F"/>
      </a:accent3>
      <a:accent4>
        <a:srgbClr val="005D83"/>
      </a:accent4>
      <a:accent5>
        <a:srgbClr val="FFD74F"/>
      </a:accent5>
      <a:accent6>
        <a:srgbClr val="A5228D"/>
      </a:accent6>
      <a:hlink>
        <a:srgbClr val="249AB5"/>
      </a:hlink>
      <a:folHlink>
        <a:srgbClr val="91919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UNL PPT Theme" id="{9B44E9DF-6A9B-AB46-AA93-B248B3C4162B}" vid="{203E8BBF-4F41-8A40-B9BA-4D61E55C73E4}"/>
    </a:ext>
  </a:extLst>
</a:theme>
</file>

<file path=docProps/app.xml><?xml version="1.0" encoding="utf-8"?>
<Properties xmlns="http://schemas.openxmlformats.org/officeDocument/2006/extended-properties" xmlns:vt="http://schemas.openxmlformats.org/officeDocument/2006/docPropsVTypes">
  <Template>Conference_public_template_v2023</Template>
  <TotalTime>1581</TotalTime>
  <Words>2424</Words>
  <Application>Microsoft Office PowerPoint</Application>
  <PresentationFormat>Widescreen</PresentationFormat>
  <Paragraphs>367</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Meiryo</vt:lpstr>
      <vt:lpstr>Aptos</vt:lpstr>
      <vt:lpstr>Arial</vt:lpstr>
      <vt:lpstr>Calibri</vt:lpstr>
      <vt:lpstr>Franklin Gothic Book</vt:lpstr>
      <vt:lpstr>Franklin Gothic Medium</vt:lpstr>
      <vt:lpstr>Quattrocento Sans</vt:lpstr>
      <vt:lpstr>Times New Roman</vt:lpstr>
      <vt:lpstr>Wingdings</vt:lpstr>
      <vt:lpstr>UNL PPT Theme</vt:lpstr>
      <vt:lpstr>Unlocking the Secrets of ID Cards: Exploring Wireless Magic of Near Field Communication with Software-Defined Radios</vt:lpstr>
      <vt:lpstr>Outline</vt:lpstr>
      <vt:lpstr>Introduction</vt:lpstr>
      <vt:lpstr>NFC Basics</vt:lpstr>
      <vt:lpstr>Applications of NFC</vt:lpstr>
      <vt:lpstr>NFC Contactless Payment System with Signal Analysis Setup</vt:lpstr>
      <vt:lpstr>Waveform and Properties</vt:lpstr>
      <vt:lpstr>Waveform and Properties</vt:lpstr>
      <vt:lpstr>Significance of Waveform Properties</vt:lpstr>
      <vt:lpstr>Equipment and Software</vt:lpstr>
      <vt:lpstr>Introduction to Software Defined Radio (SDR)</vt:lpstr>
      <vt:lpstr> Arduino with NFC technology </vt:lpstr>
      <vt:lpstr>The Communication between the Reader and the Tag.</vt:lpstr>
      <vt:lpstr>PN5180 Reader to ISO15396 Tag Communication</vt:lpstr>
      <vt:lpstr>PN5180 Reader to ISO15396 Tag Communication</vt:lpstr>
      <vt:lpstr>PN5180 Reader to ISO15396 Tag Communication Data Packet in the 1 out of 4 Coding Mode</vt:lpstr>
      <vt:lpstr>PN5180 Reader to ISO15396 Tag Communication Data Packet in the 1 out of 4 Coding Mode</vt:lpstr>
      <vt:lpstr>PN5180 Reader to ISO15396 Tag Communication End of Frame</vt:lpstr>
      <vt:lpstr>PN5180 ISO15396 Tag to Reader Communication</vt:lpstr>
      <vt:lpstr>PN5180 ISO15396 Tag to Reader Communication</vt:lpstr>
      <vt:lpstr>PN5180 ISO15396 Tag to Reader Communication  Start of Frame </vt:lpstr>
      <vt:lpstr>PN5180 ISO15396 Tag to Reader Communication Data Packet Transmission with Single Subcarrier</vt:lpstr>
      <vt:lpstr>PN5180 ISO15396 Tag to Reader Communication Data Packet Transmission with Two Subcarriers</vt:lpstr>
      <vt:lpstr>PN5180 ISO15396 Tag to Reader Communication  End of Frame</vt:lpstr>
      <vt:lpstr>Inventory Request and Response Commands</vt:lpstr>
      <vt:lpstr>Measurement Setup</vt:lpstr>
      <vt:lpstr>Data Acquisition and Analysis Workflow</vt:lpstr>
      <vt:lpstr>Data Acquisition and Analysis Workflow</vt:lpstr>
      <vt:lpstr> Bit Representation and Coding</vt:lpstr>
      <vt:lpstr>Why the need for Data Acquisition and Signal Analysis?</vt:lpstr>
      <vt:lpstr>Conclusion</vt:lpstr>
      <vt:lpstr>Scan for Link to Website</vt:lpstr>
      <vt:lpstr>Thank you for your attention</vt:lpstr>
    </vt:vector>
  </TitlesOfParts>
  <Company>University of Nebraska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Hongzhi Guo</dc:creator>
  <cp:lastModifiedBy>Rohit Bhusal</cp:lastModifiedBy>
  <cp:revision>43</cp:revision>
  <dcterms:created xsi:type="dcterms:W3CDTF">2023-10-30T14:57:03Z</dcterms:created>
  <dcterms:modified xsi:type="dcterms:W3CDTF">2024-10-12T00:11:39Z</dcterms:modified>
</cp:coreProperties>
</file>