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3588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56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56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88" y="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64280"/>
            <a:ext cx="360" cy="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115da31a9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115da31a9_18_3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a115da31a9_18_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115da31a9_1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115da31a9_18_7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a115da31a9_18_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 rot="5400000">
            <a:off x="5503320" y="-75600"/>
            <a:ext cx="1187280" cy="8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 rot="5400000">
            <a:off x="7346950" y="2992438"/>
            <a:ext cx="3646488" cy="204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 rot="5400000">
            <a:off x="3171825" y="1019175"/>
            <a:ext cx="3646488" cy="599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54102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6172200" y="1604963"/>
            <a:ext cx="54102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3"/>
          </p:nvPr>
        </p:nvSpPr>
        <p:spPr>
          <a:xfrm>
            <a:off x="6173788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4"/>
          </p:nvPr>
        </p:nvSpPr>
        <p:spPr>
          <a:xfrm>
            <a:off x="6173788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08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 rot="5400000">
            <a:off x="4107600" y="-1893600"/>
            <a:ext cx="3977280" cy="1097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 rot="5400000">
            <a:off x="7562057" y="1561307"/>
            <a:ext cx="5297487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 rot="5400000">
            <a:off x="1999457" y="-1105693"/>
            <a:ext cx="5297487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998360" y="3429360"/>
            <a:ext cx="8197200" cy="118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88888"/>
              </a:buClr>
              <a:buSzPts val="108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997075" y="5133975"/>
            <a:ext cx="4021138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170613" y="5133975"/>
            <a:ext cx="4021137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6173788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4"/>
          </p:nvPr>
        </p:nvSpPr>
        <p:spPr>
          <a:xfrm>
            <a:off x="6173788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44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72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72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1B2E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97640" y="5133600"/>
            <a:ext cx="8193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80035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B1B2E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0" y="6667200"/>
            <a:ext cx="1092240" cy="190440"/>
          </a:xfrm>
          <a:prstGeom prst="rect">
            <a:avLst/>
          </a:prstGeom>
          <a:solidFill>
            <a:srgbClr val="0B1C2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092240" y="6667200"/>
            <a:ext cx="2123280" cy="190440"/>
          </a:xfrm>
          <a:prstGeom prst="rect">
            <a:avLst/>
          </a:prstGeom>
          <a:solidFill>
            <a:srgbClr val="0098D8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3215520" y="6667200"/>
            <a:ext cx="3211200" cy="190440"/>
          </a:xfrm>
          <a:prstGeom prst="rect">
            <a:avLst/>
          </a:prstGeom>
          <a:solidFill>
            <a:srgbClr val="BDCE17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1775520" y="2186280"/>
            <a:ext cx="0" cy="24289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84800" y="265680"/>
            <a:ext cx="3866400" cy="12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94400" y="401040"/>
            <a:ext cx="5580000" cy="6152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126800" y="284400"/>
            <a:ext cx="1747440" cy="54576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6667200"/>
            <a:ext cx="1092240" cy="190440"/>
          </a:xfrm>
          <a:prstGeom prst="rect">
            <a:avLst/>
          </a:prstGeom>
          <a:solidFill>
            <a:srgbClr val="0B1C2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092240" y="6667200"/>
            <a:ext cx="2123280" cy="190440"/>
          </a:xfrm>
          <a:prstGeom prst="rect">
            <a:avLst/>
          </a:prstGeom>
          <a:solidFill>
            <a:srgbClr val="0098D8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215520" y="6667200"/>
            <a:ext cx="3211200" cy="190440"/>
          </a:xfrm>
          <a:prstGeom prst="rect">
            <a:avLst/>
          </a:prstGeom>
          <a:solidFill>
            <a:srgbClr val="BDCE17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/>
          </p:nvPr>
        </p:nvSpPr>
        <p:spPr>
          <a:xfrm>
            <a:off x="838080" y="1333080"/>
            <a:ext cx="1586160" cy="1655999"/>
          </a:xfrm>
          <a:prstGeom prst="rect">
            <a:avLst/>
          </a:prstGeom>
          <a:noFill/>
          <a:ln w="15825" cap="flat" cmpd="sng">
            <a:solidFill>
              <a:srgbClr val="BDCE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00" tIns="7900" rIns="7900" bIns="79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/>
          </p:nvPr>
        </p:nvSpPr>
        <p:spPr>
          <a:xfrm>
            <a:off x="2927520" y="1333080"/>
            <a:ext cx="8758800" cy="4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1417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 idx="4294967295"/>
          </p:nvPr>
        </p:nvSpPr>
        <p:spPr>
          <a:xfrm>
            <a:off x="1998360" y="2194200"/>
            <a:ext cx="9273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</a:pPr>
            <a:r>
              <a:rPr lang="de-DE">
                <a:highlight>
                  <a:schemeClr val="lt1"/>
                </a:highlight>
              </a:rPr>
              <a:t>NFDI4BioImage</a:t>
            </a:r>
            <a:br>
              <a:rPr lang="de-DE">
                <a:highlight>
                  <a:schemeClr val="lt1"/>
                </a:highlight>
              </a:rPr>
            </a:br>
            <a:r>
              <a:rPr lang="de-DE">
                <a:highlight>
                  <a:schemeClr val="lt1"/>
                </a:highlight>
              </a:rPr>
              <a:t>TA3 Hackathon @ UoC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 idx="4294967295"/>
          </p:nvPr>
        </p:nvSpPr>
        <p:spPr>
          <a:xfrm>
            <a:off x="1998360" y="2194200"/>
            <a:ext cx="9273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</a:pPr>
            <a:r>
              <a:rPr lang="de-DE">
                <a:highlight>
                  <a:schemeClr val="lt1"/>
                </a:highlight>
              </a:rPr>
              <a:t>Interoperability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998360" y="3429000"/>
            <a:ext cx="9273600" cy="20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3600"/>
              <a:buFont typeface="Arial"/>
              <a:buNone/>
            </a:pPr>
            <a:r>
              <a:rPr lang="de-DE" sz="3600" i="1">
                <a:solidFill>
                  <a:srgbClr val="0B1B2E"/>
                </a:solidFill>
                <a:highlight>
                  <a:schemeClr val="lt1"/>
                </a:highlight>
              </a:rPr>
              <a:t>Eik Dahms, Lukas Weil, Christoph Möhl, Michele Bortolomeazzi, Niraj Kandpal, Mohamed Abdrabbou, Josh Moore, Jens Wendt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title" idx="4294967295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lang="de-DE">
                <a:highlight>
                  <a:schemeClr val="lt1"/>
                </a:highlight>
              </a:rPr>
              <a:t>OMERO-ARC-Interaction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350" y="1289751"/>
            <a:ext cx="7769375" cy="49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title" idx="4294967295"/>
          </p:nvPr>
        </p:nvSpPr>
        <p:spPr>
          <a:xfrm>
            <a:off x="838080" y="284400"/>
            <a:ext cx="90288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lang="de-DE">
                <a:highlight>
                  <a:schemeClr val="lt1"/>
                </a:highlight>
              </a:rPr>
              <a:t>Snapshot model use case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3675"/>
            <a:ext cx="11888773" cy="45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987531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824" y="1229012"/>
            <a:ext cx="5852278" cy="439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75" y="973550"/>
            <a:ext cx="6604375" cy="53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0" y="0"/>
            <a:ext cx="6843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>
                <a:solidFill>
                  <a:schemeClr val="dk1"/>
                </a:solidFill>
                <a:highlight>
                  <a:schemeClr val="lt1"/>
                </a:highlight>
              </a:rPr>
              <a:t>Image mapping</a:t>
            </a:r>
            <a:endParaRPr sz="4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_Titel_NFDI4BI_Stil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_1_Inhalt_01_NFDI4BI_Stil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Custom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Noto Sans Symbols</vt:lpstr>
      <vt:lpstr>_Titel_NFDI4BI_Stil1</vt:lpstr>
      <vt:lpstr>_1_Inhalt_01_NFDI4BI_Stil1</vt:lpstr>
      <vt:lpstr>NFDI4BioImage TA3 Hackathon @ UoC</vt:lpstr>
      <vt:lpstr>Interoperability</vt:lpstr>
      <vt:lpstr>OMERO-ARC-Interaction</vt:lpstr>
      <vt:lpstr>Snapshot model use case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NFDI4BioImage TA3 Hackathon @ UoC</dc:title>
  <cp:lastModifiedBy>Andrea Schrader</cp:lastModifiedBy>
  <cp:revision>1</cp:revision>
  <dcterms:modified xsi:type="dcterms:W3CDTF">2023-12-07T06:50:18Z</dcterms:modified>
</cp:coreProperties>
</file>