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822" r:id="rId5"/>
    <p:sldId id="871" r:id="rId6"/>
    <p:sldId id="873" r:id="rId7"/>
    <p:sldId id="824" r:id="rId8"/>
    <p:sldId id="866" r:id="rId9"/>
    <p:sldId id="828" r:id="rId10"/>
    <p:sldId id="830" r:id="rId11"/>
    <p:sldId id="832" r:id="rId12"/>
    <p:sldId id="802" r:id="rId13"/>
    <p:sldId id="878" r:id="rId14"/>
    <p:sldId id="803" r:id="rId15"/>
    <p:sldId id="782" r:id="rId16"/>
    <p:sldId id="833" r:id="rId17"/>
    <p:sldId id="787" r:id="rId18"/>
    <p:sldId id="639" r:id="rId19"/>
    <p:sldId id="842" r:id="rId20"/>
    <p:sldId id="731" r:id="rId21"/>
    <p:sldId id="612" r:id="rId22"/>
    <p:sldId id="664" r:id="rId23"/>
    <p:sldId id="867" r:id="rId24"/>
    <p:sldId id="256" r:id="rId25"/>
    <p:sldId id="259" r:id="rId26"/>
    <p:sldId id="865" r:id="rId27"/>
    <p:sldId id="857" r:id="rId28"/>
    <p:sldId id="817" r:id="rId29"/>
    <p:sldId id="879" r:id="rId30"/>
    <p:sldId id="877" r:id="rId31"/>
    <p:sldId id="876" r:id="rId32"/>
    <p:sldId id="870" r:id="rId33"/>
    <p:sldId id="854" r:id="rId34"/>
    <p:sldId id="651" r:id="rId35"/>
    <p:sldId id="8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52A56E-B8B3-88EA-5BD2-7C44244B89E7}" name="Cristina Martins Rodrigues" initials="CMR" userId="Cristina Martins Rodrigu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7C834"/>
    <a:srgbClr val="ED7D31"/>
    <a:srgbClr val="2D3E50"/>
    <a:srgbClr val="595959"/>
    <a:srgbClr val="0BB5DD"/>
    <a:srgbClr val="AFABAB"/>
    <a:srgbClr val="000000"/>
    <a:srgbClr val="1FC2A7"/>
    <a:srgbClr val="A0E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eil" userId="f76c2c5f-48d6-46f7-a462-21edb9536a9f" providerId="ADAL" clId="{D977FB4C-F4D8-49B1-B165-BAF3A615707C}"/>
    <pc:docChg chg="modSld">
      <pc:chgData name="Lukas Weil" userId="f76c2c5f-48d6-46f7-a462-21edb9536a9f" providerId="ADAL" clId="{D977FB4C-F4D8-49B1-B165-BAF3A615707C}" dt="2023-12-01T10:43:26.591" v="2" actId="20577"/>
      <pc:docMkLst>
        <pc:docMk/>
      </pc:docMkLst>
      <pc:sldChg chg="modNotesTx">
        <pc:chgData name="Lukas Weil" userId="f76c2c5f-48d6-46f7-a462-21edb9536a9f" providerId="ADAL" clId="{D977FB4C-F4D8-49B1-B165-BAF3A615707C}" dt="2023-12-01T10:43:26.591" v="2" actId="20577"/>
        <pc:sldMkLst>
          <pc:docMk/>
          <pc:sldMk cId="616028957" sldId="8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Hello and </a:t>
            </a:r>
            <a:r>
              <a:rPr lang="de-DE" dirty="0" err="1"/>
              <a:t>welcome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/>
              <a:t>.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Research </a:t>
            </a:r>
            <a:r>
              <a:rPr lang="de-DE" dirty="0" err="1"/>
              <a:t>Context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ARC in </a:t>
            </a:r>
            <a:r>
              <a:rPr lang="de-DE" dirty="0" err="1"/>
              <a:t>short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53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experimental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ISA,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CWL. </a:t>
            </a:r>
            <a:r>
              <a:rPr lang="de-DE" dirty="0" err="1"/>
              <a:t>Contextualizing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ARC </a:t>
            </a:r>
            <a:r>
              <a:rPr lang="de-DE" dirty="0" err="1"/>
              <a:t>into</a:t>
            </a:r>
            <a:r>
              <a:rPr lang="de-DE" dirty="0"/>
              <a:t> an RO-</a:t>
            </a:r>
            <a:r>
              <a:rPr lang="de-DE" dirty="0" err="1"/>
              <a:t>Crate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experimental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ISA.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6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Again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. The same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descriptor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contextualize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ISA-XLSX,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contextualizing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tabular</a:t>
            </a:r>
            <a:r>
              <a:rPr lang="de-DE" dirty="0"/>
              <a:t> form.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8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sample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a </a:t>
            </a:r>
            <a:r>
              <a:rPr lang="de-DE" dirty="0" err="1"/>
              <a:t>measurement</a:t>
            </a:r>
            <a:r>
              <a:rPr lang="de-DE" dirty="0"/>
              <a:t>. In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parameteres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. Both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headers</a:t>
            </a:r>
            <a:r>
              <a:rPr lang="de-DE" dirty="0"/>
              <a:t> and </a:t>
            </a:r>
            <a:r>
              <a:rPr lang="de-DE" dirty="0" err="1"/>
              <a:t>values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picked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ontology</a:t>
            </a:r>
            <a:r>
              <a:rPr lang="de-DE" dirty="0"/>
              <a:t>, 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varibality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38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In tabular form it looks like this.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5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For example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1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In specific experimental setups, similar bits of information arise. To group them and make them available when describing these experimental setups, templates can be used.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90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prebuilt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headers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experimental </a:t>
            </a:r>
            <a:r>
              <a:rPr lang="de-DE" dirty="0" err="1"/>
              <a:t>workflow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shortly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versioning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7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powerful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track </a:t>
            </a:r>
            <a:r>
              <a:rPr lang="de-DE" dirty="0" err="1"/>
              <a:t>of</a:t>
            </a:r>
            <a:r>
              <a:rPr lang="de-DE" dirty="0"/>
              <a:t>, </a:t>
            </a:r>
            <a:r>
              <a:rPr lang="de-DE" dirty="0" err="1"/>
              <a:t>distributing</a:t>
            </a:r>
            <a:r>
              <a:rPr lang="de-DE" dirty="0"/>
              <a:t> and </a:t>
            </a:r>
            <a:r>
              <a:rPr lang="de-DE" dirty="0" err="1"/>
              <a:t>collaborating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ARC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ARC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structured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storing</a:t>
            </a:r>
            <a:r>
              <a:rPr lang="de-DE" dirty="0"/>
              <a:t>, </a:t>
            </a:r>
            <a:r>
              <a:rPr lang="de-DE" dirty="0" err="1"/>
              <a:t>versioning</a:t>
            </a:r>
            <a:r>
              <a:rPr lang="de-DE" dirty="0"/>
              <a:t> and </a:t>
            </a:r>
            <a:r>
              <a:rPr lang="de-DE" dirty="0" err="1"/>
              <a:t>annotating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74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Besides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capabilites</a:t>
            </a:r>
            <a:r>
              <a:rPr lang="de-DE" dirty="0"/>
              <a:t>,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.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basically</a:t>
            </a:r>
            <a:r>
              <a:rPr lang="de-DE" dirty="0"/>
              <a:t> an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triggered</a:t>
            </a:r>
            <a:r>
              <a:rPr lang="de-DE" dirty="0"/>
              <a:t>,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47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updating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online. </a:t>
            </a:r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badges</a:t>
            </a:r>
            <a:r>
              <a:rPr lang="de-DE" dirty="0"/>
              <a:t>,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ARC.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hood</a:t>
            </a:r>
            <a:r>
              <a:rPr lang="de-DE" dirty="0"/>
              <a:t>, different </a:t>
            </a:r>
            <a:r>
              <a:rPr lang="de-DE" dirty="0" err="1"/>
              <a:t>validations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. </a:t>
            </a:r>
            <a:r>
              <a:rPr lang="de-DE" dirty="0" err="1"/>
              <a:t>Besides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a </a:t>
            </a: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/>
              <a:t>checklist</a:t>
            </a:r>
            <a:r>
              <a:rPr lang="de-DE" dirty="0"/>
              <a:t>, </a:t>
            </a:r>
            <a:r>
              <a:rPr lang="de-DE" dirty="0" err="1"/>
              <a:t>basically</a:t>
            </a:r>
            <a:r>
              <a:rPr lang="de-DE" dirty="0"/>
              <a:t> </a:t>
            </a:r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ARC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supposed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42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just </a:t>
            </a:r>
            <a:r>
              <a:rPr lang="de-DE" dirty="0" err="1"/>
              <a:t>shortly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 2 possible integrative </a:t>
            </a:r>
            <a:r>
              <a:rPr lang="de-DE" dirty="0" err="1"/>
              <a:t>workflows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ARC </a:t>
            </a:r>
            <a:r>
              <a:rPr lang="de-DE" dirty="0" err="1"/>
              <a:t>ecosystem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solid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, </a:t>
            </a:r>
            <a:r>
              <a:rPr lang="de-DE" dirty="0" err="1"/>
              <a:t>allowing</a:t>
            </a:r>
            <a:r>
              <a:rPr lang="de-DE" dirty="0"/>
              <a:t> </a:t>
            </a:r>
            <a:r>
              <a:rPr lang="de-DE" dirty="0" err="1"/>
              <a:t>productive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ARC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scaffold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I </a:t>
            </a:r>
            <a:r>
              <a:rPr lang="de-DE" dirty="0" err="1"/>
              <a:t>said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ARC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structured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, so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quick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9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ARC </a:t>
            </a:r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design </a:t>
            </a:r>
            <a:r>
              <a:rPr lang="de-DE" dirty="0" err="1"/>
              <a:t>principle</a:t>
            </a:r>
            <a:r>
              <a:rPr lang="de-DE" dirty="0"/>
              <a:t>.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6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This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easy </a:t>
            </a:r>
            <a:r>
              <a:rPr lang="de-DE" dirty="0" err="1"/>
              <a:t>access</a:t>
            </a:r>
            <a:r>
              <a:rPr lang="de-DE" dirty="0"/>
              <a:t> and </a:t>
            </a:r>
            <a:r>
              <a:rPr lang="de-DE" dirty="0" err="1"/>
              <a:t>manipulation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requiring</a:t>
            </a:r>
            <a:r>
              <a:rPr lang="de-DE" dirty="0"/>
              <a:t> a </a:t>
            </a:r>
            <a:r>
              <a:rPr lang="de-DE" dirty="0" err="1"/>
              <a:t>tool</a:t>
            </a:r>
            <a:r>
              <a:rPr lang="de-DE" dirty="0"/>
              <a:t>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1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By </a:t>
            </a:r>
            <a:r>
              <a:rPr lang="de-DE" dirty="0" err="1"/>
              <a:t>structuring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,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ARCs </a:t>
            </a:r>
            <a:r>
              <a:rPr lang="de-DE" dirty="0" err="1"/>
              <a:t>too</a:t>
            </a:r>
            <a:r>
              <a:rPr lang="de-DE" dirty="0"/>
              <a:t>. These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flavour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principle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“ in mind. The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, but also </a:t>
            </a:r>
            <a:r>
              <a:rPr lang="de-DE" dirty="0" err="1"/>
              <a:t>humans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intuitively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12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guarantees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.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lets‘s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standards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8.sv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4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11" Type="http://schemas.openxmlformats.org/officeDocument/2006/relationships/image" Target="../media/image12.png"/><Relationship Id="rId5" Type="http://schemas.openxmlformats.org/officeDocument/2006/relationships/image" Target="../media/image42.png"/><Relationship Id="rId10" Type="http://schemas.openxmlformats.org/officeDocument/2006/relationships/image" Target="../media/image11.svg"/><Relationship Id="rId4" Type="http://schemas.openxmlformats.org/officeDocument/2006/relationships/image" Target="../media/image41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28.svg"/><Relationship Id="rId7" Type="http://schemas.openxmlformats.org/officeDocument/2006/relationships/image" Target="../media/image50.png"/><Relationship Id="rId12" Type="http://schemas.openxmlformats.org/officeDocument/2006/relationships/image" Target="../media/image31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30.pn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29.png"/><Relationship Id="rId9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jpeg"/><Relationship Id="rId3" Type="http://schemas.openxmlformats.org/officeDocument/2006/relationships/image" Target="../media/image28.svg"/><Relationship Id="rId7" Type="http://schemas.openxmlformats.org/officeDocument/2006/relationships/image" Target="../media/image50.png"/><Relationship Id="rId12" Type="http://schemas.openxmlformats.org/officeDocument/2006/relationships/image" Target="../media/image55.jpeg"/><Relationship Id="rId2" Type="http://schemas.openxmlformats.org/officeDocument/2006/relationships/image" Target="../media/image27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54.jpeg"/><Relationship Id="rId5" Type="http://schemas.openxmlformats.org/officeDocument/2006/relationships/image" Target="../media/image48.png"/><Relationship Id="rId15" Type="http://schemas.openxmlformats.org/officeDocument/2006/relationships/image" Target="../media/image31.svg"/><Relationship Id="rId10" Type="http://schemas.openxmlformats.org/officeDocument/2006/relationships/image" Target="../media/image53.svg"/><Relationship Id="rId4" Type="http://schemas.openxmlformats.org/officeDocument/2006/relationships/image" Target="../media/image29.png"/><Relationship Id="rId9" Type="http://schemas.openxmlformats.org/officeDocument/2006/relationships/image" Target="../media/image52.png"/><Relationship Id="rId1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7.png"/><Relationship Id="rId7" Type="http://schemas.openxmlformats.org/officeDocument/2006/relationships/image" Target="../media/image53.sv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1.svg"/><Relationship Id="rId5" Type="http://schemas.openxmlformats.org/officeDocument/2006/relationships/image" Target="../media/image29.png"/><Relationship Id="rId10" Type="http://schemas.openxmlformats.org/officeDocument/2006/relationships/image" Target="../media/image50.png"/><Relationship Id="rId4" Type="http://schemas.openxmlformats.org/officeDocument/2006/relationships/image" Target="../media/image28.svg"/><Relationship Id="rId9" Type="http://schemas.openxmlformats.org/officeDocument/2006/relationships/image" Target="../media/image4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gif"/><Relationship Id="rId3" Type="http://schemas.openxmlformats.org/officeDocument/2006/relationships/image" Target="../media/image39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svg"/><Relationship Id="rId1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27F9914-98E4-4A27-81D5-0E7C1CDF8B27}"/>
              </a:ext>
            </a:extLst>
          </p:cNvPr>
          <p:cNvGrpSpPr>
            <a:grpSpLocks noChangeAspect="1"/>
          </p:cNvGrpSpPr>
          <p:nvPr/>
        </p:nvGrpSpPr>
        <p:grpSpPr>
          <a:xfrm rot="3600000">
            <a:off x="-1275561" y="-1929412"/>
            <a:ext cx="4011275" cy="5085937"/>
            <a:chOff x="3184525" y="1872136"/>
            <a:chExt cx="3337617" cy="4231802"/>
          </a:xfrm>
          <a:solidFill>
            <a:srgbClr val="70AD47">
              <a:lumMod val="20000"/>
              <a:lumOff val="80000"/>
            </a:srgbClr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8BFCBF-B773-4BF8-8C68-114F91D27888}"/>
                </a:ext>
              </a:extLst>
            </p:cNvPr>
            <p:cNvSpPr/>
            <p:nvPr/>
          </p:nvSpPr>
          <p:spPr>
            <a:xfrm>
              <a:off x="3917619" y="1872136"/>
              <a:ext cx="2604523" cy="2233997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 fill="none" extrusionOk="0">
                  <a:moveTo>
                    <a:pt x="678216" y="1289261"/>
                  </a:moveTo>
                  <a:cubicBezTo>
                    <a:pt x="660147" y="1270970"/>
                    <a:pt x="612224" y="1239611"/>
                    <a:pt x="593710" y="1232924"/>
                  </a:cubicBezTo>
                  <a:cubicBezTo>
                    <a:pt x="530950" y="1215688"/>
                    <a:pt x="442831" y="1216111"/>
                    <a:pt x="418197" y="1204755"/>
                  </a:cubicBezTo>
                  <a:cubicBezTo>
                    <a:pt x="373809" y="1182682"/>
                    <a:pt x="244327" y="1096288"/>
                    <a:pt x="169012" y="1076912"/>
                  </a:cubicBezTo>
                  <a:cubicBezTo>
                    <a:pt x="169057" y="1053229"/>
                    <a:pt x="114556" y="1005924"/>
                    <a:pt x="67172" y="946903"/>
                  </a:cubicBezTo>
                  <a:cubicBezTo>
                    <a:pt x="38547" y="927006"/>
                    <a:pt x="3312" y="783126"/>
                    <a:pt x="0" y="693384"/>
                  </a:cubicBezTo>
                  <a:cubicBezTo>
                    <a:pt x="19703" y="574331"/>
                    <a:pt x="26508" y="505710"/>
                    <a:pt x="26002" y="446366"/>
                  </a:cubicBezTo>
                  <a:cubicBezTo>
                    <a:pt x="42213" y="426547"/>
                    <a:pt x="67390" y="314469"/>
                    <a:pt x="104008" y="270854"/>
                  </a:cubicBezTo>
                  <a:cubicBezTo>
                    <a:pt x="128650" y="258351"/>
                    <a:pt x="173988" y="174520"/>
                    <a:pt x="221016" y="106175"/>
                  </a:cubicBezTo>
                  <a:cubicBezTo>
                    <a:pt x="249836" y="80876"/>
                    <a:pt x="313871" y="56732"/>
                    <a:pt x="331524" y="34670"/>
                  </a:cubicBezTo>
                  <a:cubicBezTo>
                    <a:pt x="389853" y="10694"/>
                    <a:pt x="418539" y="23610"/>
                    <a:pt x="472368" y="0"/>
                  </a:cubicBezTo>
                  <a:cubicBezTo>
                    <a:pt x="562829" y="11195"/>
                    <a:pt x="606560" y="16279"/>
                    <a:pt x="660881" y="4334"/>
                  </a:cubicBezTo>
                  <a:cubicBezTo>
                    <a:pt x="683442" y="25164"/>
                    <a:pt x="818434" y="88619"/>
                    <a:pt x="860229" y="101841"/>
                  </a:cubicBezTo>
                  <a:cubicBezTo>
                    <a:pt x="880639" y="124011"/>
                    <a:pt x="976073" y="179991"/>
                    <a:pt x="1027075" y="225350"/>
                  </a:cubicBezTo>
                  <a:cubicBezTo>
                    <a:pt x="1041403" y="237474"/>
                    <a:pt x="1104602" y="314858"/>
                    <a:pt x="1126749" y="322857"/>
                  </a:cubicBezTo>
                  <a:cubicBezTo>
                    <a:pt x="1133658" y="343737"/>
                    <a:pt x="1162914" y="387584"/>
                    <a:pt x="1189587" y="455034"/>
                  </a:cubicBezTo>
                  <a:cubicBezTo>
                    <a:pt x="1220621" y="515403"/>
                    <a:pt x="1207540" y="537199"/>
                    <a:pt x="1241590" y="602378"/>
                  </a:cubicBezTo>
                  <a:cubicBezTo>
                    <a:pt x="1241164" y="622879"/>
                    <a:pt x="1258195" y="664902"/>
                    <a:pt x="1265426" y="704219"/>
                  </a:cubicBezTo>
                  <a:cubicBezTo>
                    <a:pt x="1269484" y="739365"/>
                    <a:pt x="1245468" y="770493"/>
                    <a:pt x="1235090" y="838562"/>
                  </a:cubicBezTo>
                  <a:cubicBezTo>
                    <a:pt x="1212332" y="848581"/>
                    <a:pt x="1159568" y="951456"/>
                    <a:pt x="1135416" y="979405"/>
                  </a:cubicBezTo>
                  <a:cubicBezTo>
                    <a:pt x="1089280" y="1021021"/>
                    <a:pt x="1052563" y="1075180"/>
                    <a:pt x="1024908" y="1100747"/>
                  </a:cubicBezTo>
                  <a:cubicBezTo>
                    <a:pt x="990941" y="1133255"/>
                    <a:pt x="970101" y="1143668"/>
                    <a:pt x="931735" y="1180920"/>
                  </a:cubicBezTo>
                  <a:cubicBezTo>
                    <a:pt x="932222" y="1201002"/>
                    <a:pt x="908432" y="1288660"/>
                    <a:pt x="912233" y="1304429"/>
                  </a:cubicBezTo>
                  <a:cubicBezTo>
                    <a:pt x="918369" y="1329020"/>
                    <a:pt x="917988" y="1385335"/>
                    <a:pt x="916567" y="1417104"/>
                  </a:cubicBezTo>
                  <a:cubicBezTo>
                    <a:pt x="910356" y="1486529"/>
                    <a:pt x="936426" y="1588026"/>
                    <a:pt x="983738" y="1705291"/>
                  </a:cubicBezTo>
                  <a:cubicBezTo>
                    <a:pt x="1007034" y="1847213"/>
                    <a:pt x="995140" y="1874206"/>
                    <a:pt x="1040076" y="1989146"/>
                  </a:cubicBezTo>
                  <a:cubicBezTo>
                    <a:pt x="1051442" y="2005674"/>
                    <a:pt x="1051266" y="2099343"/>
                    <a:pt x="1068245" y="2153824"/>
                  </a:cubicBezTo>
                  <a:cubicBezTo>
                    <a:pt x="1199514" y="2031312"/>
                    <a:pt x="1315076" y="1805631"/>
                    <a:pt x="1391101" y="1668455"/>
                  </a:cubicBezTo>
                  <a:cubicBezTo>
                    <a:pt x="1391396" y="1651761"/>
                    <a:pt x="1399188" y="1631088"/>
                    <a:pt x="1408436" y="1596950"/>
                  </a:cubicBezTo>
                  <a:cubicBezTo>
                    <a:pt x="1400966" y="1578269"/>
                    <a:pt x="1387417" y="1519722"/>
                    <a:pt x="1375934" y="1503777"/>
                  </a:cubicBezTo>
                  <a:cubicBezTo>
                    <a:pt x="1359202" y="1478878"/>
                    <a:pt x="1340014" y="1444836"/>
                    <a:pt x="1326097" y="1404103"/>
                  </a:cubicBezTo>
                  <a:cubicBezTo>
                    <a:pt x="1325760" y="1368850"/>
                    <a:pt x="1326922" y="1309584"/>
                    <a:pt x="1313096" y="1280594"/>
                  </a:cubicBezTo>
                  <a:cubicBezTo>
                    <a:pt x="1309929" y="1269031"/>
                    <a:pt x="1314400" y="1235842"/>
                    <a:pt x="1319596" y="1191754"/>
                  </a:cubicBezTo>
                  <a:cubicBezTo>
                    <a:pt x="1329842" y="1175579"/>
                    <a:pt x="1342922" y="1111158"/>
                    <a:pt x="1354265" y="1087746"/>
                  </a:cubicBezTo>
                  <a:cubicBezTo>
                    <a:pt x="1357543" y="1072938"/>
                    <a:pt x="1409038" y="1037328"/>
                    <a:pt x="1432271" y="1001073"/>
                  </a:cubicBezTo>
                  <a:cubicBezTo>
                    <a:pt x="1464856" y="948285"/>
                    <a:pt x="1470033" y="918366"/>
                    <a:pt x="1492942" y="888399"/>
                  </a:cubicBezTo>
                  <a:cubicBezTo>
                    <a:pt x="1535124" y="850850"/>
                    <a:pt x="1599466" y="762692"/>
                    <a:pt x="1631619" y="751889"/>
                  </a:cubicBezTo>
                  <a:cubicBezTo>
                    <a:pt x="1673275" y="714718"/>
                    <a:pt x="1699889" y="702852"/>
                    <a:pt x="1722626" y="680383"/>
                  </a:cubicBezTo>
                  <a:cubicBezTo>
                    <a:pt x="1744360" y="666400"/>
                    <a:pt x="1768028" y="654433"/>
                    <a:pt x="1781130" y="650048"/>
                  </a:cubicBezTo>
                  <a:cubicBezTo>
                    <a:pt x="1786242" y="645134"/>
                    <a:pt x="1823245" y="635797"/>
                    <a:pt x="1835300" y="632713"/>
                  </a:cubicBezTo>
                  <a:cubicBezTo>
                    <a:pt x="1849934" y="618187"/>
                    <a:pt x="1895380" y="599949"/>
                    <a:pt x="1934974" y="585043"/>
                  </a:cubicBezTo>
                  <a:cubicBezTo>
                    <a:pt x="1966741" y="574314"/>
                    <a:pt x="1986207" y="558600"/>
                    <a:pt x="2017314" y="546040"/>
                  </a:cubicBezTo>
                  <a:cubicBezTo>
                    <a:pt x="2051507" y="531636"/>
                    <a:pt x="2062449" y="530930"/>
                    <a:pt x="2093153" y="528706"/>
                  </a:cubicBezTo>
                  <a:cubicBezTo>
                    <a:pt x="2105947" y="530246"/>
                    <a:pt x="2137945" y="530758"/>
                    <a:pt x="2181992" y="526539"/>
                  </a:cubicBezTo>
                  <a:cubicBezTo>
                    <a:pt x="2198519" y="531027"/>
                    <a:pt x="2220589" y="541099"/>
                    <a:pt x="2242663" y="546040"/>
                  </a:cubicBezTo>
                  <a:cubicBezTo>
                    <a:pt x="2260850" y="553083"/>
                    <a:pt x="2315413" y="566558"/>
                    <a:pt x="2353172" y="580709"/>
                  </a:cubicBezTo>
                  <a:cubicBezTo>
                    <a:pt x="2395991" y="599723"/>
                    <a:pt x="2434752" y="622444"/>
                    <a:pt x="2446345" y="634880"/>
                  </a:cubicBezTo>
                  <a:cubicBezTo>
                    <a:pt x="2468078" y="645881"/>
                    <a:pt x="2483484" y="660795"/>
                    <a:pt x="2511350" y="695551"/>
                  </a:cubicBezTo>
                  <a:cubicBezTo>
                    <a:pt x="2529276" y="734496"/>
                    <a:pt x="2542430" y="761680"/>
                    <a:pt x="2576354" y="810393"/>
                  </a:cubicBezTo>
                  <a:cubicBezTo>
                    <a:pt x="2579726" y="830062"/>
                    <a:pt x="2598936" y="867633"/>
                    <a:pt x="2604523" y="890565"/>
                  </a:cubicBezTo>
                  <a:cubicBezTo>
                    <a:pt x="2614378" y="941089"/>
                    <a:pt x="2586843" y="996821"/>
                    <a:pt x="2591522" y="1068245"/>
                  </a:cubicBezTo>
                  <a:cubicBezTo>
                    <a:pt x="2580698" y="1105066"/>
                    <a:pt x="2550947" y="1236902"/>
                    <a:pt x="2539518" y="1261092"/>
                  </a:cubicBezTo>
                  <a:cubicBezTo>
                    <a:pt x="2534005" y="1299910"/>
                    <a:pt x="2479299" y="1386788"/>
                    <a:pt x="2457179" y="1436605"/>
                  </a:cubicBezTo>
                  <a:cubicBezTo>
                    <a:pt x="2423030" y="1458826"/>
                    <a:pt x="2382326" y="1529338"/>
                    <a:pt x="2364006" y="1536279"/>
                  </a:cubicBezTo>
                  <a:cubicBezTo>
                    <a:pt x="2327117" y="1581934"/>
                    <a:pt x="2297223" y="1578244"/>
                    <a:pt x="2251331" y="1629453"/>
                  </a:cubicBezTo>
                  <a:cubicBezTo>
                    <a:pt x="2236249" y="1647775"/>
                    <a:pt x="2164602" y="1678351"/>
                    <a:pt x="2153824" y="1683623"/>
                  </a:cubicBezTo>
                  <a:cubicBezTo>
                    <a:pt x="2108098" y="1715922"/>
                    <a:pt x="2056511" y="1763567"/>
                    <a:pt x="2036815" y="1778964"/>
                  </a:cubicBezTo>
                  <a:cubicBezTo>
                    <a:pt x="2006777" y="1784064"/>
                    <a:pt x="1971796" y="1794404"/>
                    <a:pt x="1915473" y="1811466"/>
                  </a:cubicBezTo>
                  <a:cubicBezTo>
                    <a:pt x="1878265" y="1812395"/>
                    <a:pt x="1825061" y="1817360"/>
                    <a:pt x="1804965" y="1809299"/>
                  </a:cubicBezTo>
                  <a:cubicBezTo>
                    <a:pt x="1783528" y="1802345"/>
                    <a:pt x="1744660" y="1789896"/>
                    <a:pt x="1685790" y="1781130"/>
                  </a:cubicBezTo>
                  <a:cubicBezTo>
                    <a:pt x="1677471" y="1782626"/>
                    <a:pt x="1651051" y="1766455"/>
                    <a:pt x="1633786" y="1755128"/>
                  </a:cubicBezTo>
                  <a:cubicBezTo>
                    <a:pt x="1612978" y="1738508"/>
                    <a:pt x="1597831" y="1732574"/>
                    <a:pt x="1573115" y="1707458"/>
                  </a:cubicBezTo>
                  <a:cubicBezTo>
                    <a:pt x="1562940" y="1704711"/>
                    <a:pt x="1552957" y="1707418"/>
                    <a:pt x="1534112" y="1707458"/>
                  </a:cubicBezTo>
                  <a:cubicBezTo>
                    <a:pt x="1482653" y="1838815"/>
                    <a:pt x="1329662" y="2073625"/>
                    <a:pt x="1152751" y="2231830"/>
                  </a:cubicBezTo>
                  <a:cubicBezTo>
                    <a:pt x="1170569" y="2228426"/>
                    <a:pt x="1238826" y="2228272"/>
                    <a:pt x="1263259" y="2233997"/>
                  </a:cubicBezTo>
                  <a:cubicBezTo>
                    <a:pt x="1257579" y="2229733"/>
                    <a:pt x="1248409" y="2224041"/>
                    <a:pt x="1243757" y="2223163"/>
                  </a:cubicBezTo>
                  <a:cubicBezTo>
                    <a:pt x="1217616" y="2228388"/>
                    <a:pt x="1174623" y="2219520"/>
                    <a:pt x="1150584" y="2227496"/>
                  </a:cubicBezTo>
                  <a:cubicBezTo>
                    <a:pt x="1116703" y="2219539"/>
                    <a:pt x="1075742" y="2186292"/>
                    <a:pt x="1059577" y="2188493"/>
                  </a:cubicBezTo>
                  <a:cubicBezTo>
                    <a:pt x="1058468" y="2165501"/>
                    <a:pt x="1058947" y="2142581"/>
                    <a:pt x="1057410" y="2119155"/>
                  </a:cubicBezTo>
                  <a:cubicBezTo>
                    <a:pt x="1049141" y="2101456"/>
                    <a:pt x="1052443" y="2093672"/>
                    <a:pt x="1046576" y="2069318"/>
                  </a:cubicBezTo>
                  <a:cubicBezTo>
                    <a:pt x="1042082" y="2059862"/>
                    <a:pt x="1036078" y="2028953"/>
                    <a:pt x="1035742" y="2023815"/>
                  </a:cubicBezTo>
                  <a:cubicBezTo>
                    <a:pt x="1027610" y="2007454"/>
                    <a:pt x="1023349" y="2002036"/>
                    <a:pt x="1014074" y="1989146"/>
                  </a:cubicBezTo>
                  <a:cubicBezTo>
                    <a:pt x="1007989" y="1982347"/>
                    <a:pt x="996221" y="1970885"/>
                    <a:pt x="990239" y="1967477"/>
                  </a:cubicBezTo>
                  <a:cubicBezTo>
                    <a:pt x="985265" y="1962021"/>
                    <a:pt x="953481" y="1954254"/>
                    <a:pt x="942569" y="1945809"/>
                  </a:cubicBezTo>
                  <a:cubicBezTo>
                    <a:pt x="927241" y="1948272"/>
                    <a:pt x="919359" y="1945881"/>
                    <a:pt x="910066" y="1947976"/>
                  </a:cubicBezTo>
                  <a:cubicBezTo>
                    <a:pt x="901295" y="1932616"/>
                    <a:pt x="912469" y="1884249"/>
                    <a:pt x="903566" y="1835301"/>
                  </a:cubicBezTo>
                  <a:cubicBezTo>
                    <a:pt x="885247" y="1802615"/>
                    <a:pt x="874681" y="1746915"/>
                    <a:pt x="860229" y="1690124"/>
                  </a:cubicBezTo>
                  <a:cubicBezTo>
                    <a:pt x="857912" y="1610452"/>
                    <a:pt x="851384" y="1594427"/>
                    <a:pt x="832061" y="1531946"/>
                  </a:cubicBezTo>
                  <a:cubicBezTo>
                    <a:pt x="821075" y="1514776"/>
                    <a:pt x="807417" y="1481637"/>
                    <a:pt x="803892" y="1449606"/>
                  </a:cubicBezTo>
                  <a:cubicBezTo>
                    <a:pt x="783874" y="1421766"/>
                    <a:pt x="782079" y="1386572"/>
                    <a:pt x="751888" y="1334764"/>
                  </a:cubicBezTo>
                  <a:cubicBezTo>
                    <a:pt x="733786" y="1332003"/>
                    <a:pt x="698049" y="1298239"/>
                    <a:pt x="678216" y="1289261"/>
                  </a:cubicBezTo>
                  <a:close/>
                </a:path>
                <a:path w="2604523" h="2233997" stroke="0" extrusionOk="0">
                  <a:moveTo>
                    <a:pt x="678216" y="1289261"/>
                  </a:moveTo>
                  <a:cubicBezTo>
                    <a:pt x="637653" y="1264144"/>
                    <a:pt x="630147" y="1250713"/>
                    <a:pt x="593710" y="1232924"/>
                  </a:cubicBezTo>
                  <a:cubicBezTo>
                    <a:pt x="551254" y="1220201"/>
                    <a:pt x="470816" y="1202998"/>
                    <a:pt x="418197" y="1204755"/>
                  </a:cubicBezTo>
                  <a:cubicBezTo>
                    <a:pt x="388861" y="1195475"/>
                    <a:pt x="293935" y="1121594"/>
                    <a:pt x="169012" y="1076912"/>
                  </a:cubicBezTo>
                  <a:cubicBezTo>
                    <a:pt x="151190" y="1030596"/>
                    <a:pt x="97060" y="971454"/>
                    <a:pt x="67172" y="946903"/>
                  </a:cubicBezTo>
                  <a:cubicBezTo>
                    <a:pt x="37247" y="917383"/>
                    <a:pt x="32562" y="752975"/>
                    <a:pt x="0" y="693384"/>
                  </a:cubicBezTo>
                  <a:cubicBezTo>
                    <a:pt x="11562" y="632059"/>
                    <a:pt x="22629" y="569246"/>
                    <a:pt x="26002" y="446366"/>
                  </a:cubicBezTo>
                  <a:cubicBezTo>
                    <a:pt x="57084" y="382613"/>
                    <a:pt x="90869" y="296270"/>
                    <a:pt x="104008" y="270854"/>
                  </a:cubicBezTo>
                  <a:cubicBezTo>
                    <a:pt x="119692" y="239344"/>
                    <a:pt x="178121" y="194091"/>
                    <a:pt x="221016" y="106175"/>
                  </a:cubicBezTo>
                  <a:cubicBezTo>
                    <a:pt x="255757" y="88846"/>
                    <a:pt x="325325" y="51373"/>
                    <a:pt x="331524" y="34670"/>
                  </a:cubicBezTo>
                  <a:cubicBezTo>
                    <a:pt x="371186" y="18517"/>
                    <a:pt x="432380" y="3341"/>
                    <a:pt x="472368" y="0"/>
                  </a:cubicBezTo>
                  <a:cubicBezTo>
                    <a:pt x="565888" y="7879"/>
                    <a:pt x="621435" y="4064"/>
                    <a:pt x="660881" y="4334"/>
                  </a:cubicBezTo>
                  <a:cubicBezTo>
                    <a:pt x="732809" y="23737"/>
                    <a:pt x="832206" y="77522"/>
                    <a:pt x="860229" y="101841"/>
                  </a:cubicBezTo>
                  <a:cubicBezTo>
                    <a:pt x="909254" y="124764"/>
                    <a:pt x="996347" y="220928"/>
                    <a:pt x="1027075" y="225350"/>
                  </a:cubicBezTo>
                  <a:cubicBezTo>
                    <a:pt x="1061582" y="259488"/>
                    <a:pt x="1109807" y="290960"/>
                    <a:pt x="1126749" y="322857"/>
                  </a:cubicBezTo>
                  <a:cubicBezTo>
                    <a:pt x="1153514" y="350662"/>
                    <a:pt x="1154277" y="408394"/>
                    <a:pt x="1189587" y="455034"/>
                  </a:cubicBezTo>
                  <a:cubicBezTo>
                    <a:pt x="1198299" y="490150"/>
                    <a:pt x="1216936" y="543550"/>
                    <a:pt x="1241590" y="602378"/>
                  </a:cubicBezTo>
                  <a:cubicBezTo>
                    <a:pt x="1247111" y="629611"/>
                    <a:pt x="1252606" y="655568"/>
                    <a:pt x="1265426" y="704219"/>
                  </a:cubicBezTo>
                  <a:cubicBezTo>
                    <a:pt x="1269005" y="727497"/>
                    <a:pt x="1253514" y="799288"/>
                    <a:pt x="1235090" y="838562"/>
                  </a:cubicBezTo>
                  <a:cubicBezTo>
                    <a:pt x="1180804" y="894845"/>
                    <a:pt x="1182483" y="920415"/>
                    <a:pt x="1135416" y="979405"/>
                  </a:cubicBezTo>
                  <a:cubicBezTo>
                    <a:pt x="1088645" y="1014013"/>
                    <a:pt x="1077107" y="1062106"/>
                    <a:pt x="1024908" y="1100747"/>
                  </a:cubicBezTo>
                  <a:cubicBezTo>
                    <a:pt x="993967" y="1116669"/>
                    <a:pt x="946650" y="1157436"/>
                    <a:pt x="931735" y="1180920"/>
                  </a:cubicBezTo>
                  <a:cubicBezTo>
                    <a:pt x="919645" y="1237947"/>
                    <a:pt x="922460" y="1253409"/>
                    <a:pt x="912233" y="1304429"/>
                  </a:cubicBezTo>
                  <a:cubicBezTo>
                    <a:pt x="919928" y="1359252"/>
                    <a:pt x="924988" y="1377199"/>
                    <a:pt x="916567" y="1417104"/>
                  </a:cubicBezTo>
                  <a:cubicBezTo>
                    <a:pt x="956222" y="1524048"/>
                    <a:pt x="942492" y="1612165"/>
                    <a:pt x="983738" y="1705291"/>
                  </a:cubicBezTo>
                  <a:cubicBezTo>
                    <a:pt x="1033151" y="1836997"/>
                    <a:pt x="1013648" y="1955368"/>
                    <a:pt x="1040076" y="1989146"/>
                  </a:cubicBezTo>
                  <a:cubicBezTo>
                    <a:pt x="1036348" y="2025048"/>
                    <a:pt x="1048960" y="2084637"/>
                    <a:pt x="1068245" y="2153824"/>
                  </a:cubicBezTo>
                  <a:cubicBezTo>
                    <a:pt x="1162323" y="1940167"/>
                    <a:pt x="1277440" y="1748602"/>
                    <a:pt x="1391101" y="1668455"/>
                  </a:cubicBezTo>
                  <a:cubicBezTo>
                    <a:pt x="1396772" y="1653606"/>
                    <a:pt x="1407950" y="1606780"/>
                    <a:pt x="1408436" y="1596950"/>
                  </a:cubicBezTo>
                  <a:cubicBezTo>
                    <a:pt x="1396325" y="1574151"/>
                    <a:pt x="1376337" y="1531363"/>
                    <a:pt x="1375934" y="1503777"/>
                  </a:cubicBezTo>
                  <a:cubicBezTo>
                    <a:pt x="1364308" y="1478196"/>
                    <a:pt x="1336231" y="1443399"/>
                    <a:pt x="1326097" y="1404103"/>
                  </a:cubicBezTo>
                  <a:cubicBezTo>
                    <a:pt x="1321594" y="1378094"/>
                    <a:pt x="1329242" y="1334156"/>
                    <a:pt x="1313096" y="1280594"/>
                  </a:cubicBezTo>
                  <a:cubicBezTo>
                    <a:pt x="1317566" y="1249157"/>
                    <a:pt x="1323455" y="1217649"/>
                    <a:pt x="1319596" y="1191754"/>
                  </a:cubicBezTo>
                  <a:cubicBezTo>
                    <a:pt x="1335220" y="1165216"/>
                    <a:pt x="1343827" y="1110683"/>
                    <a:pt x="1354265" y="1087746"/>
                  </a:cubicBezTo>
                  <a:cubicBezTo>
                    <a:pt x="1366755" y="1081165"/>
                    <a:pt x="1396841" y="1028846"/>
                    <a:pt x="1432271" y="1001073"/>
                  </a:cubicBezTo>
                  <a:cubicBezTo>
                    <a:pt x="1466217" y="954217"/>
                    <a:pt x="1487540" y="911705"/>
                    <a:pt x="1492942" y="888399"/>
                  </a:cubicBezTo>
                  <a:cubicBezTo>
                    <a:pt x="1552769" y="826616"/>
                    <a:pt x="1573731" y="811834"/>
                    <a:pt x="1631619" y="751889"/>
                  </a:cubicBezTo>
                  <a:cubicBezTo>
                    <a:pt x="1679246" y="720295"/>
                    <a:pt x="1677893" y="705973"/>
                    <a:pt x="1722626" y="680383"/>
                  </a:cubicBezTo>
                  <a:cubicBezTo>
                    <a:pt x="1730898" y="670401"/>
                    <a:pt x="1757837" y="668159"/>
                    <a:pt x="1781130" y="650048"/>
                  </a:cubicBezTo>
                  <a:cubicBezTo>
                    <a:pt x="1804721" y="645781"/>
                    <a:pt x="1821739" y="634296"/>
                    <a:pt x="1835300" y="632713"/>
                  </a:cubicBezTo>
                  <a:cubicBezTo>
                    <a:pt x="1857350" y="611636"/>
                    <a:pt x="1901441" y="604524"/>
                    <a:pt x="1934974" y="585043"/>
                  </a:cubicBezTo>
                  <a:cubicBezTo>
                    <a:pt x="1954331" y="567285"/>
                    <a:pt x="1988079" y="559240"/>
                    <a:pt x="2017314" y="546040"/>
                  </a:cubicBezTo>
                  <a:cubicBezTo>
                    <a:pt x="2030163" y="536789"/>
                    <a:pt x="2080022" y="525845"/>
                    <a:pt x="2093153" y="528706"/>
                  </a:cubicBezTo>
                  <a:cubicBezTo>
                    <a:pt x="2113603" y="535215"/>
                    <a:pt x="2157870" y="528824"/>
                    <a:pt x="2181992" y="526539"/>
                  </a:cubicBezTo>
                  <a:cubicBezTo>
                    <a:pt x="2192373" y="529826"/>
                    <a:pt x="2217108" y="535121"/>
                    <a:pt x="2242663" y="546040"/>
                  </a:cubicBezTo>
                  <a:cubicBezTo>
                    <a:pt x="2271827" y="548799"/>
                    <a:pt x="2328636" y="568537"/>
                    <a:pt x="2353172" y="580709"/>
                  </a:cubicBezTo>
                  <a:cubicBezTo>
                    <a:pt x="2398770" y="606068"/>
                    <a:pt x="2426724" y="628403"/>
                    <a:pt x="2446345" y="634880"/>
                  </a:cubicBezTo>
                  <a:cubicBezTo>
                    <a:pt x="2458192" y="644366"/>
                    <a:pt x="2500808" y="685208"/>
                    <a:pt x="2511350" y="695551"/>
                  </a:cubicBezTo>
                  <a:cubicBezTo>
                    <a:pt x="2527463" y="738661"/>
                    <a:pt x="2540537" y="762217"/>
                    <a:pt x="2576354" y="810393"/>
                  </a:cubicBezTo>
                  <a:cubicBezTo>
                    <a:pt x="2592996" y="840847"/>
                    <a:pt x="2588661" y="852435"/>
                    <a:pt x="2604523" y="890565"/>
                  </a:cubicBezTo>
                  <a:cubicBezTo>
                    <a:pt x="2597210" y="965191"/>
                    <a:pt x="2603589" y="1019370"/>
                    <a:pt x="2591522" y="1068245"/>
                  </a:cubicBezTo>
                  <a:cubicBezTo>
                    <a:pt x="2565199" y="1127635"/>
                    <a:pt x="2546319" y="1201989"/>
                    <a:pt x="2539518" y="1261092"/>
                  </a:cubicBezTo>
                  <a:cubicBezTo>
                    <a:pt x="2492018" y="1341777"/>
                    <a:pt x="2475458" y="1405320"/>
                    <a:pt x="2457179" y="1436605"/>
                  </a:cubicBezTo>
                  <a:cubicBezTo>
                    <a:pt x="2439244" y="1462152"/>
                    <a:pt x="2386989" y="1526412"/>
                    <a:pt x="2364006" y="1536279"/>
                  </a:cubicBezTo>
                  <a:cubicBezTo>
                    <a:pt x="2334228" y="1554992"/>
                    <a:pt x="2281037" y="1607355"/>
                    <a:pt x="2251331" y="1629453"/>
                  </a:cubicBezTo>
                  <a:cubicBezTo>
                    <a:pt x="2209070" y="1644623"/>
                    <a:pt x="2194277" y="1661729"/>
                    <a:pt x="2153824" y="1683623"/>
                  </a:cubicBezTo>
                  <a:cubicBezTo>
                    <a:pt x="2097414" y="1727214"/>
                    <a:pt x="2067846" y="1746434"/>
                    <a:pt x="2036815" y="1778964"/>
                  </a:cubicBezTo>
                  <a:cubicBezTo>
                    <a:pt x="2013826" y="1791905"/>
                    <a:pt x="1969946" y="1789113"/>
                    <a:pt x="1915473" y="1811466"/>
                  </a:cubicBezTo>
                  <a:cubicBezTo>
                    <a:pt x="1880367" y="1802643"/>
                    <a:pt x="1854126" y="1801238"/>
                    <a:pt x="1804965" y="1809299"/>
                  </a:cubicBezTo>
                  <a:cubicBezTo>
                    <a:pt x="1763450" y="1788600"/>
                    <a:pt x="1700305" y="1787163"/>
                    <a:pt x="1685790" y="1781130"/>
                  </a:cubicBezTo>
                  <a:cubicBezTo>
                    <a:pt x="1680862" y="1777292"/>
                    <a:pt x="1642826" y="1762040"/>
                    <a:pt x="1633786" y="1755128"/>
                  </a:cubicBezTo>
                  <a:cubicBezTo>
                    <a:pt x="1627428" y="1743881"/>
                    <a:pt x="1588398" y="1714156"/>
                    <a:pt x="1573115" y="1707458"/>
                  </a:cubicBezTo>
                  <a:cubicBezTo>
                    <a:pt x="1566237" y="1709645"/>
                    <a:pt x="1548857" y="1704527"/>
                    <a:pt x="1534112" y="1707458"/>
                  </a:cubicBezTo>
                  <a:cubicBezTo>
                    <a:pt x="1336334" y="1902573"/>
                    <a:pt x="1245899" y="2020076"/>
                    <a:pt x="1152751" y="2231830"/>
                  </a:cubicBezTo>
                  <a:cubicBezTo>
                    <a:pt x="1183722" y="2229277"/>
                    <a:pt x="1241826" y="2237901"/>
                    <a:pt x="1263259" y="2233997"/>
                  </a:cubicBezTo>
                  <a:cubicBezTo>
                    <a:pt x="1259446" y="2231708"/>
                    <a:pt x="1250157" y="2226769"/>
                    <a:pt x="1243757" y="2223163"/>
                  </a:cubicBezTo>
                  <a:cubicBezTo>
                    <a:pt x="1202654" y="2217495"/>
                    <a:pt x="1175174" y="2224165"/>
                    <a:pt x="1150584" y="2227496"/>
                  </a:cubicBezTo>
                  <a:cubicBezTo>
                    <a:pt x="1111674" y="2214029"/>
                    <a:pt x="1088510" y="2205275"/>
                    <a:pt x="1059577" y="2188493"/>
                  </a:cubicBezTo>
                  <a:cubicBezTo>
                    <a:pt x="1059373" y="2161746"/>
                    <a:pt x="1054586" y="2144685"/>
                    <a:pt x="1057410" y="2119155"/>
                  </a:cubicBezTo>
                  <a:cubicBezTo>
                    <a:pt x="1051568" y="2102076"/>
                    <a:pt x="1050038" y="2092419"/>
                    <a:pt x="1046576" y="2069318"/>
                  </a:cubicBezTo>
                  <a:cubicBezTo>
                    <a:pt x="1046638" y="2052090"/>
                    <a:pt x="1039351" y="2040623"/>
                    <a:pt x="1035742" y="2023815"/>
                  </a:cubicBezTo>
                  <a:cubicBezTo>
                    <a:pt x="1031266" y="2021532"/>
                    <a:pt x="1022224" y="2002747"/>
                    <a:pt x="1014074" y="1989146"/>
                  </a:cubicBezTo>
                  <a:cubicBezTo>
                    <a:pt x="1008354" y="1986965"/>
                    <a:pt x="999974" y="1978954"/>
                    <a:pt x="990239" y="1967477"/>
                  </a:cubicBezTo>
                  <a:cubicBezTo>
                    <a:pt x="970340" y="1956707"/>
                    <a:pt x="950524" y="1949337"/>
                    <a:pt x="942569" y="1945809"/>
                  </a:cubicBezTo>
                  <a:cubicBezTo>
                    <a:pt x="930237" y="1945837"/>
                    <a:pt x="914494" y="1945122"/>
                    <a:pt x="910066" y="1947976"/>
                  </a:cubicBezTo>
                  <a:cubicBezTo>
                    <a:pt x="900576" y="1911654"/>
                    <a:pt x="913289" y="1868020"/>
                    <a:pt x="903566" y="1835301"/>
                  </a:cubicBezTo>
                  <a:cubicBezTo>
                    <a:pt x="889167" y="1811601"/>
                    <a:pt x="869691" y="1747095"/>
                    <a:pt x="860229" y="1690124"/>
                  </a:cubicBezTo>
                  <a:cubicBezTo>
                    <a:pt x="842181" y="1619898"/>
                    <a:pt x="837574" y="1547394"/>
                    <a:pt x="832061" y="1531946"/>
                  </a:cubicBezTo>
                  <a:cubicBezTo>
                    <a:pt x="830734" y="1511088"/>
                    <a:pt x="809701" y="1468472"/>
                    <a:pt x="803892" y="1449606"/>
                  </a:cubicBezTo>
                  <a:cubicBezTo>
                    <a:pt x="793089" y="1400266"/>
                    <a:pt x="771086" y="1351104"/>
                    <a:pt x="751888" y="1334764"/>
                  </a:cubicBezTo>
                  <a:cubicBezTo>
                    <a:pt x="730748" y="1316035"/>
                    <a:pt x="693945" y="1306081"/>
                    <a:pt x="678216" y="128926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>
                          <a:moveTo>
                            <a:pt x="678216" y="1289261"/>
                          </a:moveTo>
                          <a:lnTo>
                            <a:pt x="593710" y="1232924"/>
                          </a:lnTo>
                          <a:lnTo>
                            <a:pt x="418197" y="1204755"/>
                          </a:lnTo>
                          <a:lnTo>
                            <a:pt x="169012" y="1076912"/>
                          </a:lnTo>
                          <a:lnTo>
                            <a:pt x="67172" y="946903"/>
                          </a:lnTo>
                          <a:lnTo>
                            <a:pt x="0" y="693384"/>
                          </a:lnTo>
                          <a:lnTo>
                            <a:pt x="26002" y="446366"/>
                          </a:lnTo>
                          <a:lnTo>
                            <a:pt x="104008" y="270854"/>
                          </a:lnTo>
                          <a:lnTo>
                            <a:pt x="221016" y="106175"/>
                          </a:lnTo>
                          <a:lnTo>
                            <a:pt x="331524" y="34670"/>
                          </a:lnTo>
                          <a:lnTo>
                            <a:pt x="472368" y="0"/>
                          </a:lnTo>
                          <a:lnTo>
                            <a:pt x="660881" y="4334"/>
                          </a:lnTo>
                          <a:lnTo>
                            <a:pt x="860229" y="101841"/>
                          </a:lnTo>
                          <a:lnTo>
                            <a:pt x="1027075" y="225350"/>
                          </a:lnTo>
                          <a:lnTo>
                            <a:pt x="1126749" y="322857"/>
                          </a:lnTo>
                          <a:lnTo>
                            <a:pt x="1189587" y="455034"/>
                          </a:lnTo>
                          <a:lnTo>
                            <a:pt x="1241590" y="602378"/>
                          </a:lnTo>
                          <a:lnTo>
                            <a:pt x="1265426" y="704219"/>
                          </a:lnTo>
                          <a:lnTo>
                            <a:pt x="1235090" y="838562"/>
                          </a:lnTo>
                          <a:lnTo>
                            <a:pt x="1135416" y="979405"/>
                          </a:lnTo>
                          <a:lnTo>
                            <a:pt x="1024908" y="1100747"/>
                          </a:lnTo>
                          <a:lnTo>
                            <a:pt x="931735" y="1180920"/>
                          </a:lnTo>
                          <a:lnTo>
                            <a:pt x="912233" y="1304429"/>
                          </a:lnTo>
                          <a:lnTo>
                            <a:pt x="916567" y="1417104"/>
                          </a:lnTo>
                          <a:lnTo>
                            <a:pt x="983738" y="1705291"/>
                          </a:lnTo>
                          <a:lnTo>
                            <a:pt x="1040076" y="1989146"/>
                          </a:lnTo>
                          <a:lnTo>
                            <a:pt x="1068245" y="2153824"/>
                          </a:lnTo>
                          <a:lnTo>
                            <a:pt x="1391101" y="1668455"/>
                          </a:lnTo>
                          <a:lnTo>
                            <a:pt x="1408436" y="1596950"/>
                          </a:lnTo>
                          <a:lnTo>
                            <a:pt x="1375934" y="1503777"/>
                          </a:lnTo>
                          <a:lnTo>
                            <a:pt x="1326097" y="1404103"/>
                          </a:lnTo>
                          <a:lnTo>
                            <a:pt x="1313096" y="1280594"/>
                          </a:lnTo>
                          <a:lnTo>
                            <a:pt x="1319596" y="1191754"/>
                          </a:lnTo>
                          <a:lnTo>
                            <a:pt x="1354265" y="1087746"/>
                          </a:lnTo>
                          <a:lnTo>
                            <a:pt x="1432271" y="1001073"/>
                          </a:lnTo>
                          <a:lnTo>
                            <a:pt x="1492942" y="888399"/>
                          </a:lnTo>
                          <a:lnTo>
                            <a:pt x="1631619" y="751889"/>
                          </a:lnTo>
                          <a:lnTo>
                            <a:pt x="1722626" y="680383"/>
                          </a:lnTo>
                          <a:lnTo>
                            <a:pt x="1781130" y="650048"/>
                          </a:lnTo>
                          <a:lnTo>
                            <a:pt x="1835300" y="632713"/>
                          </a:lnTo>
                          <a:lnTo>
                            <a:pt x="1934974" y="585043"/>
                          </a:lnTo>
                          <a:lnTo>
                            <a:pt x="2017314" y="546040"/>
                          </a:lnTo>
                          <a:lnTo>
                            <a:pt x="2093153" y="528706"/>
                          </a:lnTo>
                          <a:lnTo>
                            <a:pt x="2181992" y="526539"/>
                          </a:lnTo>
                          <a:lnTo>
                            <a:pt x="2242663" y="546040"/>
                          </a:lnTo>
                          <a:lnTo>
                            <a:pt x="2353172" y="580709"/>
                          </a:lnTo>
                          <a:lnTo>
                            <a:pt x="2446345" y="634880"/>
                          </a:lnTo>
                          <a:lnTo>
                            <a:pt x="2511350" y="695551"/>
                          </a:lnTo>
                          <a:lnTo>
                            <a:pt x="2576354" y="810393"/>
                          </a:lnTo>
                          <a:lnTo>
                            <a:pt x="2604523" y="890565"/>
                          </a:lnTo>
                          <a:lnTo>
                            <a:pt x="2591522" y="1068245"/>
                          </a:lnTo>
                          <a:lnTo>
                            <a:pt x="2539518" y="1261092"/>
                          </a:lnTo>
                          <a:lnTo>
                            <a:pt x="2457179" y="1436605"/>
                          </a:lnTo>
                          <a:lnTo>
                            <a:pt x="2364006" y="1536279"/>
                          </a:lnTo>
                          <a:lnTo>
                            <a:pt x="2251331" y="1629453"/>
                          </a:lnTo>
                          <a:lnTo>
                            <a:pt x="2153824" y="1683623"/>
                          </a:lnTo>
                          <a:lnTo>
                            <a:pt x="2036815" y="1778964"/>
                          </a:lnTo>
                          <a:lnTo>
                            <a:pt x="1915473" y="1811466"/>
                          </a:lnTo>
                          <a:lnTo>
                            <a:pt x="1804965" y="1809299"/>
                          </a:lnTo>
                          <a:lnTo>
                            <a:pt x="1685790" y="1781130"/>
                          </a:lnTo>
                          <a:lnTo>
                            <a:pt x="1633786" y="1755128"/>
                          </a:lnTo>
                          <a:lnTo>
                            <a:pt x="1573115" y="1707458"/>
                          </a:lnTo>
                          <a:lnTo>
                            <a:pt x="1534112" y="1707458"/>
                          </a:lnTo>
                          <a:lnTo>
                            <a:pt x="1152751" y="2231830"/>
                          </a:lnTo>
                          <a:lnTo>
                            <a:pt x="1263259" y="2233997"/>
                          </a:lnTo>
                          <a:lnTo>
                            <a:pt x="1243757" y="2223163"/>
                          </a:lnTo>
                          <a:lnTo>
                            <a:pt x="1150584" y="2227496"/>
                          </a:lnTo>
                          <a:lnTo>
                            <a:pt x="1059577" y="2188493"/>
                          </a:lnTo>
                          <a:cubicBezTo>
                            <a:pt x="1058855" y="2165380"/>
                            <a:pt x="1058132" y="2142268"/>
                            <a:pt x="1057410" y="2119155"/>
                          </a:cubicBezTo>
                          <a:lnTo>
                            <a:pt x="1046576" y="2069318"/>
                          </a:lnTo>
                          <a:lnTo>
                            <a:pt x="1035742" y="2023815"/>
                          </a:lnTo>
                          <a:lnTo>
                            <a:pt x="1014074" y="1989146"/>
                          </a:lnTo>
                          <a:lnTo>
                            <a:pt x="990239" y="1967477"/>
                          </a:lnTo>
                          <a:lnTo>
                            <a:pt x="942569" y="1945809"/>
                          </a:lnTo>
                          <a:lnTo>
                            <a:pt x="910066" y="1947976"/>
                          </a:lnTo>
                          <a:lnTo>
                            <a:pt x="903566" y="1835301"/>
                          </a:lnTo>
                          <a:lnTo>
                            <a:pt x="860229" y="1690124"/>
                          </a:lnTo>
                          <a:lnTo>
                            <a:pt x="832061" y="1531946"/>
                          </a:lnTo>
                          <a:lnTo>
                            <a:pt x="803892" y="1449606"/>
                          </a:lnTo>
                          <a:lnTo>
                            <a:pt x="751888" y="1334764"/>
                          </a:lnTo>
                          <a:lnTo>
                            <a:pt x="678216" y="128926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3899501-8A17-45DB-8189-453BA2A86C07}"/>
                </a:ext>
              </a:extLst>
            </p:cNvPr>
            <p:cNvSpPr/>
            <p:nvPr/>
          </p:nvSpPr>
          <p:spPr>
            <a:xfrm>
              <a:off x="3184525" y="3565525"/>
              <a:ext cx="1620838" cy="933450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 fill="none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8234" y="520251"/>
                    <a:pt x="1411775" y="471984"/>
                    <a:pt x="1363663" y="465138"/>
                  </a:cubicBezTo>
                  <a:cubicBezTo>
                    <a:pt x="1330185" y="457795"/>
                    <a:pt x="1303807" y="440668"/>
                    <a:pt x="1281113" y="431800"/>
                  </a:cubicBezTo>
                  <a:cubicBezTo>
                    <a:pt x="1275993" y="427619"/>
                    <a:pt x="1243807" y="404568"/>
                    <a:pt x="1238250" y="396875"/>
                  </a:cubicBezTo>
                  <a:cubicBezTo>
                    <a:pt x="1239449" y="389012"/>
                    <a:pt x="1240725" y="378415"/>
                    <a:pt x="1239838" y="376238"/>
                  </a:cubicBezTo>
                  <a:cubicBezTo>
                    <a:pt x="1237291" y="355104"/>
                    <a:pt x="1238949" y="330906"/>
                    <a:pt x="1241425" y="295275"/>
                  </a:cubicBezTo>
                  <a:cubicBezTo>
                    <a:pt x="1237256" y="279713"/>
                    <a:pt x="1223659" y="254036"/>
                    <a:pt x="1217613" y="241300"/>
                  </a:cubicBezTo>
                  <a:cubicBezTo>
                    <a:pt x="1185474" y="215555"/>
                    <a:pt x="1163044" y="185948"/>
                    <a:pt x="1146175" y="180975"/>
                  </a:cubicBezTo>
                  <a:cubicBezTo>
                    <a:pt x="1125885" y="176092"/>
                    <a:pt x="1111115" y="157716"/>
                    <a:pt x="1074738" y="141288"/>
                  </a:cubicBezTo>
                  <a:cubicBezTo>
                    <a:pt x="1061638" y="133208"/>
                    <a:pt x="999732" y="90560"/>
                    <a:pt x="989013" y="85725"/>
                  </a:cubicBezTo>
                  <a:cubicBezTo>
                    <a:pt x="955357" y="80368"/>
                    <a:pt x="919027" y="71528"/>
                    <a:pt x="882650" y="55563"/>
                  </a:cubicBezTo>
                  <a:cubicBezTo>
                    <a:pt x="869880" y="56631"/>
                    <a:pt x="833047" y="34411"/>
                    <a:pt x="796925" y="31750"/>
                  </a:cubicBezTo>
                  <a:cubicBezTo>
                    <a:pt x="775451" y="32097"/>
                    <a:pt x="720929" y="10476"/>
                    <a:pt x="708025" y="12700"/>
                  </a:cubicBezTo>
                  <a:cubicBezTo>
                    <a:pt x="697391" y="9188"/>
                    <a:pt x="682267" y="10939"/>
                    <a:pt x="671513" y="6350"/>
                  </a:cubicBezTo>
                  <a:cubicBezTo>
                    <a:pt x="666105" y="4427"/>
                    <a:pt x="649501" y="4229"/>
                    <a:pt x="639763" y="6350"/>
                  </a:cubicBezTo>
                  <a:cubicBezTo>
                    <a:pt x="622487" y="4378"/>
                    <a:pt x="629804" y="5465"/>
                    <a:pt x="622300" y="4763"/>
                  </a:cubicBezTo>
                  <a:cubicBezTo>
                    <a:pt x="618128" y="3243"/>
                    <a:pt x="615406" y="3110"/>
                    <a:pt x="612775" y="3175"/>
                  </a:cubicBezTo>
                  <a:cubicBezTo>
                    <a:pt x="608239" y="4529"/>
                    <a:pt x="591623" y="-1526"/>
                    <a:pt x="588963" y="0"/>
                  </a:cubicBezTo>
                  <a:cubicBezTo>
                    <a:pt x="577165" y="-1332"/>
                    <a:pt x="573072" y="-1413"/>
                    <a:pt x="560388" y="1588"/>
                  </a:cubicBezTo>
                  <a:cubicBezTo>
                    <a:pt x="549612" y="1152"/>
                    <a:pt x="542635" y="1054"/>
                    <a:pt x="538163" y="3175"/>
                  </a:cubicBezTo>
                  <a:cubicBezTo>
                    <a:pt x="534764" y="5411"/>
                    <a:pt x="526770" y="4514"/>
                    <a:pt x="520700" y="6350"/>
                  </a:cubicBezTo>
                  <a:cubicBezTo>
                    <a:pt x="517605" y="8383"/>
                    <a:pt x="504085" y="11594"/>
                    <a:pt x="501650" y="12700"/>
                  </a:cubicBezTo>
                  <a:cubicBezTo>
                    <a:pt x="494068" y="13232"/>
                    <a:pt x="490935" y="12998"/>
                    <a:pt x="485775" y="14288"/>
                  </a:cubicBezTo>
                  <a:cubicBezTo>
                    <a:pt x="479441" y="15852"/>
                    <a:pt x="473862" y="15744"/>
                    <a:pt x="466725" y="19050"/>
                  </a:cubicBezTo>
                  <a:cubicBezTo>
                    <a:pt x="461924" y="20129"/>
                    <a:pt x="458393" y="21748"/>
                    <a:pt x="454025" y="23813"/>
                  </a:cubicBezTo>
                  <a:lnTo>
                    <a:pt x="454025" y="23813"/>
                  </a:lnTo>
                  <a:cubicBezTo>
                    <a:pt x="447177" y="25810"/>
                    <a:pt x="442693" y="25105"/>
                    <a:pt x="439738" y="26988"/>
                  </a:cubicBezTo>
                  <a:cubicBezTo>
                    <a:pt x="433943" y="28829"/>
                    <a:pt x="424657" y="27943"/>
                    <a:pt x="415925" y="31750"/>
                  </a:cubicBezTo>
                  <a:cubicBezTo>
                    <a:pt x="413279" y="34469"/>
                    <a:pt x="407337" y="36743"/>
                    <a:pt x="406400" y="38100"/>
                  </a:cubicBezTo>
                  <a:cubicBezTo>
                    <a:pt x="401563" y="42148"/>
                    <a:pt x="394430" y="44477"/>
                    <a:pt x="388938" y="46038"/>
                  </a:cubicBezTo>
                  <a:cubicBezTo>
                    <a:pt x="385049" y="46402"/>
                    <a:pt x="378892" y="51243"/>
                    <a:pt x="371475" y="52388"/>
                  </a:cubicBezTo>
                  <a:cubicBezTo>
                    <a:pt x="362425" y="55622"/>
                    <a:pt x="359446" y="60153"/>
                    <a:pt x="352425" y="63500"/>
                  </a:cubicBezTo>
                  <a:cubicBezTo>
                    <a:pt x="346022" y="66851"/>
                    <a:pt x="340284" y="69936"/>
                    <a:pt x="338138" y="69850"/>
                  </a:cubicBezTo>
                  <a:cubicBezTo>
                    <a:pt x="336377" y="70425"/>
                    <a:pt x="332859" y="72971"/>
                    <a:pt x="328613" y="74613"/>
                  </a:cubicBezTo>
                  <a:cubicBezTo>
                    <a:pt x="323800" y="74978"/>
                    <a:pt x="318312" y="78603"/>
                    <a:pt x="309563" y="82550"/>
                  </a:cubicBezTo>
                  <a:cubicBezTo>
                    <a:pt x="308120" y="83761"/>
                    <a:pt x="299229" y="86844"/>
                    <a:pt x="296863" y="87313"/>
                  </a:cubicBezTo>
                  <a:lnTo>
                    <a:pt x="296863" y="87313"/>
                  </a:lnTo>
                  <a:cubicBezTo>
                    <a:pt x="294733" y="89596"/>
                    <a:pt x="287199" y="93414"/>
                    <a:pt x="280988" y="95250"/>
                  </a:cubicBezTo>
                  <a:cubicBezTo>
                    <a:pt x="278007" y="96084"/>
                    <a:pt x="276228" y="98759"/>
                    <a:pt x="273050" y="100013"/>
                  </a:cubicBezTo>
                  <a:cubicBezTo>
                    <a:pt x="269405" y="102333"/>
                    <a:pt x="265495" y="104147"/>
                    <a:pt x="261938" y="107950"/>
                  </a:cubicBezTo>
                  <a:cubicBezTo>
                    <a:pt x="257918" y="109051"/>
                    <a:pt x="248712" y="118639"/>
                    <a:pt x="246063" y="120650"/>
                  </a:cubicBezTo>
                  <a:cubicBezTo>
                    <a:pt x="240682" y="126014"/>
                    <a:pt x="237175" y="129003"/>
                    <a:pt x="233363" y="130175"/>
                  </a:cubicBezTo>
                  <a:cubicBezTo>
                    <a:pt x="231986" y="132548"/>
                    <a:pt x="223593" y="138712"/>
                    <a:pt x="220663" y="144463"/>
                  </a:cubicBezTo>
                  <a:cubicBezTo>
                    <a:pt x="216765" y="146692"/>
                    <a:pt x="215496" y="149378"/>
                    <a:pt x="211138" y="152400"/>
                  </a:cubicBezTo>
                  <a:cubicBezTo>
                    <a:pt x="208124" y="152952"/>
                    <a:pt x="203680" y="157929"/>
                    <a:pt x="196850" y="163513"/>
                  </a:cubicBezTo>
                  <a:cubicBezTo>
                    <a:pt x="191011" y="166223"/>
                    <a:pt x="183015" y="174818"/>
                    <a:pt x="179388" y="179388"/>
                  </a:cubicBezTo>
                  <a:cubicBezTo>
                    <a:pt x="174308" y="186811"/>
                    <a:pt x="172039" y="189235"/>
                    <a:pt x="166688" y="195263"/>
                  </a:cubicBezTo>
                  <a:cubicBezTo>
                    <a:pt x="160998" y="197183"/>
                    <a:pt x="153798" y="206641"/>
                    <a:pt x="149225" y="207963"/>
                  </a:cubicBezTo>
                  <a:cubicBezTo>
                    <a:pt x="147474" y="210470"/>
                    <a:pt x="142906" y="214871"/>
                    <a:pt x="141288" y="219075"/>
                  </a:cubicBezTo>
                  <a:cubicBezTo>
                    <a:pt x="140176" y="222341"/>
                    <a:pt x="133087" y="230520"/>
                    <a:pt x="131763" y="233363"/>
                  </a:cubicBezTo>
                  <a:cubicBezTo>
                    <a:pt x="129578" y="238651"/>
                    <a:pt x="117820" y="247885"/>
                    <a:pt x="115888" y="250825"/>
                  </a:cubicBezTo>
                  <a:cubicBezTo>
                    <a:pt x="107709" y="263006"/>
                    <a:pt x="108774" y="257761"/>
                    <a:pt x="107950" y="263525"/>
                  </a:cubicBezTo>
                  <a:cubicBezTo>
                    <a:pt x="106542" y="266037"/>
                    <a:pt x="102129" y="268620"/>
                    <a:pt x="98425" y="274638"/>
                  </a:cubicBezTo>
                  <a:cubicBezTo>
                    <a:pt x="95168" y="283773"/>
                    <a:pt x="93139" y="286744"/>
                    <a:pt x="88900" y="292100"/>
                  </a:cubicBezTo>
                  <a:cubicBezTo>
                    <a:pt x="87334" y="294371"/>
                    <a:pt x="78450" y="307474"/>
                    <a:pt x="76200" y="312738"/>
                  </a:cubicBezTo>
                  <a:cubicBezTo>
                    <a:pt x="71643" y="321877"/>
                    <a:pt x="70783" y="325897"/>
                    <a:pt x="66675" y="336550"/>
                  </a:cubicBezTo>
                  <a:cubicBezTo>
                    <a:pt x="64621" y="341823"/>
                    <a:pt x="62750" y="347021"/>
                    <a:pt x="60325" y="349250"/>
                  </a:cubicBezTo>
                  <a:cubicBezTo>
                    <a:pt x="58725" y="352741"/>
                    <a:pt x="57878" y="356231"/>
                    <a:pt x="53975" y="361950"/>
                  </a:cubicBezTo>
                  <a:cubicBezTo>
                    <a:pt x="52491" y="368810"/>
                    <a:pt x="50724" y="372398"/>
                    <a:pt x="49213" y="376238"/>
                  </a:cubicBezTo>
                  <a:cubicBezTo>
                    <a:pt x="45877" y="384998"/>
                    <a:pt x="43644" y="389207"/>
                    <a:pt x="36513" y="396875"/>
                  </a:cubicBezTo>
                  <a:cubicBezTo>
                    <a:pt x="34220" y="401143"/>
                    <a:pt x="31059" y="405566"/>
                    <a:pt x="28575" y="411163"/>
                  </a:cubicBezTo>
                  <a:cubicBezTo>
                    <a:pt x="26500" y="412507"/>
                    <a:pt x="24133" y="417570"/>
                    <a:pt x="19050" y="422275"/>
                  </a:cubicBezTo>
                  <a:cubicBezTo>
                    <a:pt x="12654" y="435434"/>
                    <a:pt x="12246" y="429462"/>
                    <a:pt x="12700" y="436563"/>
                  </a:cubicBezTo>
                  <a:cubicBezTo>
                    <a:pt x="11587" y="438388"/>
                    <a:pt x="10339" y="440704"/>
                    <a:pt x="9525" y="442913"/>
                  </a:cubicBezTo>
                  <a:cubicBezTo>
                    <a:pt x="6551" y="452074"/>
                    <a:pt x="7424" y="459950"/>
                    <a:pt x="4763" y="466725"/>
                  </a:cubicBezTo>
                  <a:cubicBezTo>
                    <a:pt x="1853" y="471705"/>
                    <a:pt x="2014" y="479367"/>
                    <a:pt x="0" y="485775"/>
                  </a:cubicBezTo>
                  <a:cubicBezTo>
                    <a:pt x="-378" y="495714"/>
                    <a:pt x="1905" y="508431"/>
                    <a:pt x="0" y="512763"/>
                  </a:cubicBezTo>
                  <a:cubicBezTo>
                    <a:pt x="670" y="515537"/>
                    <a:pt x="741" y="516276"/>
                    <a:pt x="1588" y="519113"/>
                  </a:cubicBezTo>
                  <a:cubicBezTo>
                    <a:pt x="3390" y="525288"/>
                    <a:pt x="4843" y="534360"/>
                    <a:pt x="6350" y="538163"/>
                  </a:cubicBezTo>
                  <a:cubicBezTo>
                    <a:pt x="8085" y="544214"/>
                    <a:pt x="7008" y="549848"/>
                    <a:pt x="7938" y="554038"/>
                  </a:cubicBezTo>
                  <a:cubicBezTo>
                    <a:pt x="8348" y="557468"/>
                    <a:pt x="13375" y="574550"/>
                    <a:pt x="15875" y="577850"/>
                  </a:cubicBezTo>
                  <a:cubicBezTo>
                    <a:pt x="22843" y="586798"/>
                    <a:pt x="26384" y="597063"/>
                    <a:pt x="28575" y="601663"/>
                  </a:cubicBezTo>
                  <a:cubicBezTo>
                    <a:pt x="30221" y="609837"/>
                    <a:pt x="28405" y="616378"/>
                    <a:pt x="31750" y="627063"/>
                  </a:cubicBezTo>
                  <a:cubicBezTo>
                    <a:pt x="31192" y="634387"/>
                    <a:pt x="37727" y="648403"/>
                    <a:pt x="38100" y="652463"/>
                  </a:cubicBezTo>
                  <a:cubicBezTo>
                    <a:pt x="40560" y="659651"/>
                    <a:pt x="45696" y="664849"/>
                    <a:pt x="46038" y="666750"/>
                  </a:cubicBezTo>
                  <a:cubicBezTo>
                    <a:pt x="52951" y="675467"/>
                    <a:pt x="55370" y="677450"/>
                    <a:pt x="63500" y="682625"/>
                  </a:cubicBezTo>
                  <a:cubicBezTo>
                    <a:pt x="88001" y="699741"/>
                    <a:pt x="104071" y="720012"/>
                    <a:pt x="107950" y="728663"/>
                  </a:cubicBezTo>
                  <a:cubicBezTo>
                    <a:pt x="110984" y="731453"/>
                    <a:pt x="119896" y="740317"/>
                    <a:pt x="123825" y="747713"/>
                  </a:cubicBezTo>
                  <a:cubicBezTo>
                    <a:pt x="146474" y="756158"/>
                    <a:pt x="169198" y="766480"/>
                    <a:pt x="173038" y="771525"/>
                  </a:cubicBezTo>
                  <a:cubicBezTo>
                    <a:pt x="179608" y="777471"/>
                    <a:pt x="195944" y="787571"/>
                    <a:pt x="220663" y="800100"/>
                  </a:cubicBezTo>
                  <a:cubicBezTo>
                    <a:pt x="265114" y="822221"/>
                    <a:pt x="280131" y="822854"/>
                    <a:pt x="319088" y="830263"/>
                  </a:cubicBezTo>
                  <a:cubicBezTo>
                    <a:pt x="340671" y="838885"/>
                    <a:pt x="357735" y="846823"/>
                    <a:pt x="373063" y="850900"/>
                  </a:cubicBezTo>
                  <a:cubicBezTo>
                    <a:pt x="401249" y="855497"/>
                    <a:pt x="410678" y="867653"/>
                    <a:pt x="449263" y="876300"/>
                  </a:cubicBezTo>
                  <a:cubicBezTo>
                    <a:pt x="471782" y="880981"/>
                    <a:pt x="507568" y="893099"/>
                    <a:pt x="538163" y="904875"/>
                  </a:cubicBezTo>
                  <a:cubicBezTo>
                    <a:pt x="568455" y="915406"/>
                    <a:pt x="602751" y="915876"/>
                    <a:pt x="614363" y="922338"/>
                  </a:cubicBezTo>
                  <a:cubicBezTo>
                    <a:pt x="637384" y="924257"/>
                    <a:pt x="651361" y="928997"/>
                    <a:pt x="660400" y="933450"/>
                  </a:cubicBezTo>
                  <a:cubicBezTo>
                    <a:pt x="683941" y="930755"/>
                    <a:pt x="687531" y="934235"/>
                    <a:pt x="714375" y="933450"/>
                  </a:cubicBezTo>
                  <a:cubicBezTo>
                    <a:pt x="722997" y="922059"/>
                    <a:pt x="754990" y="921684"/>
                    <a:pt x="792163" y="901700"/>
                  </a:cubicBezTo>
                  <a:cubicBezTo>
                    <a:pt x="802014" y="899891"/>
                    <a:pt x="827205" y="887347"/>
                    <a:pt x="857250" y="885825"/>
                  </a:cubicBezTo>
                  <a:cubicBezTo>
                    <a:pt x="868484" y="880262"/>
                    <a:pt x="903298" y="875592"/>
                    <a:pt x="923925" y="866775"/>
                  </a:cubicBezTo>
                  <a:cubicBezTo>
                    <a:pt x="950353" y="858237"/>
                    <a:pt x="991656" y="838714"/>
                    <a:pt x="1001713" y="841375"/>
                  </a:cubicBezTo>
                  <a:cubicBezTo>
                    <a:pt x="1013061" y="839715"/>
                    <a:pt x="1028146" y="826830"/>
                    <a:pt x="1041400" y="822325"/>
                  </a:cubicBezTo>
                  <a:cubicBezTo>
                    <a:pt x="1053212" y="818008"/>
                    <a:pt x="1064408" y="813218"/>
                    <a:pt x="1074738" y="804863"/>
                  </a:cubicBezTo>
                  <a:cubicBezTo>
                    <a:pt x="1094358" y="792305"/>
                    <a:pt x="1107298" y="784707"/>
                    <a:pt x="1114425" y="774700"/>
                  </a:cubicBezTo>
                  <a:cubicBezTo>
                    <a:pt x="1119959" y="767001"/>
                    <a:pt x="1131097" y="743057"/>
                    <a:pt x="1138238" y="730250"/>
                  </a:cubicBezTo>
                  <a:cubicBezTo>
                    <a:pt x="1138390" y="719028"/>
                    <a:pt x="1151001" y="700860"/>
                    <a:pt x="1154113" y="687388"/>
                  </a:cubicBezTo>
                  <a:cubicBezTo>
                    <a:pt x="1159397" y="673561"/>
                    <a:pt x="1156802" y="678786"/>
                    <a:pt x="1160463" y="671513"/>
                  </a:cubicBezTo>
                  <a:cubicBezTo>
                    <a:pt x="1166434" y="660083"/>
                    <a:pt x="1169015" y="646972"/>
                    <a:pt x="1176338" y="638175"/>
                  </a:cubicBezTo>
                  <a:cubicBezTo>
                    <a:pt x="1180013" y="630757"/>
                    <a:pt x="1189557" y="621520"/>
                    <a:pt x="1193800" y="611188"/>
                  </a:cubicBezTo>
                  <a:cubicBezTo>
                    <a:pt x="1198376" y="600597"/>
                    <a:pt x="1206070" y="588598"/>
                    <a:pt x="1209675" y="581025"/>
                  </a:cubicBezTo>
                  <a:cubicBezTo>
                    <a:pt x="1214624" y="576264"/>
                    <a:pt x="1226617" y="570607"/>
                    <a:pt x="1233488" y="563563"/>
                  </a:cubicBezTo>
                  <a:cubicBezTo>
                    <a:pt x="1242760" y="562505"/>
                    <a:pt x="1258572" y="558642"/>
                    <a:pt x="1274763" y="558800"/>
                  </a:cubicBezTo>
                  <a:cubicBezTo>
                    <a:pt x="1276639" y="559381"/>
                    <a:pt x="1286773" y="558374"/>
                    <a:pt x="1289050" y="558800"/>
                  </a:cubicBezTo>
                  <a:cubicBezTo>
                    <a:pt x="1303404" y="556132"/>
                    <a:pt x="1322463" y="561995"/>
                    <a:pt x="1333500" y="561975"/>
                  </a:cubicBezTo>
                  <a:cubicBezTo>
                    <a:pt x="1354570" y="565428"/>
                    <a:pt x="1343889" y="564742"/>
                    <a:pt x="1363663" y="565150"/>
                  </a:cubicBezTo>
                  <a:cubicBezTo>
                    <a:pt x="1367405" y="568274"/>
                    <a:pt x="1382212" y="571596"/>
                    <a:pt x="1387475" y="573088"/>
                  </a:cubicBezTo>
                  <a:cubicBezTo>
                    <a:pt x="1392564" y="574886"/>
                    <a:pt x="1398817" y="574568"/>
                    <a:pt x="1404938" y="576263"/>
                  </a:cubicBezTo>
                  <a:cubicBezTo>
                    <a:pt x="1406616" y="576783"/>
                    <a:pt x="1407911" y="577557"/>
                    <a:pt x="1409700" y="577850"/>
                  </a:cubicBezTo>
                  <a:cubicBezTo>
                    <a:pt x="1412943" y="578245"/>
                    <a:pt x="1415781" y="577692"/>
                    <a:pt x="1419225" y="577850"/>
                  </a:cubicBezTo>
                  <a:cubicBezTo>
                    <a:pt x="1422884" y="580657"/>
                    <a:pt x="1439673" y="583156"/>
                    <a:pt x="1446213" y="587375"/>
                  </a:cubicBezTo>
                  <a:cubicBezTo>
                    <a:pt x="1461693" y="591665"/>
                    <a:pt x="1455671" y="590680"/>
                    <a:pt x="1465263" y="590550"/>
                  </a:cubicBezTo>
                  <a:cubicBezTo>
                    <a:pt x="1474437" y="592796"/>
                    <a:pt x="1476363" y="594648"/>
                    <a:pt x="1485900" y="596900"/>
                  </a:cubicBezTo>
                  <a:cubicBezTo>
                    <a:pt x="1487657" y="598578"/>
                    <a:pt x="1498109" y="598562"/>
                    <a:pt x="1500188" y="600075"/>
                  </a:cubicBezTo>
                  <a:cubicBezTo>
                    <a:pt x="1503642" y="602078"/>
                    <a:pt x="1507133" y="602689"/>
                    <a:pt x="1514475" y="603250"/>
                  </a:cubicBezTo>
                  <a:cubicBezTo>
                    <a:pt x="1518392" y="604090"/>
                    <a:pt x="1524508" y="605275"/>
                    <a:pt x="1528763" y="606425"/>
                  </a:cubicBezTo>
                  <a:cubicBezTo>
                    <a:pt x="1531025" y="607122"/>
                    <a:pt x="1535113" y="609600"/>
                    <a:pt x="1535113" y="609600"/>
                  </a:cubicBezTo>
                  <a:cubicBezTo>
                    <a:pt x="1542685" y="610821"/>
                    <a:pt x="1552752" y="612943"/>
                    <a:pt x="1555750" y="614363"/>
                  </a:cubicBezTo>
                  <a:cubicBezTo>
                    <a:pt x="1560496" y="613705"/>
                    <a:pt x="1567152" y="616288"/>
                    <a:pt x="1570038" y="615950"/>
                  </a:cubicBezTo>
                  <a:cubicBezTo>
                    <a:pt x="1574429" y="617445"/>
                    <a:pt x="1576382" y="618234"/>
                    <a:pt x="1581150" y="620713"/>
                  </a:cubicBezTo>
                  <a:cubicBezTo>
                    <a:pt x="1596116" y="624362"/>
                    <a:pt x="1590445" y="624380"/>
                    <a:pt x="1600200" y="623888"/>
                  </a:cubicBezTo>
                  <a:cubicBezTo>
                    <a:pt x="1601067" y="624499"/>
                    <a:pt x="1604195" y="626354"/>
                    <a:pt x="1604963" y="627063"/>
                  </a:cubicBezTo>
                  <a:cubicBezTo>
                    <a:pt x="1611736" y="628390"/>
                    <a:pt x="1615382" y="632853"/>
                    <a:pt x="1620838" y="633413"/>
                  </a:cubicBezTo>
                  <a:cubicBezTo>
                    <a:pt x="1621213" y="627328"/>
                    <a:pt x="1620349" y="621421"/>
                    <a:pt x="1620838" y="619125"/>
                  </a:cubicBezTo>
                  <a:cubicBezTo>
                    <a:pt x="1620382" y="613469"/>
                    <a:pt x="1616431" y="606888"/>
                    <a:pt x="1616075" y="598488"/>
                  </a:cubicBezTo>
                  <a:cubicBezTo>
                    <a:pt x="1613242" y="593195"/>
                    <a:pt x="1612000" y="592399"/>
                    <a:pt x="1608138" y="587375"/>
                  </a:cubicBezTo>
                  <a:cubicBezTo>
                    <a:pt x="1606632" y="585844"/>
                    <a:pt x="1600781" y="581169"/>
                    <a:pt x="1600200" y="579438"/>
                  </a:cubicBezTo>
                  <a:cubicBezTo>
                    <a:pt x="1597518" y="578082"/>
                    <a:pt x="1591727" y="568981"/>
                    <a:pt x="1589088" y="563563"/>
                  </a:cubicBezTo>
                  <a:cubicBezTo>
                    <a:pt x="1579517" y="562052"/>
                    <a:pt x="1545743" y="528465"/>
                    <a:pt x="1531938" y="522288"/>
                  </a:cubicBezTo>
                  <a:close/>
                </a:path>
                <a:path w="1620838" h="933450" stroke="0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6308" y="500518"/>
                    <a:pt x="1386583" y="482935"/>
                    <a:pt x="1363663" y="465138"/>
                  </a:cubicBezTo>
                  <a:cubicBezTo>
                    <a:pt x="1320222" y="455327"/>
                    <a:pt x="1315612" y="448148"/>
                    <a:pt x="1281113" y="431800"/>
                  </a:cubicBezTo>
                  <a:cubicBezTo>
                    <a:pt x="1272577" y="420379"/>
                    <a:pt x="1252005" y="405134"/>
                    <a:pt x="1238250" y="396875"/>
                  </a:cubicBezTo>
                  <a:cubicBezTo>
                    <a:pt x="1240053" y="394282"/>
                    <a:pt x="1238314" y="385465"/>
                    <a:pt x="1239838" y="376238"/>
                  </a:cubicBezTo>
                  <a:cubicBezTo>
                    <a:pt x="1241313" y="351526"/>
                    <a:pt x="1241403" y="309610"/>
                    <a:pt x="1241425" y="295275"/>
                  </a:cubicBezTo>
                  <a:cubicBezTo>
                    <a:pt x="1236064" y="276774"/>
                    <a:pt x="1216433" y="250839"/>
                    <a:pt x="1217613" y="241300"/>
                  </a:cubicBezTo>
                  <a:cubicBezTo>
                    <a:pt x="1212651" y="226897"/>
                    <a:pt x="1169290" y="203010"/>
                    <a:pt x="1146175" y="180975"/>
                  </a:cubicBezTo>
                  <a:cubicBezTo>
                    <a:pt x="1118838" y="166392"/>
                    <a:pt x="1089439" y="149356"/>
                    <a:pt x="1074738" y="141288"/>
                  </a:cubicBezTo>
                  <a:cubicBezTo>
                    <a:pt x="1065170" y="132194"/>
                    <a:pt x="996425" y="101340"/>
                    <a:pt x="989013" y="85725"/>
                  </a:cubicBezTo>
                  <a:cubicBezTo>
                    <a:pt x="967836" y="74440"/>
                    <a:pt x="907914" y="54693"/>
                    <a:pt x="882650" y="55563"/>
                  </a:cubicBezTo>
                  <a:cubicBezTo>
                    <a:pt x="873220" y="54444"/>
                    <a:pt x="830726" y="37126"/>
                    <a:pt x="796925" y="31750"/>
                  </a:cubicBezTo>
                  <a:cubicBezTo>
                    <a:pt x="753569" y="22857"/>
                    <a:pt x="720536" y="13178"/>
                    <a:pt x="708025" y="12700"/>
                  </a:cubicBezTo>
                  <a:cubicBezTo>
                    <a:pt x="700554" y="11237"/>
                    <a:pt x="678013" y="4237"/>
                    <a:pt x="671513" y="6350"/>
                  </a:cubicBezTo>
                  <a:cubicBezTo>
                    <a:pt x="659310" y="7979"/>
                    <a:pt x="654391" y="8446"/>
                    <a:pt x="639763" y="6350"/>
                  </a:cubicBezTo>
                  <a:cubicBezTo>
                    <a:pt x="623558" y="4374"/>
                    <a:pt x="629933" y="5433"/>
                    <a:pt x="622300" y="4763"/>
                  </a:cubicBezTo>
                  <a:cubicBezTo>
                    <a:pt x="620963" y="4173"/>
                    <a:pt x="617372" y="4581"/>
                    <a:pt x="612775" y="3175"/>
                  </a:cubicBezTo>
                  <a:cubicBezTo>
                    <a:pt x="610189" y="1714"/>
                    <a:pt x="599791" y="-106"/>
                    <a:pt x="588963" y="0"/>
                  </a:cubicBezTo>
                  <a:cubicBezTo>
                    <a:pt x="582192" y="-804"/>
                    <a:pt x="570445" y="1461"/>
                    <a:pt x="560388" y="1588"/>
                  </a:cubicBezTo>
                  <a:cubicBezTo>
                    <a:pt x="554924" y="906"/>
                    <a:pt x="542941" y="2849"/>
                    <a:pt x="538163" y="3175"/>
                  </a:cubicBezTo>
                  <a:cubicBezTo>
                    <a:pt x="533302" y="4605"/>
                    <a:pt x="523119" y="4459"/>
                    <a:pt x="520700" y="6350"/>
                  </a:cubicBezTo>
                  <a:cubicBezTo>
                    <a:pt x="518044" y="8060"/>
                    <a:pt x="508522" y="9520"/>
                    <a:pt x="501650" y="12700"/>
                  </a:cubicBezTo>
                  <a:cubicBezTo>
                    <a:pt x="495014" y="13174"/>
                    <a:pt x="487425" y="13082"/>
                    <a:pt x="485775" y="14288"/>
                  </a:cubicBezTo>
                  <a:cubicBezTo>
                    <a:pt x="478376" y="16032"/>
                    <a:pt x="468815" y="17700"/>
                    <a:pt x="466725" y="19050"/>
                  </a:cubicBezTo>
                  <a:cubicBezTo>
                    <a:pt x="460612" y="21554"/>
                    <a:pt x="457832" y="22729"/>
                    <a:pt x="454025" y="23813"/>
                  </a:cubicBezTo>
                  <a:lnTo>
                    <a:pt x="454025" y="23813"/>
                  </a:lnTo>
                  <a:cubicBezTo>
                    <a:pt x="446990" y="25180"/>
                    <a:pt x="445387" y="26578"/>
                    <a:pt x="439738" y="26988"/>
                  </a:cubicBezTo>
                  <a:cubicBezTo>
                    <a:pt x="437485" y="29193"/>
                    <a:pt x="422498" y="29890"/>
                    <a:pt x="415925" y="31750"/>
                  </a:cubicBezTo>
                  <a:cubicBezTo>
                    <a:pt x="411384" y="33769"/>
                    <a:pt x="410800" y="36389"/>
                    <a:pt x="406400" y="38100"/>
                  </a:cubicBezTo>
                  <a:cubicBezTo>
                    <a:pt x="402032" y="39141"/>
                    <a:pt x="394725" y="43408"/>
                    <a:pt x="388938" y="46038"/>
                  </a:cubicBezTo>
                  <a:cubicBezTo>
                    <a:pt x="385662" y="45609"/>
                    <a:pt x="379108" y="49968"/>
                    <a:pt x="371475" y="52388"/>
                  </a:cubicBezTo>
                  <a:cubicBezTo>
                    <a:pt x="363032" y="59234"/>
                    <a:pt x="355993" y="60031"/>
                    <a:pt x="352425" y="63500"/>
                  </a:cubicBezTo>
                  <a:cubicBezTo>
                    <a:pt x="347654" y="65035"/>
                    <a:pt x="341962" y="67900"/>
                    <a:pt x="338138" y="69850"/>
                  </a:cubicBezTo>
                  <a:cubicBezTo>
                    <a:pt x="335836" y="71885"/>
                    <a:pt x="329756" y="73954"/>
                    <a:pt x="328613" y="74613"/>
                  </a:cubicBezTo>
                  <a:cubicBezTo>
                    <a:pt x="323152" y="75791"/>
                    <a:pt x="315351" y="78518"/>
                    <a:pt x="309563" y="82550"/>
                  </a:cubicBezTo>
                  <a:cubicBezTo>
                    <a:pt x="307690" y="82879"/>
                    <a:pt x="300204" y="86542"/>
                    <a:pt x="296863" y="87313"/>
                  </a:cubicBezTo>
                  <a:lnTo>
                    <a:pt x="296863" y="87313"/>
                  </a:lnTo>
                  <a:cubicBezTo>
                    <a:pt x="293650" y="87223"/>
                    <a:pt x="283229" y="94817"/>
                    <a:pt x="280988" y="95250"/>
                  </a:cubicBezTo>
                  <a:cubicBezTo>
                    <a:pt x="279760" y="95400"/>
                    <a:pt x="275661" y="97703"/>
                    <a:pt x="273050" y="100013"/>
                  </a:cubicBezTo>
                  <a:cubicBezTo>
                    <a:pt x="269352" y="102836"/>
                    <a:pt x="263366" y="105927"/>
                    <a:pt x="261938" y="107950"/>
                  </a:cubicBezTo>
                  <a:cubicBezTo>
                    <a:pt x="260032" y="110930"/>
                    <a:pt x="253433" y="114909"/>
                    <a:pt x="246063" y="120650"/>
                  </a:cubicBezTo>
                  <a:cubicBezTo>
                    <a:pt x="241358" y="124837"/>
                    <a:pt x="237756" y="125095"/>
                    <a:pt x="233363" y="130175"/>
                  </a:cubicBezTo>
                  <a:cubicBezTo>
                    <a:pt x="233187" y="132589"/>
                    <a:pt x="226979" y="139046"/>
                    <a:pt x="220663" y="144463"/>
                  </a:cubicBezTo>
                  <a:cubicBezTo>
                    <a:pt x="215662" y="147423"/>
                    <a:pt x="213204" y="149416"/>
                    <a:pt x="211138" y="152400"/>
                  </a:cubicBezTo>
                  <a:cubicBezTo>
                    <a:pt x="205181" y="157710"/>
                    <a:pt x="203091" y="159297"/>
                    <a:pt x="196850" y="163513"/>
                  </a:cubicBezTo>
                  <a:cubicBezTo>
                    <a:pt x="191261" y="171299"/>
                    <a:pt x="181980" y="174580"/>
                    <a:pt x="179388" y="179388"/>
                  </a:cubicBezTo>
                  <a:cubicBezTo>
                    <a:pt x="172065" y="185913"/>
                    <a:pt x="168073" y="192989"/>
                    <a:pt x="166688" y="195263"/>
                  </a:cubicBezTo>
                  <a:cubicBezTo>
                    <a:pt x="157003" y="199936"/>
                    <a:pt x="153343" y="206632"/>
                    <a:pt x="149225" y="207963"/>
                  </a:cubicBezTo>
                  <a:cubicBezTo>
                    <a:pt x="146682" y="210117"/>
                    <a:pt x="144569" y="213882"/>
                    <a:pt x="141288" y="219075"/>
                  </a:cubicBezTo>
                  <a:cubicBezTo>
                    <a:pt x="136879" y="224739"/>
                    <a:pt x="134425" y="231927"/>
                    <a:pt x="131763" y="233363"/>
                  </a:cubicBezTo>
                  <a:cubicBezTo>
                    <a:pt x="124626" y="240836"/>
                    <a:pt x="123345" y="244468"/>
                    <a:pt x="115888" y="250825"/>
                  </a:cubicBezTo>
                  <a:cubicBezTo>
                    <a:pt x="108105" y="261685"/>
                    <a:pt x="107280" y="257618"/>
                    <a:pt x="107950" y="263525"/>
                  </a:cubicBezTo>
                  <a:cubicBezTo>
                    <a:pt x="104563" y="267199"/>
                    <a:pt x="100666" y="270274"/>
                    <a:pt x="98425" y="274638"/>
                  </a:cubicBezTo>
                  <a:cubicBezTo>
                    <a:pt x="95887" y="278153"/>
                    <a:pt x="91246" y="284357"/>
                    <a:pt x="88900" y="292100"/>
                  </a:cubicBezTo>
                  <a:cubicBezTo>
                    <a:pt x="87479" y="297106"/>
                    <a:pt x="82997" y="304948"/>
                    <a:pt x="76200" y="312738"/>
                  </a:cubicBezTo>
                  <a:cubicBezTo>
                    <a:pt x="73486" y="321437"/>
                    <a:pt x="69724" y="330892"/>
                    <a:pt x="66675" y="336550"/>
                  </a:cubicBezTo>
                  <a:cubicBezTo>
                    <a:pt x="65519" y="337599"/>
                    <a:pt x="60751" y="347435"/>
                    <a:pt x="60325" y="349250"/>
                  </a:cubicBezTo>
                  <a:cubicBezTo>
                    <a:pt x="58586" y="352205"/>
                    <a:pt x="55857" y="358870"/>
                    <a:pt x="53975" y="361950"/>
                  </a:cubicBezTo>
                  <a:cubicBezTo>
                    <a:pt x="53004" y="367767"/>
                    <a:pt x="49707" y="373748"/>
                    <a:pt x="49213" y="376238"/>
                  </a:cubicBezTo>
                  <a:cubicBezTo>
                    <a:pt x="46344" y="383027"/>
                    <a:pt x="37346" y="394460"/>
                    <a:pt x="36513" y="396875"/>
                  </a:cubicBezTo>
                  <a:cubicBezTo>
                    <a:pt x="35715" y="398425"/>
                    <a:pt x="29981" y="409193"/>
                    <a:pt x="28575" y="411163"/>
                  </a:cubicBezTo>
                  <a:cubicBezTo>
                    <a:pt x="25832" y="412484"/>
                    <a:pt x="19887" y="420674"/>
                    <a:pt x="19050" y="422275"/>
                  </a:cubicBezTo>
                  <a:cubicBezTo>
                    <a:pt x="12813" y="436427"/>
                    <a:pt x="12913" y="430019"/>
                    <a:pt x="12700" y="436563"/>
                  </a:cubicBezTo>
                  <a:cubicBezTo>
                    <a:pt x="10950" y="439137"/>
                    <a:pt x="11058" y="441275"/>
                    <a:pt x="9525" y="442913"/>
                  </a:cubicBezTo>
                  <a:cubicBezTo>
                    <a:pt x="7636" y="454365"/>
                    <a:pt x="4089" y="462761"/>
                    <a:pt x="4763" y="466725"/>
                  </a:cubicBezTo>
                  <a:cubicBezTo>
                    <a:pt x="1470" y="473522"/>
                    <a:pt x="3531" y="477812"/>
                    <a:pt x="0" y="485775"/>
                  </a:cubicBezTo>
                  <a:cubicBezTo>
                    <a:pt x="784" y="498132"/>
                    <a:pt x="1913" y="501122"/>
                    <a:pt x="0" y="512763"/>
                  </a:cubicBezTo>
                  <a:cubicBezTo>
                    <a:pt x="287" y="513401"/>
                    <a:pt x="737" y="516520"/>
                    <a:pt x="1588" y="519113"/>
                  </a:cubicBezTo>
                  <a:cubicBezTo>
                    <a:pt x="2327" y="524195"/>
                    <a:pt x="4864" y="530838"/>
                    <a:pt x="6350" y="538163"/>
                  </a:cubicBezTo>
                  <a:cubicBezTo>
                    <a:pt x="6906" y="545677"/>
                    <a:pt x="6674" y="551756"/>
                    <a:pt x="7938" y="554038"/>
                  </a:cubicBezTo>
                  <a:cubicBezTo>
                    <a:pt x="12046" y="561176"/>
                    <a:pt x="13279" y="573592"/>
                    <a:pt x="15875" y="577850"/>
                  </a:cubicBezTo>
                  <a:cubicBezTo>
                    <a:pt x="18569" y="582006"/>
                    <a:pt x="25905" y="594343"/>
                    <a:pt x="28575" y="601663"/>
                  </a:cubicBezTo>
                  <a:cubicBezTo>
                    <a:pt x="29377" y="611077"/>
                    <a:pt x="29643" y="623580"/>
                    <a:pt x="31750" y="627063"/>
                  </a:cubicBezTo>
                  <a:cubicBezTo>
                    <a:pt x="33636" y="633138"/>
                    <a:pt x="35351" y="641631"/>
                    <a:pt x="38100" y="652463"/>
                  </a:cubicBezTo>
                  <a:cubicBezTo>
                    <a:pt x="40596" y="657369"/>
                    <a:pt x="41970" y="660233"/>
                    <a:pt x="46038" y="666750"/>
                  </a:cubicBezTo>
                  <a:cubicBezTo>
                    <a:pt x="52887" y="672143"/>
                    <a:pt x="55678" y="678364"/>
                    <a:pt x="63500" y="682625"/>
                  </a:cubicBezTo>
                  <a:cubicBezTo>
                    <a:pt x="68759" y="691274"/>
                    <a:pt x="86236" y="710917"/>
                    <a:pt x="107950" y="728663"/>
                  </a:cubicBezTo>
                  <a:cubicBezTo>
                    <a:pt x="109834" y="734268"/>
                    <a:pt x="121215" y="741506"/>
                    <a:pt x="123825" y="747713"/>
                  </a:cubicBezTo>
                  <a:cubicBezTo>
                    <a:pt x="137386" y="750057"/>
                    <a:pt x="151964" y="760772"/>
                    <a:pt x="173038" y="771525"/>
                  </a:cubicBezTo>
                  <a:cubicBezTo>
                    <a:pt x="183580" y="780103"/>
                    <a:pt x="202376" y="785902"/>
                    <a:pt x="220663" y="800100"/>
                  </a:cubicBezTo>
                  <a:cubicBezTo>
                    <a:pt x="258187" y="807153"/>
                    <a:pt x="292814" y="831037"/>
                    <a:pt x="319088" y="830263"/>
                  </a:cubicBezTo>
                  <a:cubicBezTo>
                    <a:pt x="346230" y="837006"/>
                    <a:pt x="361541" y="843354"/>
                    <a:pt x="373063" y="850900"/>
                  </a:cubicBezTo>
                  <a:cubicBezTo>
                    <a:pt x="393137" y="857432"/>
                    <a:pt x="420792" y="859269"/>
                    <a:pt x="449263" y="876300"/>
                  </a:cubicBezTo>
                  <a:cubicBezTo>
                    <a:pt x="469383" y="875041"/>
                    <a:pt x="500465" y="895581"/>
                    <a:pt x="538163" y="904875"/>
                  </a:cubicBezTo>
                  <a:cubicBezTo>
                    <a:pt x="573136" y="905978"/>
                    <a:pt x="584399" y="910969"/>
                    <a:pt x="614363" y="922338"/>
                  </a:cubicBezTo>
                  <a:cubicBezTo>
                    <a:pt x="625802" y="927913"/>
                    <a:pt x="652734" y="930805"/>
                    <a:pt x="660400" y="933450"/>
                  </a:cubicBezTo>
                  <a:cubicBezTo>
                    <a:pt x="679522" y="930717"/>
                    <a:pt x="695341" y="933489"/>
                    <a:pt x="714375" y="933450"/>
                  </a:cubicBezTo>
                  <a:cubicBezTo>
                    <a:pt x="731233" y="930579"/>
                    <a:pt x="775338" y="911898"/>
                    <a:pt x="792163" y="901700"/>
                  </a:cubicBezTo>
                  <a:cubicBezTo>
                    <a:pt x="811315" y="892692"/>
                    <a:pt x="847839" y="889546"/>
                    <a:pt x="857250" y="885825"/>
                  </a:cubicBezTo>
                  <a:cubicBezTo>
                    <a:pt x="870062" y="876169"/>
                    <a:pt x="894782" y="874850"/>
                    <a:pt x="923925" y="866775"/>
                  </a:cubicBezTo>
                  <a:cubicBezTo>
                    <a:pt x="954074" y="861685"/>
                    <a:pt x="988778" y="847473"/>
                    <a:pt x="1001713" y="841375"/>
                  </a:cubicBezTo>
                  <a:cubicBezTo>
                    <a:pt x="1021573" y="833181"/>
                    <a:pt x="1030444" y="823328"/>
                    <a:pt x="1041400" y="822325"/>
                  </a:cubicBezTo>
                  <a:cubicBezTo>
                    <a:pt x="1055457" y="816239"/>
                    <a:pt x="1060770" y="812398"/>
                    <a:pt x="1074738" y="804863"/>
                  </a:cubicBezTo>
                  <a:cubicBezTo>
                    <a:pt x="1086068" y="797382"/>
                    <a:pt x="1097518" y="785190"/>
                    <a:pt x="1114425" y="774700"/>
                  </a:cubicBezTo>
                  <a:cubicBezTo>
                    <a:pt x="1124157" y="751963"/>
                    <a:pt x="1132410" y="739770"/>
                    <a:pt x="1138238" y="730250"/>
                  </a:cubicBezTo>
                  <a:cubicBezTo>
                    <a:pt x="1146148" y="712097"/>
                    <a:pt x="1152142" y="699981"/>
                    <a:pt x="1154113" y="687388"/>
                  </a:cubicBezTo>
                  <a:cubicBezTo>
                    <a:pt x="1159914" y="674352"/>
                    <a:pt x="1156775" y="679105"/>
                    <a:pt x="1160463" y="671513"/>
                  </a:cubicBezTo>
                  <a:cubicBezTo>
                    <a:pt x="1165268" y="659075"/>
                    <a:pt x="1174936" y="646873"/>
                    <a:pt x="1176338" y="638175"/>
                  </a:cubicBezTo>
                  <a:cubicBezTo>
                    <a:pt x="1181431" y="626864"/>
                    <a:pt x="1188884" y="621782"/>
                    <a:pt x="1193800" y="611188"/>
                  </a:cubicBezTo>
                  <a:cubicBezTo>
                    <a:pt x="1199344" y="595520"/>
                    <a:pt x="1207895" y="586053"/>
                    <a:pt x="1209675" y="581025"/>
                  </a:cubicBezTo>
                  <a:cubicBezTo>
                    <a:pt x="1219389" y="572881"/>
                    <a:pt x="1228730" y="564190"/>
                    <a:pt x="1233488" y="563563"/>
                  </a:cubicBezTo>
                  <a:cubicBezTo>
                    <a:pt x="1249787" y="558843"/>
                    <a:pt x="1267065" y="559223"/>
                    <a:pt x="1274763" y="558800"/>
                  </a:cubicBezTo>
                  <a:cubicBezTo>
                    <a:pt x="1279663" y="558996"/>
                    <a:pt x="1286077" y="559813"/>
                    <a:pt x="1289050" y="558800"/>
                  </a:cubicBezTo>
                  <a:cubicBezTo>
                    <a:pt x="1306461" y="563194"/>
                    <a:pt x="1327642" y="558261"/>
                    <a:pt x="1333500" y="561975"/>
                  </a:cubicBezTo>
                  <a:cubicBezTo>
                    <a:pt x="1352652" y="566666"/>
                    <a:pt x="1342670" y="563485"/>
                    <a:pt x="1363663" y="565150"/>
                  </a:cubicBezTo>
                  <a:cubicBezTo>
                    <a:pt x="1370636" y="566526"/>
                    <a:pt x="1378718" y="572374"/>
                    <a:pt x="1387475" y="573088"/>
                  </a:cubicBezTo>
                  <a:cubicBezTo>
                    <a:pt x="1392663" y="573837"/>
                    <a:pt x="1400143" y="575248"/>
                    <a:pt x="1404938" y="576263"/>
                  </a:cubicBezTo>
                  <a:cubicBezTo>
                    <a:pt x="1406590" y="576319"/>
                    <a:pt x="1408147" y="577756"/>
                    <a:pt x="1409700" y="577850"/>
                  </a:cubicBezTo>
                  <a:cubicBezTo>
                    <a:pt x="1412463" y="578065"/>
                    <a:pt x="1415449" y="577911"/>
                    <a:pt x="1419225" y="577850"/>
                  </a:cubicBezTo>
                  <a:cubicBezTo>
                    <a:pt x="1427903" y="581770"/>
                    <a:pt x="1439062" y="587084"/>
                    <a:pt x="1446213" y="587375"/>
                  </a:cubicBezTo>
                  <a:cubicBezTo>
                    <a:pt x="1462559" y="590543"/>
                    <a:pt x="1456907" y="590508"/>
                    <a:pt x="1465263" y="590550"/>
                  </a:cubicBezTo>
                  <a:cubicBezTo>
                    <a:pt x="1473000" y="591200"/>
                    <a:pt x="1476125" y="593228"/>
                    <a:pt x="1485900" y="596900"/>
                  </a:cubicBezTo>
                  <a:cubicBezTo>
                    <a:pt x="1491718" y="598038"/>
                    <a:pt x="1496769" y="598179"/>
                    <a:pt x="1500188" y="600075"/>
                  </a:cubicBezTo>
                  <a:cubicBezTo>
                    <a:pt x="1506848" y="602226"/>
                    <a:pt x="1510233" y="603468"/>
                    <a:pt x="1514475" y="603250"/>
                  </a:cubicBezTo>
                  <a:cubicBezTo>
                    <a:pt x="1519465" y="604085"/>
                    <a:pt x="1524036" y="605244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cubicBezTo>
                    <a:pt x="1538062" y="609457"/>
                    <a:pt x="1550966" y="613522"/>
                    <a:pt x="1555750" y="614363"/>
                  </a:cubicBezTo>
                  <a:cubicBezTo>
                    <a:pt x="1558021" y="614401"/>
                    <a:pt x="1565654" y="614645"/>
                    <a:pt x="1570038" y="615950"/>
                  </a:cubicBezTo>
                  <a:cubicBezTo>
                    <a:pt x="1575449" y="617554"/>
                    <a:pt x="1579829" y="620399"/>
                    <a:pt x="1581150" y="620713"/>
                  </a:cubicBezTo>
                  <a:cubicBezTo>
                    <a:pt x="1596685" y="624103"/>
                    <a:pt x="1590271" y="623885"/>
                    <a:pt x="1600200" y="623888"/>
                  </a:cubicBezTo>
                  <a:cubicBezTo>
                    <a:pt x="1601975" y="624921"/>
                    <a:pt x="1603301" y="625721"/>
                    <a:pt x="1604963" y="627063"/>
                  </a:cubicBezTo>
                  <a:cubicBezTo>
                    <a:pt x="1609154" y="629738"/>
                    <a:pt x="1616019" y="632061"/>
                    <a:pt x="1620838" y="633413"/>
                  </a:cubicBezTo>
                  <a:cubicBezTo>
                    <a:pt x="1621894" y="628486"/>
                    <a:pt x="1621910" y="625750"/>
                    <a:pt x="1620838" y="619125"/>
                  </a:cubicBezTo>
                  <a:cubicBezTo>
                    <a:pt x="1620362" y="613297"/>
                    <a:pt x="1619616" y="605755"/>
                    <a:pt x="1616075" y="598488"/>
                  </a:cubicBezTo>
                  <a:cubicBezTo>
                    <a:pt x="1613611" y="594133"/>
                    <a:pt x="1609833" y="589129"/>
                    <a:pt x="1608138" y="587375"/>
                  </a:cubicBezTo>
                  <a:cubicBezTo>
                    <a:pt x="1606306" y="586128"/>
                    <a:pt x="1604245" y="583080"/>
                    <a:pt x="1600200" y="579438"/>
                  </a:cubicBezTo>
                  <a:cubicBezTo>
                    <a:pt x="1595465" y="574740"/>
                    <a:pt x="1591551" y="569298"/>
                    <a:pt x="1589088" y="563563"/>
                  </a:cubicBezTo>
                  <a:cubicBezTo>
                    <a:pt x="1571116" y="546993"/>
                    <a:pt x="1553187" y="538588"/>
                    <a:pt x="1531938" y="522288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lnTo>
                            <a:pt x="1363663" y="465138"/>
                          </a:lnTo>
                          <a:lnTo>
                            <a:pt x="1281113" y="431800"/>
                          </a:lnTo>
                          <a:lnTo>
                            <a:pt x="1238250" y="396875"/>
                          </a:lnTo>
                          <a:lnTo>
                            <a:pt x="1239838" y="376238"/>
                          </a:lnTo>
                          <a:lnTo>
                            <a:pt x="1241425" y="295275"/>
                          </a:lnTo>
                          <a:lnTo>
                            <a:pt x="1217613" y="241300"/>
                          </a:lnTo>
                          <a:lnTo>
                            <a:pt x="1146175" y="180975"/>
                          </a:lnTo>
                          <a:lnTo>
                            <a:pt x="1074738" y="141288"/>
                          </a:lnTo>
                          <a:lnTo>
                            <a:pt x="989013" y="85725"/>
                          </a:lnTo>
                          <a:lnTo>
                            <a:pt x="882650" y="55563"/>
                          </a:lnTo>
                          <a:lnTo>
                            <a:pt x="796925" y="31750"/>
                          </a:lnTo>
                          <a:lnTo>
                            <a:pt x="708025" y="12700"/>
                          </a:lnTo>
                          <a:lnTo>
                            <a:pt x="671513" y="6350"/>
                          </a:lnTo>
                          <a:lnTo>
                            <a:pt x="639763" y="6350"/>
                          </a:lnTo>
                          <a:cubicBezTo>
                            <a:pt x="623361" y="4710"/>
                            <a:pt x="629206" y="4763"/>
                            <a:pt x="622300" y="4763"/>
                          </a:cubicBezTo>
                          <a:lnTo>
                            <a:pt x="612775" y="3175"/>
                          </a:lnTo>
                          <a:lnTo>
                            <a:pt x="588963" y="0"/>
                          </a:lnTo>
                          <a:lnTo>
                            <a:pt x="560388" y="1588"/>
                          </a:lnTo>
                          <a:lnTo>
                            <a:pt x="538163" y="3175"/>
                          </a:lnTo>
                          <a:lnTo>
                            <a:pt x="520700" y="6350"/>
                          </a:lnTo>
                          <a:lnTo>
                            <a:pt x="501650" y="12700"/>
                          </a:lnTo>
                          <a:lnTo>
                            <a:pt x="485775" y="14288"/>
                          </a:lnTo>
                          <a:lnTo>
                            <a:pt x="466725" y="19050"/>
                          </a:lnTo>
                          <a:lnTo>
                            <a:pt x="454025" y="23813"/>
                          </a:lnTo>
                          <a:lnTo>
                            <a:pt x="454025" y="23813"/>
                          </a:lnTo>
                          <a:lnTo>
                            <a:pt x="439738" y="26988"/>
                          </a:lnTo>
                          <a:lnTo>
                            <a:pt x="415925" y="31750"/>
                          </a:lnTo>
                          <a:lnTo>
                            <a:pt x="406400" y="38100"/>
                          </a:lnTo>
                          <a:lnTo>
                            <a:pt x="388938" y="46038"/>
                          </a:lnTo>
                          <a:lnTo>
                            <a:pt x="371475" y="52388"/>
                          </a:lnTo>
                          <a:lnTo>
                            <a:pt x="352425" y="63500"/>
                          </a:lnTo>
                          <a:lnTo>
                            <a:pt x="338138" y="69850"/>
                          </a:lnTo>
                          <a:lnTo>
                            <a:pt x="328613" y="74613"/>
                          </a:lnTo>
                          <a:lnTo>
                            <a:pt x="309563" y="82550"/>
                          </a:lnTo>
                          <a:lnTo>
                            <a:pt x="296863" y="87313"/>
                          </a:lnTo>
                          <a:lnTo>
                            <a:pt x="296863" y="87313"/>
                          </a:lnTo>
                          <a:lnTo>
                            <a:pt x="280988" y="95250"/>
                          </a:lnTo>
                          <a:lnTo>
                            <a:pt x="273050" y="100013"/>
                          </a:lnTo>
                          <a:lnTo>
                            <a:pt x="261938" y="107950"/>
                          </a:lnTo>
                          <a:lnTo>
                            <a:pt x="246063" y="120650"/>
                          </a:lnTo>
                          <a:lnTo>
                            <a:pt x="233363" y="130175"/>
                          </a:lnTo>
                          <a:lnTo>
                            <a:pt x="220663" y="144463"/>
                          </a:lnTo>
                          <a:lnTo>
                            <a:pt x="211138" y="152400"/>
                          </a:lnTo>
                          <a:lnTo>
                            <a:pt x="196850" y="163513"/>
                          </a:lnTo>
                          <a:lnTo>
                            <a:pt x="179388" y="179388"/>
                          </a:lnTo>
                          <a:lnTo>
                            <a:pt x="166688" y="195263"/>
                          </a:lnTo>
                          <a:lnTo>
                            <a:pt x="149225" y="207963"/>
                          </a:lnTo>
                          <a:lnTo>
                            <a:pt x="141288" y="219075"/>
                          </a:lnTo>
                          <a:lnTo>
                            <a:pt x="131763" y="233363"/>
                          </a:lnTo>
                          <a:lnTo>
                            <a:pt x="115888" y="250825"/>
                          </a:lnTo>
                          <a:cubicBezTo>
                            <a:pt x="107643" y="262368"/>
                            <a:pt x="107950" y="257386"/>
                            <a:pt x="107950" y="263525"/>
                          </a:cubicBezTo>
                          <a:lnTo>
                            <a:pt x="98425" y="274638"/>
                          </a:lnTo>
                          <a:lnTo>
                            <a:pt x="88900" y="292100"/>
                          </a:lnTo>
                          <a:lnTo>
                            <a:pt x="76200" y="312738"/>
                          </a:lnTo>
                          <a:lnTo>
                            <a:pt x="66675" y="336550"/>
                          </a:lnTo>
                          <a:lnTo>
                            <a:pt x="60325" y="349250"/>
                          </a:lnTo>
                          <a:lnTo>
                            <a:pt x="53975" y="361950"/>
                          </a:lnTo>
                          <a:lnTo>
                            <a:pt x="49213" y="376238"/>
                          </a:lnTo>
                          <a:lnTo>
                            <a:pt x="36513" y="396875"/>
                          </a:lnTo>
                          <a:lnTo>
                            <a:pt x="28575" y="411163"/>
                          </a:lnTo>
                          <a:lnTo>
                            <a:pt x="19050" y="422275"/>
                          </a:lnTo>
                          <a:cubicBezTo>
                            <a:pt x="12463" y="435448"/>
                            <a:pt x="12700" y="430242"/>
                            <a:pt x="12700" y="436563"/>
                          </a:cubicBezTo>
                          <a:lnTo>
                            <a:pt x="9525" y="442913"/>
                          </a:lnTo>
                          <a:lnTo>
                            <a:pt x="4763" y="466725"/>
                          </a:lnTo>
                          <a:lnTo>
                            <a:pt x="0" y="485775"/>
                          </a:lnTo>
                          <a:lnTo>
                            <a:pt x="0" y="512763"/>
                          </a:lnTo>
                          <a:lnTo>
                            <a:pt x="1588" y="519113"/>
                          </a:lnTo>
                          <a:lnTo>
                            <a:pt x="6350" y="538163"/>
                          </a:lnTo>
                          <a:lnTo>
                            <a:pt x="7938" y="554038"/>
                          </a:lnTo>
                          <a:lnTo>
                            <a:pt x="15875" y="577850"/>
                          </a:lnTo>
                          <a:lnTo>
                            <a:pt x="28575" y="601663"/>
                          </a:lnTo>
                          <a:lnTo>
                            <a:pt x="31750" y="627063"/>
                          </a:lnTo>
                          <a:lnTo>
                            <a:pt x="38100" y="652463"/>
                          </a:lnTo>
                          <a:lnTo>
                            <a:pt x="46038" y="666750"/>
                          </a:lnTo>
                          <a:lnTo>
                            <a:pt x="63500" y="682625"/>
                          </a:lnTo>
                          <a:lnTo>
                            <a:pt x="107950" y="728663"/>
                          </a:lnTo>
                          <a:lnTo>
                            <a:pt x="123825" y="747713"/>
                          </a:lnTo>
                          <a:lnTo>
                            <a:pt x="173038" y="771525"/>
                          </a:lnTo>
                          <a:lnTo>
                            <a:pt x="220663" y="800100"/>
                          </a:lnTo>
                          <a:lnTo>
                            <a:pt x="319088" y="830263"/>
                          </a:lnTo>
                          <a:lnTo>
                            <a:pt x="373063" y="850900"/>
                          </a:lnTo>
                          <a:lnTo>
                            <a:pt x="449263" y="876300"/>
                          </a:lnTo>
                          <a:lnTo>
                            <a:pt x="538163" y="904875"/>
                          </a:lnTo>
                          <a:lnTo>
                            <a:pt x="614363" y="922338"/>
                          </a:lnTo>
                          <a:lnTo>
                            <a:pt x="660400" y="933450"/>
                          </a:lnTo>
                          <a:lnTo>
                            <a:pt x="714375" y="933450"/>
                          </a:lnTo>
                          <a:lnTo>
                            <a:pt x="792163" y="901700"/>
                          </a:lnTo>
                          <a:lnTo>
                            <a:pt x="857250" y="885825"/>
                          </a:lnTo>
                          <a:lnTo>
                            <a:pt x="923925" y="866775"/>
                          </a:lnTo>
                          <a:lnTo>
                            <a:pt x="1001713" y="841375"/>
                          </a:lnTo>
                          <a:lnTo>
                            <a:pt x="1041400" y="822325"/>
                          </a:lnTo>
                          <a:lnTo>
                            <a:pt x="1074738" y="804863"/>
                          </a:lnTo>
                          <a:lnTo>
                            <a:pt x="1114425" y="774700"/>
                          </a:lnTo>
                          <a:lnTo>
                            <a:pt x="1138238" y="730250"/>
                          </a:lnTo>
                          <a:lnTo>
                            <a:pt x="1154113" y="687388"/>
                          </a:lnTo>
                          <a:cubicBezTo>
                            <a:pt x="1159290" y="673580"/>
                            <a:pt x="1156853" y="678732"/>
                            <a:pt x="1160463" y="671513"/>
                          </a:cubicBezTo>
                          <a:lnTo>
                            <a:pt x="1176338" y="638175"/>
                          </a:lnTo>
                          <a:lnTo>
                            <a:pt x="1193800" y="611188"/>
                          </a:lnTo>
                          <a:lnTo>
                            <a:pt x="1209675" y="581025"/>
                          </a:lnTo>
                          <a:lnTo>
                            <a:pt x="1233488" y="563563"/>
                          </a:lnTo>
                          <a:lnTo>
                            <a:pt x="1274763" y="558800"/>
                          </a:lnTo>
                          <a:lnTo>
                            <a:pt x="1289050" y="558800"/>
                          </a:lnTo>
                          <a:lnTo>
                            <a:pt x="1333500" y="561975"/>
                          </a:lnTo>
                          <a:cubicBezTo>
                            <a:pt x="1352954" y="566298"/>
                            <a:pt x="1342909" y="565150"/>
                            <a:pt x="1363663" y="565150"/>
                          </a:cubicBezTo>
                          <a:lnTo>
                            <a:pt x="1387475" y="573088"/>
                          </a:lnTo>
                          <a:cubicBezTo>
                            <a:pt x="1393296" y="574146"/>
                            <a:pt x="1399153" y="575023"/>
                            <a:pt x="1404938" y="576263"/>
                          </a:cubicBezTo>
                          <a:cubicBezTo>
                            <a:pt x="1406574" y="576614"/>
                            <a:pt x="1408037" y="577665"/>
                            <a:pt x="1409700" y="577850"/>
                          </a:cubicBezTo>
                          <a:cubicBezTo>
                            <a:pt x="1412856" y="578201"/>
                            <a:pt x="1416050" y="577850"/>
                            <a:pt x="1419225" y="577850"/>
                          </a:cubicBezTo>
                          <a:lnTo>
                            <a:pt x="1446213" y="587375"/>
                          </a:lnTo>
                          <a:cubicBezTo>
                            <a:pt x="1462050" y="590894"/>
                            <a:pt x="1455621" y="590550"/>
                            <a:pt x="1465263" y="590550"/>
                          </a:cubicBezTo>
                          <a:lnTo>
                            <a:pt x="1485900" y="596900"/>
                          </a:lnTo>
                          <a:lnTo>
                            <a:pt x="1500188" y="600075"/>
                          </a:lnTo>
                          <a:lnTo>
                            <a:pt x="1514475" y="603250"/>
                          </a:lnTo>
                          <a:cubicBezTo>
                            <a:pt x="1519238" y="604308"/>
                            <a:pt x="1524100" y="604990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lnTo>
                            <a:pt x="1555750" y="614363"/>
                          </a:lnTo>
                          <a:lnTo>
                            <a:pt x="1570038" y="615950"/>
                          </a:lnTo>
                          <a:lnTo>
                            <a:pt x="1581150" y="620713"/>
                          </a:lnTo>
                          <a:cubicBezTo>
                            <a:pt x="1596988" y="624232"/>
                            <a:pt x="1590559" y="623888"/>
                            <a:pt x="1600200" y="623888"/>
                          </a:cubicBezTo>
                          <a:lnTo>
                            <a:pt x="1604963" y="627063"/>
                          </a:lnTo>
                          <a:lnTo>
                            <a:pt x="1620838" y="633413"/>
                          </a:lnTo>
                          <a:lnTo>
                            <a:pt x="1620838" y="619125"/>
                          </a:lnTo>
                          <a:lnTo>
                            <a:pt x="1616075" y="598488"/>
                          </a:lnTo>
                          <a:lnTo>
                            <a:pt x="1608138" y="587375"/>
                          </a:lnTo>
                          <a:lnTo>
                            <a:pt x="1600200" y="579438"/>
                          </a:lnTo>
                          <a:lnTo>
                            <a:pt x="1589088" y="563563"/>
                          </a:lnTo>
                          <a:lnTo>
                            <a:pt x="1531938" y="5222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FB3AA1F-2E6B-4FA3-AA61-AF9D0EC70DB1}"/>
                </a:ext>
              </a:extLst>
            </p:cNvPr>
            <p:cNvSpPr/>
            <p:nvPr/>
          </p:nvSpPr>
          <p:spPr>
            <a:xfrm>
              <a:off x="3914775" y="4127500"/>
              <a:ext cx="908050" cy="384175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 fill="none" extrusionOk="0">
                  <a:moveTo>
                    <a:pt x="0" y="371475"/>
                  </a:moveTo>
                  <a:cubicBezTo>
                    <a:pt x="40570" y="375960"/>
                    <a:pt x="55087" y="380161"/>
                    <a:pt x="85725" y="379413"/>
                  </a:cubicBezTo>
                  <a:cubicBezTo>
                    <a:pt x="101057" y="380270"/>
                    <a:pt x="128154" y="380544"/>
                    <a:pt x="133350" y="384175"/>
                  </a:cubicBezTo>
                  <a:cubicBezTo>
                    <a:pt x="155358" y="385299"/>
                    <a:pt x="177459" y="380061"/>
                    <a:pt x="187325" y="379413"/>
                  </a:cubicBezTo>
                  <a:cubicBezTo>
                    <a:pt x="199338" y="370334"/>
                    <a:pt x="209995" y="368563"/>
                    <a:pt x="222250" y="363538"/>
                  </a:cubicBezTo>
                  <a:cubicBezTo>
                    <a:pt x="227580" y="362226"/>
                    <a:pt x="232590" y="357814"/>
                    <a:pt x="234950" y="357188"/>
                  </a:cubicBezTo>
                  <a:cubicBezTo>
                    <a:pt x="245277" y="356824"/>
                    <a:pt x="260010" y="346038"/>
                    <a:pt x="274638" y="341313"/>
                  </a:cubicBezTo>
                  <a:cubicBezTo>
                    <a:pt x="279774" y="338712"/>
                    <a:pt x="288647" y="334999"/>
                    <a:pt x="300038" y="328613"/>
                  </a:cubicBezTo>
                  <a:cubicBezTo>
                    <a:pt x="306927" y="326104"/>
                    <a:pt x="310991" y="320669"/>
                    <a:pt x="315913" y="319088"/>
                  </a:cubicBezTo>
                  <a:cubicBezTo>
                    <a:pt x="322994" y="315839"/>
                    <a:pt x="329346" y="310551"/>
                    <a:pt x="334963" y="307975"/>
                  </a:cubicBezTo>
                  <a:cubicBezTo>
                    <a:pt x="339800" y="304826"/>
                    <a:pt x="345042" y="301693"/>
                    <a:pt x="347663" y="301625"/>
                  </a:cubicBezTo>
                  <a:cubicBezTo>
                    <a:pt x="354577" y="295741"/>
                    <a:pt x="361191" y="292841"/>
                    <a:pt x="365125" y="288925"/>
                  </a:cubicBezTo>
                  <a:cubicBezTo>
                    <a:pt x="392601" y="258873"/>
                    <a:pt x="392711" y="241446"/>
                    <a:pt x="415925" y="215900"/>
                  </a:cubicBezTo>
                  <a:cubicBezTo>
                    <a:pt x="420638" y="210706"/>
                    <a:pt x="431246" y="202504"/>
                    <a:pt x="433388" y="200025"/>
                  </a:cubicBezTo>
                  <a:cubicBezTo>
                    <a:pt x="441426" y="189885"/>
                    <a:pt x="447094" y="179690"/>
                    <a:pt x="454025" y="174625"/>
                  </a:cubicBezTo>
                  <a:cubicBezTo>
                    <a:pt x="461460" y="163775"/>
                    <a:pt x="465412" y="157205"/>
                    <a:pt x="468313" y="152400"/>
                  </a:cubicBezTo>
                  <a:cubicBezTo>
                    <a:pt x="472110" y="152254"/>
                    <a:pt x="483109" y="138784"/>
                    <a:pt x="488950" y="134938"/>
                  </a:cubicBezTo>
                  <a:cubicBezTo>
                    <a:pt x="507016" y="129819"/>
                    <a:pt x="511149" y="127904"/>
                    <a:pt x="527050" y="127000"/>
                  </a:cubicBezTo>
                  <a:cubicBezTo>
                    <a:pt x="530366" y="126460"/>
                    <a:pt x="536728" y="127071"/>
                    <a:pt x="541338" y="125413"/>
                  </a:cubicBezTo>
                  <a:cubicBezTo>
                    <a:pt x="551074" y="129638"/>
                    <a:pt x="586095" y="123510"/>
                    <a:pt x="600075" y="125413"/>
                  </a:cubicBezTo>
                  <a:cubicBezTo>
                    <a:pt x="618922" y="126219"/>
                    <a:pt x="638396" y="124964"/>
                    <a:pt x="650875" y="125413"/>
                  </a:cubicBezTo>
                  <a:cubicBezTo>
                    <a:pt x="660067" y="122426"/>
                    <a:pt x="684124" y="125102"/>
                    <a:pt x="696913" y="123825"/>
                  </a:cubicBezTo>
                  <a:cubicBezTo>
                    <a:pt x="704944" y="121462"/>
                    <a:pt x="740165" y="127221"/>
                    <a:pt x="754063" y="127000"/>
                  </a:cubicBezTo>
                  <a:cubicBezTo>
                    <a:pt x="765153" y="127177"/>
                    <a:pt x="781504" y="132066"/>
                    <a:pt x="792163" y="131763"/>
                  </a:cubicBezTo>
                  <a:cubicBezTo>
                    <a:pt x="798198" y="130815"/>
                    <a:pt x="815231" y="132922"/>
                    <a:pt x="833438" y="131763"/>
                  </a:cubicBezTo>
                  <a:cubicBezTo>
                    <a:pt x="848905" y="133222"/>
                    <a:pt x="862480" y="135836"/>
                    <a:pt x="868363" y="133350"/>
                  </a:cubicBezTo>
                  <a:cubicBezTo>
                    <a:pt x="882993" y="123894"/>
                    <a:pt x="880715" y="119228"/>
                    <a:pt x="893763" y="109538"/>
                  </a:cubicBezTo>
                  <a:cubicBezTo>
                    <a:pt x="896453" y="108075"/>
                    <a:pt x="904325" y="95095"/>
                    <a:pt x="908050" y="90488"/>
                  </a:cubicBezTo>
                  <a:cubicBezTo>
                    <a:pt x="903837" y="85914"/>
                    <a:pt x="899597" y="76018"/>
                    <a:pt x="896938" y="73025"/>
                  </a:cubicBezTo>
                  <a:cubicBezTo>
                    <a:pt x="893719" y="69199"/>
                    <a:pt x="892358" y="67114"/>
                    <a:pt x="889000" y="65088"/>
                  </a:cubicBezTo>
                  <a:cubicBezTo>
                    <a:pt x="823555" y="39842"/>
                    <a:pt x="700986" y="33318"/>
                    <a:pt x="660400" y="14288"/>
                  </a:cubicBezTo>
                  <a:cubicBezTo>
                    <a:pt x="625665" y="14906"/>
                    <a:pt x="598530" y="4584"/>
                    <a:pt x="590550" y="4763"/>
                  </a:cubicBezTo>
                  <a:cubicBezTo>
                    <a:pt x="586475" y="3920"/>
                    <a:pt x="576976" y="756"/>
                    <a:pt x="574675" y="0"/>
                  </a:cubicBezTo>
                  <a:cubicBezTo>
                    <a:pt x="560433" y="-3590"/>
                    <a:pt x="533717" y="1349"/>
                    <a:pt x="527050" y="0"/>
                  </a:cubicBezTo>
                  <a:cubicBezTo>
                    <a:pt x="508684" y="10223"/>
                    <a:pt x="504279" y="9727"/>
                    <a:pt x="484188" y="15875"/>
                  </a:cubicBezTo>
                  <a:cubicBezTo>
                    <a:pt x="474946" y="24845"/>
                    <a:pt x="461908" y="42740"/>
                    <a:pt x="452438" y="55563"/>
                  </a:cubicBezTo>
                  <a:cubicBezTo>
                    <a:pt x="439878" y="98484"/>
                    <a:pt x="434072" y="112574"/>
                    <a:pt x="414338" y="155575"/>
                  </a:cubicBezTo>
                  <a:cubicBezTo>
                    <a:pt x="408376" y="163465"/>
                    <a:pt x="392615" y="191753"/>
                    <a:pt x="384175" y="212725"/>
                  </a:cubicBezTo>
                  <a:cubicBezTo>
                    <a:pt x="357808" y="227493"/>
                    <a:pt x="326938" y="252748"/>
                    <a:pt x="319088" y="255588"/>
                  </a:cubicBezTo>
                  <a:cubicBezTo>
                    <a:pt x="280243" y="262798"/>
                    <a:pt x="247320" y="281433"/>
                    <a:pt x="198438" y="304800"/>
                  </a:cubicBezTo>
                  <a:cubicBezTo>
                    <a:pt x="163777" y="314738"/>
                    <a:pt x="18120" y="349888"/>
                    <a:pt x="0" y="371475"/>
                  </a:cubicBezTo>
                  <a:close/>
                </a:path>
                <a:path w="908050" h="384175" stroke="0" extrusionOk="0">
                  <a:moveTo>
                    <a:pt x="0" y="371475"/>
                  </a:moveTo>
                  <a:cubicBezTo>
                    <a:pt x="13604" y="376688"/>
                    <a:pt x="63328" y="370081"/>
                    <a:pt x="85725" y="379413"/>
                  </a:cubicBezTo>
                  <a:cubicBezTo>
                    <a:pt x="98336" y="380829"/>
                    <a:pt x="119298" y="386481"/>
                    <a:pt x="133350" y="384175"/>
                  </a:cubicBezTo>
                  <a:cubicBezTo>
                    <a:pt x="157458" y="384854"/>
                    <a:pt x="163983" y="383477"/>
                    <a:pt x="187325" y="379413"/>
                  </a:cubicBezTo>
                  <a:cubicBezTo>
                    <a:pt x="202837" y="374822"/>
                    <a:pt x="217804" y="363695"/>
                    <a:pt x="222250" y="363538"/>
                  </a:cubicBezTo>
                  <a:cubicBezTo>
                    <a:pt x="226090" y="361626"/>
                    <a:pt x="231018" y="358181"/>
                    <a:pt x="234950" y="357188"/>
                  </a:cubicBezTo>
                  <a:cubicBezTo>
                    <a:pt x="240500" y="357829"/>
                    <a:pt x="268601" y="339599"/>
                    <a:pt x="274638" y="341313"/>
                  </a:cubicBezTo>
                  <a:cubicBezTo>
                    <a:pt x="285410" y="333965"/>
                    <a:pt x="288272" y="335937"/>
                    <a:pt x="300038" y="328613"/>
                  </a:cubicBezTo>
                  <a:cubicBezTo>
                    <a:pt x="302124" y="327675"/>
                    <a:pt x="310253" y="320576"/>
                    <a:pt x="315913" y="319088"/>
                  </a:cubicBezTo>
                  <a:cubicBezTo>
                    <a:pt x="321793" y="314761"/>
                    <a:pt x="326816" y="312461"/>
                    <a:pt x="334963" y="307975"/>
                  </a:cubicBezTo>
                  <a:cubicBezTo>
                    <a:pt x="340168" y="306246"/>
                    <a:pt x="343966" y="304516"/>
                    <a:pt x="347663" y="301625"/>
                  </a:cubicBezTo>
                  <a:cubicBezTo>
                    <a:pt x="355236" y="294055"/>
                    <a:pt x="356655" y="293174"/>
                    <a:pt x="365125" y="288925"/>
                  </a:cubicBezTo>
                  <a:cubicBezTo>
                    <a:pt x="381164" y="253479"/>
                    <a:pt x="392099" y="244655"/>
                    <a:pt x="415925" y="215900"/>
                  </a:cubicBezTo>
                  <a:cubicBezTo>
                    <a:pt x="424522" y="210837"/>
                    <a:pt x="431377" y="204057"/>
                    <a:pt x="433388" y="200025"/>
                  </a:cubicBezTo>
                  <a:cubicBezTo>
                    <a:pt x="435662" y="197241"/>
                    <a:pt x="444180" y="183122"/>
                    <a:pt x="454025" y="174625"/>
                  </a:cubicBezTo>
                  <a:cubicBezTo>
                    <a:pt x="458981" y="162532"/>
                    <a:pt x="464153" y="157188"/>
                    <a:pt x="468313" y="152400"/>
                  </a:cubicBezTo>
                  <a:cubicBezTo>
                    <a:pt x="472593" y="150746"/>
                    <a:pt x="481605" y="140749"/>
                    <a:pt x="488950" y="134938"/>
                  </a:cubicBezTo>
                  <a:cubicBezTo>
                    <a:pt x="506185" y="130111"/>
                    <a:pt x="511594" y="130246"/>
                    <a:pt x="527050" y="127000"/>
                  </a:cubicBezTo>
                  <a:cubicBezTo>
                    <a:pt x="528952" y="125688"/>
                    <a:pt x="540047" y="126852"/>
                    <a:pt x="541338" y="125413"/>
                  </a:cubicBezTo>
                  <a:cubicBezTo>
                    <a:pt x="564521" y="128269"/>
                    <a:pt x="591535" y="127021"/>
                    <a:pt x="600075" y="125413"/>
                  </a:cubicBezTo>
                  <a:cubicBezTo>
                    <a:pt x="609939" y="129183"/>
                    <a:pt x="634950" y="124866"/>
                    <a:pt x="650875" y="125413"/>
                  </a:cubicBezTo>
                  <a:cubicBezTo>
                    <a:pt x="666181" y="124915"/>
                    <a:pt x="681099" y="121387"/>
                    <a:pt x="696913" y="123825"/>
                  </a:cubicBezTo>
                  <a:cubicBezTo>
                    <a:pt x="710727" y="120194"/>
                    <a:pt x="729376" y="123719"/>
                    <a:pt x="754063" y="127000"/>
                  </a:cubicBezTo>
                  <a:cubicBezTo>
                    <a:pt x="767771" y="128352"/>
                    <a:pt x="787232" y="133218"/>
                    <a:pt x="792163" y="131763"/>
                  </a:cubicBezTo>
                  <a:cubicBezTo>
                    <a:pt x="796474" y="134306"/>
                    <a:pt x="823261" y="130481"/>
                    <a:pt x="833438" y="131763"/>
                  </a:cubicBezTo>
                  <a:cubicBezTo>
                    <a:pt x="837987" y="132489"/>
                    <a:pt x="856895" y="130814"/>
                    <a:pt x="868363" y="133350"/>
                  </a:cubicBezTo>
                  <a:cubicBezTo>
                    <a:pt x="874614" y="128327"/>
                    <a:pt x="890865" y="112029"/>
                    <a:pt x="893763" y="109538"/>
                  </a:cubicBezTo>
                  <a:cubicBezTo>
                    <a:pt x="900350" y="102496"/>
                    <a:pt x="902608" y="94548"/>
                    <a:pt x="908050" y="90488"/>
                  </a:cubicBezTo>
                  <a:cubicBezTo>
                    <a:pt x="904446" y="81975"/>
                    <a:pt x="899354" y="77159"/>
                    <a:pt x="896938" y="73025"/>
                  </a:cubicBezTo>
                  <a:cubicBezTo>
                    <a:pt x="895028" y="70793"/>
                    <a:pt x="890880" y="66933"/>
                    <a:pt x="889000" y="65088"/>
                  </a:cubicBezTo>
                  <a:cubicBezTo>
                    <a:pt x="840322" y="42373"/>
                    <a:pt x="736012" y="45881"/>
                    <a:pt x="660400" y="14288"/>
                  </a:cubicBezTo>
                  <a:cubicBezTo>
                    <a:pt x="633118" y="16099"/>
                    <a:pt x="600763" y="2285"/>
                    <a:pt x="590550" y="4763"/>
                  </a:cubicBezTo>
                  <a:cubicBezTo>
                    <a:pt x="586447" y="2490"/>
                    <a:pt x="579374" y="1157"/>
                    <a:pt x="574675" y="0"/>
                  </a:cubicBezTo>
                  <a:cubicBezTo>
                    <a:pt x="564922" y="-2012"/>
                    <a:pt x="537553" y="3816"/>
                    <a:pt x="527050" y="0"/>
                  </a:cubicBezTo>
                  <a:cubicBezTo>
                    <a:pt x="511171" y="3227"/>
                    <a:pt x="504428" y="11473"/>
                    <a:pt x="484188" y="15875"/>
                  </a:cubicBezTo>
                  <a:cubicBezTo>
                    <a:pt x="474933" y="32146"/>
                    <a:pt x="456842" y="51268"/>
                    <a:pt x="452438" y="55563"/>
                  </a:cubicBezTo>
                  <a:cubicBezTo>
                    <a:pt x="439244" y="91032"/>
                    <a:pt x="413741" y="141532"/>
                    <a:pt x="414338" y="155575"/>
                  </a:cubicBezTo>
                  <a:cubicBezTo>
                    <a:pt x="415588" y="165632"/>
                    <a:pt x="393819" y="195479"/>
                    <a:pt x="384175" y="212725"/>
                  </a:cubicBezTo>
                  <a:cubicBezTo>
                    <a:pt x="362994" y="229126"/>
                    <a:pt x="334526" y="244632"/>
                    <a:pt x="319088" y="255588"/>
                  </a:cubicBezTo>
                  <a:cubicBezTo>
                    <a:pt x="279189" y="261048"/>
                    <a:pt x="241854" y="282682"/>
                    <a:pt x="198438" y="304800"/>
                  </a:cubicBezTo>
                  <a:cubicBezTo>
                    <a:pt x="174760" y="331570"/>
                    <a:pt x="29871" y="373204"/>
                    <a:pt x="0" y="3714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>
                          <a:moveTo>
                            <a:pt x="0" y="371475"/>
                          </a:moveTo>
                          <a:lnTo>
                            <a:pt x="85725" y="379413"/>
                          </a:lnTo>
                          <a:lnTo>
                            <a:pt x="133350" y="384175"/>
                          </a:lnTo>
                          <a:lnTo>
                            <a:pt x="187325" y="379413"/>
                          </a:lnTo>
                          <a:lnTo>
                            <a:pt x="222250" y="363538"/>
                          </a:lnTo>
                          <a:lnTo>
                            <a:pt x="234950" y="357188"/>
                          </a:lnTo>
                          <a:lnTo>
                            <a:pt x="274638" y="341313"/>
                          </a:lnTo>
                          <a:lnTo>
                            <a:pt x="300038" y="328613"/>
                          </a:lnTo>
                          <a:lnTo>
                            <a:pt x="315913" y="319088"/>
                          </a:lnTo>
                          <a:lnTo>
                            <a:pt x="334963" y="307975"/>
                          </a:lnTo>
                          <a:lnTo>
                            <a:pt x="347663" y="301625"/>
                          </a:lnTo>
                          <a:lnTo>
                            <a:pt x="365125" y="288925"/>
                          </a:lnTo>
                          <a:lnTo>
                            <a:pt x="415925" y="215900"/>
                          </a:lnTo>
                          <a:lnTo>
                            <a:pt x="433388" y="200025"/>
                          </a:lnTo>
                          <a:lnTo>
                            <a:pt x="454025" y="174625"/>
                          </a:lnTo>
                          <a:lnTo>
                            <a:pt x="468313" y="152400"/>
                          </a:lnTo>
                          <a:lnTo>
                            <a:pt x="488950" y="134938"/>
                          </a:lnTo>
                          <a:lnTo>
                            <a:pt x="527050" y="127000"/>
                          </a:lnTo>
                          <a:lnTo>
                            <a:pt x="541338" y="125413"/>
                          </a:lnTo>
                          <a:lnTo>
                            <a:pt x="600075" y="125413"/>
                          </a:lnTo>
                          <a:lnTo>
                            <a:pt x="650875" y="125413"/>
                          </a:lnTo>
                          <a:lnTo>
                            <a:pt x="696913" y="123825"/>
                          </a:lnTo>
                          <a:lnTo>
                            <a:pt x="754063" y="127000"/>
                          </a:lnTo>
                          <a:lnTo>
                            <a:pt x="792163" y="131763"/>
                          </a:lnTo>
                          <a:lnTo>
                            <a:pt x="833438" y="131763"/>
                          </a:lnTo>
                          <a:lnTo>
                            <a:pt x="868363" y="133350"/>
                          </a:lnTo>
                          <a:lnTo>
                            <a:pt x="893763" y="109538"/>
                          </a:lnTo>
                          <a:lnTo>
                            <a:pt x="908050" y="90488"/>
                          </a:lnTo>
                          <a:lnTo>
                            <a:pt x="896938" y="73025"/>
                          </a:lnTo>
                          <a:lnTo>
                            <a:pt x="889000" y="65088"/>
                          </a:lnTo>
                          <a:lnTo>
                            <a:pt x="660400" y="14288"/>
                          </a:lnTo>
                          <a:lnTo>
                            <a:pt x="590550" y="4763"/>
                          </a:lnTo>
                          <a:lnTo>
                            <a:pt x="574675" y="0"/>
                          </a:lnTo>
                          <a:lnTo>
                            <a:pt x="527050" y="0"/>
                          </a:lnTo>
                          <a:lnTo>
                            <a:pt x="484188" y="15875"/>
                          </a:lnTo>
                          <a:lnTo>
                            <a:pt x="452438" y="55563"/>
                          </a:lnTo>
                          <a:lnTo>
                            <a:pt x="414338" y="155575"/>
                          </a:lnTo>
                          <a:lnTo>
                            <a:pt x="384175" y="212725"/>
                          </a:lnTo>
                          <a:lnTo>
                            <a:pt x="319088" y="255588"/>
                          </a:lnTo>
                          <a:lnTo>
                            <a:pt x="198438" y="304800"/>
                          </a:lnTo>
                          <a:lnTo>
                            <a:pt x="0" y="3714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1338B00-CE97-4161-832C-75CE448CC55C}"/>
                </a:ext>
              </a:extLst>
            </p:cNvPr>
            <p:cNvSpPr/>
            <p:nvPr/>
          </p:nvSpPr>
          <p:spPr>
            <a:xfrm>
              <a:off x="3248025" y="4318000"/>
              <a:ext cx="1566863" cy="1785938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 fill="none" extrusionOk="0">
                  <a:moveTo>
                    <a:pt x="1517650" y="0"/>
                  </a:moveTo>
                  <a:cubicBezTo>
                    <a:pt x="1460920" y="62299"/>
                    <a:pt x="1436542" y="48491"/>
                    <a:pt x="1379538" y="115888"/>
                  </a:cubicBezTo>
                  <a:cubicBezTo>
                    <a:pt x="1359721" y="139571"/>
                    <a:pt x="1294205" y="201097"/>
                    <a:pt x="1227138" y="238125"/>
                  </a:cubicBezTo>
                  <a:cubicBezTo>
                    <a:pt x="1207619" y="260088"/>
                    <a:pt x="1150926" y="286888"/>
                    <a:pt x="1109663" y="336550"/>
                  </a:cubicBezTo>
                  <a:cubicBezTo>
                    <a:pt x="1059498" y="380969"/>
                    <a:pt x="1022698" y="388376"/>
                    <a:pt x="996950" y="414338"/>
                  </a:cubicBezTo>
                  <a:cubicBezTo>
                    <a:pt x="974269" y="424427"/>
                    <a:pt x="967209" y="433405"/>
                    <a:pt x="952500" y="439738"/>
                  </a:cubicBezTo>
                  <a:cubicBezTo>
                    <a:pt x="936535" y="442141"/>
                    <a:pt x="899843" y="447625"/>
                    <a:pt x="879475" y="444500"/>
                  </a:cubicBezTo>
                  <a:cubicBezTo>
                    <a:pt x="852638" y="443522"/>
                    <a:pt x="831241" y="446846"/>
                    <a:pt x="815975" y="441325"/>
                  </a:cubicBezTo>
                  <a:cubicBezTo>
                    <a:pt x="796213" y="435983"/>
                    <a:pt x="763901" y="436303"/>
                    <a:pt x="757238" y="436563"/>
                  </a:cubicBezTo>
                  <a:cubicBezTo>
                    <a:pt x="742828" y="434565"/>
                    <a:pt x="712978" y="433610"/>
                    <a:pt x="706438" y="434975"/>
                  </a:cubicBezTo>
                  <a:cubicBezTo>
                    <a:pt x="688531" y="437867"/>
                    <a:pt x="679137" y="437174"/>
                    <a:pt x="657225" y="434975"/>
                  </a:cubicBezTo>
                  <a:cubicBezTo>
                    <a:pt x="638782" y="436228"/>
                    <a:pt x="619391" y="440824"/>
                    <a:pt x="612775" y="441325"/>
                  </a:cubicBezTo>
                  <a:cubicBezTo>
                    <a:pt x="603411" y="440757"/>
                    <a:pt x="580261" y="444601"/>
                    <a:pt x="569913" y="449263"/>
                  </a:cubicBezTo>
                  <a:cubicBezTo>
                    <a:pt x="556573" y="457925"/>
                    <a:pt x="528177" y="462730"/>
                    <a:pt x="519113" y="465138"/>
                  </a:cubicBezTo>
                  <a:cubicBezTo>
                    <a:pt x="502447" y="472533"/>
                    <a:pt x="468173" y="491097"/>
                    <a:pt x="458788" y="488950"/>
                  </a:cubicBezTo>
                  <a:cubicBezTo>
                    <a:pt x="444081" y="488491"/>
                    <a:pt x="390123" y="523963"/>
                    <a:pt x="376238" y="536575"/>
                  </a:cubicBezTo>
                  <a:cubicBezTo>
                    <a:pt x="345876" y="547447"/>
                    <a:pt x="321121" y="577722"/>
                    <a:pt x="292100" y="595313"/>
                  </a:cubicBezTo>
                  <a:cubicBezTo>
                    <a:pt x="263995" y="619040"/>
                    <a:pt x="254786" y="629513"/>
                    <a:pt x="234950" y="647700"/>
                  </a:cubicBezTo>
                  <a:cubicBezTo>
                    <a:pt x="231569" y="652612"/>
                    <a:pt x="217869" y="658788"/>
                    <a:pt x="209550" y="666750"/>
                  </a:cubicBezTo>
                  <a:cubicBezTo>
                    <a:pt x="204249" y="675436"/>
                    <a:pt x="182003" y="691601"/>
                    <a:pt x="165100" y="698500"/>
                  </a:cubicBezTo>
                  <a:cubicBezTo>
                    <a:pt x="137869" y="719474"/>
                    <a:pt x="110836" y="750988"/>
                    <a:pt x="103188" y="769938"/>
                  </a:cubicBezTo>
                  <a:cubicBezTo>
                    <a:pt x="85643" y="801310"/>
                    <a:pt x="78030" y="818750"/>
                    <a:pt x="52388" y="860425"/>
                  </a:cubicBezTo>
                  <a:cubicBezTo>
                    <a:pt x="47798" y="898656"/>
                    <a:pt x="30470" y="915684"/>
                    <a:pt x="25400" y="960438"/>
                  </a:cubicBezTo>
                  <a:cubicBezTo>
                    <a:pt x="27507" y="988418"/>
                    <a:pt x="2052" y="1057628"/>
                    <a:pt x="0" y="1100138"/>
                  </a:cubicBezTo>
                  <a:cubicBezTo>
                    <a:pt x="1214" y="1107890"/>
                    <a:pt x="6376" y="1140379"/>
                    <a:pt x="6350" y="1158875"/>
                  </a:cubicBezTo>
                  <a:cubicBezTo>
                    <a:pt x="10271" y="1184490"/>
                    <a:pt x="4978" y="1222830"/>
                    <a:pt x="0" y="1235075"/>
                  </a:cubicBezTo>
                  <a:cubicBezTo>
                    <a:pt x="-1631" y="1259017"/>
                    <a:pt x="10875" y="1276162"/>
                    <a:pt x="15875" y="1316038"/>
                  </a:cubicBezTo>
                  <a:cubicBezTo>
                    <a:pt x="21831" y="1322444"/>
                    <a:pt x="24234" y="1352491"/>
                    <a:pt x="31750" y="1365250"/>
                  </a:cubicBezTo>
                  <a:cubicBezTo>
                    <a:pt x="41803" y="1386695"/>
                    <a:pt x="47822" y="1397786"/>
                    <a:pt x="50800" y="1414463"/>
                  </a:cubicBezTo>
                  <a:cubicBezTo>
                    <a:pt x="59800" y="1426630"/>
                    <a:pt x="63975" y="1462039"/>
                    <a:pt x="68263" y="1482725"/>
                  </a:cubicBezTo>
                  <a:cubicBezTo>
                    <a:pt x="86397" y="1504805"/>
                    <a:pt x="91478" y="1525983"/>
                    <a:pt x="107950" y="1541463"/>
                  </a:cubicBezTo>
                  <a:cubicBezTo>
                    <a:pt x="133123" y="1546141"/>
                    <a:pt x="186793" y="1601332"/>
                    <a:pt x="220663" y="1647825"/>
                  </a:cubicBezTo>
                  <a:cubicBezTo>
                    <a:pt x="234709" y="1661295"/>
                    <a:pt x="305444" y="1700646"/>
                    <a:pt x="327025" y="1719263"/>
                  </a:cubicBezTo>
                  <a:cubicBezTo>
                    <a:pt x="355084" y="1718809"/>
                    <a:pt x="431554" y="1765225"/>
                    <a:pt x="452438" y="1765300"/>
                  </a:cubicBezTo>
                  <a:cubicBezTo>
                    <a:pt x="524820" y="1771655"/>
                    <a:pt x="554198" y="1782684"/>
                    <a:pt x="596900" y="1785938"/>
                  </a:cubicBezTo>
                  <a:cubicBezTo>
                    <a:pt x="607141" y="1780705"/>
                    <a:pt x="637913" y="1786919"/>
                    <a:pt x="655638" y="1781175"/>
                  </a:cubicBezTo>
                  <a:cubicBezTo>
                    <a:pt x="758788" y="1754833"/>
                    <a:pt x="770192" y="1727021"/>
                    <a:pt x="863600" y="1709738"/>
                  </a:cubicBezTo>
                  <a:cubicBezTo>
                    <a:pt x="904345" y="1699499"/>
                    <a:pt x="1014061" y="1618621"/>
                    <a:pt x="1076325" y="1597025"/>
                  </a:cubicBezTo>
                  <a:cubicBezTo>
                    <a:pt x="1098964" y="1588474"/>
                    <a:pt x="1159502" y="1497166"/>
                    <a:pt x="1189038" y="1484313"/>
                  </a:cubicBezTo>
                  <a:cubicBezTo>
                    <a:pt x="1198498" y="1470876"/>
                    <a:pt x="1237997" y="1423941"/>
                    <a:pt x="1282700" y="1395413"/>
                  </a:cubicBezTo>
                  <a:cubicBezTo>
                    <a:pt x="1311400" y="1344105"/>
                    <a:pt x="1333751" y="1331758"/>
                    <a:pt x="1354138" y="1282700"/>
                  </a:cubicBezTo>
                  <a:cubicBezTo>
                    <a:pt x="1375060" y="1245066"/>
                    <a:pt x="1375853" y="1222047"/>
                    <a:pt x="1395413" y="1173163"/>
                  </a:cubicBezTo>
                  <a:cubicBezTo>
                    <a:pt x="1384614" y="1100922"/>
                    <a:pt x="1408389" y="1021789"/>
                    <a:pt x="1400175" y="1001713"/>
                  </a:cubicBezTo>
                  <a:cubicBezTo>
                    <a:pt x="1398884" y="942116"/>
                    <a:pt x="1374724" y="858849"/>
                    <a:pt x="1362075" y="841375"/>
                  </a:cubicBezTo>
                  <a:cubicBezTo>
                    <a:pt x="1361134" y="821920"/>
                    <a:pt x="1332328" y="788441"/>
                    <a:pt x="1314450" y="754063"/>
                  </a:cubicBezTo>
                  <a:cubicBezTo>
                    <a:pt x="1268633" y="718073"/>
                    <a:pt x="1256786" y="704183"/>
                    <a:pt x="1228725" y="657225"/>
                  </a:cubicBezTo>
                  <a:cubicBezTo>
                    <a:pt x="1222800" y="632799"/>
                    <a:pt x="1208169" y="598192"/>
                    <a:pt x="1195388" y="581025"/>
                  </a:cubicBezTo>
                  <a:cubicBezTo>
                    <a:pt x="1202411" y="558779"/>
                    <a:pt x="1197672" y="530416"/>
                    <a:pt x="1196975" y="501650"/>
                  </a:cubicBezTo>
                  <a:cubicBezTo>
                    <a:pt x="1214216" y="465752"/>
                    <a:pt x="1210815" y="449897"/>
                    <a:pt x="1225550" y="407988"/>
                  </a:cubicBezTo>
                  <a:cubicBezTo>
                    <a:pt x="1237803" y="379475"/>
                    <a:pt x="1275863" y="360939"/>
                    <a:pt x="1300163" y="322263"/>
                  </a:cubicBezTo>
                  <a:cubicBezTo>
                    <a:pt x="1384872" y="268938"/>
                    <a:pt x="1469852" y="205759"/>
                    <a:pt x="1566863" y="93663"/>
                  </a:cubicBezTo>
                  <a:cubicBezTo>
                    <a:pt x="1550407" y="72187"/>
                    <a:pt x="1542019" y="53428"/>
                    <a:pt x="1533525" y="47625"/>
                  </a:cubicBezTo>
                  <a:cubicBezTo>
                    <a:pt x="1532074" y="35775"/>
                    <a:pt x="1525855" y="18619"/>
                    <a:pt x="1517650" y="0"/>
                  </a:cubicBezTo>
                  <a:close/>
                </a:path>
                <a:path w="1566863" h="1785938" stroke="0" extrusionOk="0">
                  <a:moveTo>
                    <a:pt x="1517650" y="0"/>
                  </a:moveTo>
                  <a:cubicBezTo>
                    <a:pt x="1486512" y="12033"/>
                    <a:pt x="1442839" y="61551"/>
                    <a:pt x="1379538" y="115888"/>
                  </a:cubicBezTo>
                  <a:cubicBezTo>
                    <a:pt x="1304407" y="155434"/>
                    <a:pt x="1291209" y="205866"/>
                    <a:pt x="1227138" y="238125"/>
                  </a:cubicBezTo>
                  <a:cubicBezTo>
                    <a:pt x="1192925" y="260547"/>
                    <a:pt x="1136687" y="325735"/>
                    <a:pt x="1109663" y="336550"/>
                  </a:cubicBezTo>
                  <a:cubicBezTo>
                    <a:pt x="1058151" y="371580"/>
                    <a:pt x="1033108" y="381215"/>
                    <a:pt x="996950" y="414338"/>
                  </a:cubicBezTo>
                  <a:cubicBezTo>
                    <a:pt x="980281" y="424307"/>
                    <a:pt x="972596" y="429789"/>
                    <a:pt x="952500" y="439738"/>
                  </a:cubicBezTo>
                  <a:cubicBezTo>
                    <a:pt x="916027" y="439800"/>
                    <a:pt x="914428" y="446905"/>
                    <a:pt x="879475" y="444500"/>
                  </a:cubicBezTo>
                  <a:cubicBezTo>
                    <a:pt x="863872" y="442444"/>
                    <a:pt x="822690" y="444116"/>
                    <a:pt x="815975" y="441325"/>
                  </a:cubicBezTo>
                  <a:cubicBezTo>
                    <a:pt x="796345" y="443373"/>
                    <a:pt x="774531" y="438316"/>
                    <a:pt x="757238" y="436563"/>
                  </a:cubicBezTo>
                  <a:cubicBezTo>
                    <a:pt x="739468" y="436588"/>
                    <a:pt x="727683" y="439582"/>
                    <a:pt x="706438" y="434975"/>
                  </a:cubicBezTo>
                  <a:cubicBezTo>
                    <a:pt x="694146" y="438584"/>
                    <a:pt x="670360" y="438744"/>
                    <a:pt x="657225" y="434975"/>
                  </a:cubicBezTo>
                  <a:cubicBezTo>
                    <a:pt x="651996" y="432173"/>
                    <a:pt x="629871" y="442851"/>
                    <a:pt x="612775" y="441325"/>
                  </a:cubicBezTo>
                  <a:cubicBezTo>
                    <a:pt x="602428" y="441033"/>
                    <a:pt x="581633" y="444828"/>
                    <a:pt x="569913" y="449263"/>
                  </a:cubicBezTo>
                  <a:cubicBezTo>
                    <a:pt x="557929" y="452054"/>
                    <a:pt x="526475" y="466910"/>
                    <a:pt x="519113" y="465138"/>
                  </a:cubicBezTo>
                  <a:cubicBezTo>
                    <a:pt x="495826" y="476767"/>
                    <a:pt x="481585" y="479716"/>
                    <a:pt x="458788" y="488950"/>
                  </a:cubicBezTo>
                  <a:cubicBezTo>
                    <a:pt x="433454" y="494092"/>
                    <a:pt x="398747" y="515732"/>
                    <a:pt x="376238" y="536575"/>
                  </a:cubicBezTo>
                  <a:cubicBezTo>
                    <a:pt x="354379" y="562672"/>
                    <a:pt x="302195" y="590152"/>
                    <a:pt x="292100" y="595313"/>
                  </a:cubicBezTo>
                  <a:cubicBezTo>
                    <a:pt x="277282" y="607462"/>
                    <a:pt x="237993" y="637099"/>
                    <a:pt x="234950" y="647700"/>
                  </a:cubicBezTo>
                  <a:cubicBezTo>
                    <a:pt x="228751" y="654484"/>
                    <a:pt x="222263" y="659911"/>
                    <a:pt x="209550" y="666750"/>
                  </a:cubicBezTo>
                  <a:cubicBezTo>
                    <a:pt x="191374" y="678127"/>
                    <a:pt x="180837" y="682223"/>
                    <a:pt x="165100" y="698500"/>
                  </a:cubicBezTo>
                  <a:cubicBezTo>
                    <a:pt x="141565" y="714116"/>
                    <a:pt x="116280" y="762560"/>
                    <a:pt x="103188" y="769938"/>
                  </a:cubicBezTo>
                  <a:cubicBezTo>
                    <a:pt x="94607" y="798851"/>
                    <a:pt x="63353" y="840665"/>
                    <a:pt x="52388" y="860425"/>
                  </a:cubicBezTo>
                  <a:cubicBezTo>
                    <a:pt x="40384" y="891921"/>
                    <a:pt x="35891" y="923625"/>
                    <a:pt x="25400" y="960438"/>
                  </a:cubicBezTo>
                  <a:cubicBezTo>
                    <a:pt x="6245" y="1022278"/>
                    <a:pt x="18866" y="1039646"/>
                    <a:pt x="0" y="1100138"/>
                  </a:cubicBezTo>
                  <a:cubicBezTo>
                    <a:pt x="4279" y="1109940"/>
                    <a:pt x="197" y="1131798"/>
                    <a:pt x="6350" y="1158875"/>
                  </a:cubicBezTo>
                  <a:cubicBezTo>
                    <a:pt x="5984" y="1173231"/>
                    <a:pt x="-2964" y="1223788"/>
                    <a:pt x="0" y="1235075"/>
                  </a:cubicBezTo>
                  <a:cubicBezTo>
                    <a:pt x="6485" y="1274948"/>
                    <a:pt x="7145" y="1304692"/>
                    <a:pt x="15875" y="1316038"/>
                  </a:cubicBezTo>
                  <a:cubicBezTo>
                    <a:pt x="22870" y="1332004"/>
                    <a:pt x="28777" y="1341309"/>
                    <a:pt x="31750" y="1365250"/>
                  </a:cubicBezTo>
                  <a:cubicBezTo>
                    <a:pt x="33848" y="1370500"/>
                    <a:pt x="44610" y="1410356"/>
                    <a:pt x="50800" y="1414463"/>
                  </a:cubicBezTo>
                  <a:cubicBezTo>
                    <a:pt x="55685" y="1425640"/>
                    <a:pt x="67127" y="1464379"/>
                    <a:pt x="68263" y="1482725"/>
                  </a:cubicBezTo>
                  <a:cubicBezTo>
                    <a:pt x="85852" y="1513544"/>
                    <a:pt x="95289" y="1520351"/>
                    <a:pt x="107950" y="1541463"/>
                  </a:cubicBezTo>
                  <a:cubicBezTo>
                    <a:pt x="132931" y="1576612"/>
                    <a:pt x="184418" y="1619648"/>
                    <a:pt x="220663" y="1647825"/>
                  </a:cubicBezTo>
                  <a:cubicBezTo>
                    <a:pt x="263609" y="1671483"/>
                    <a:pt x="290450" y="1683557"/>
                    <a:pt x="327025" y="1719263"/>
                  </a:cubicBezTo>
                  <a:cubicBezTo>
                    <a:pt x="376230" y="1740035"/>
                    <a:pt x="389619" y="1754669"/>
                    <a:pt x="452438" y="1765300"/>
                  </a:cubicBezTo>
                  <a:cubicBezTo>
                    <a:pt x="480241" y="1780615"/>
                    <a:pt x="550226" y="1784632"/>
                    <a:pt x="596900" y="1785938"/>
                  </a:cubicBezTo>
                  <a:cubicBezTo>
                    <a:pt x="608496" y="1784234"/>
                    <a:pt x="636109" y="1780931"/>
                    <a:pt x="655638" y="1781175"/>
                  </a:cubicBezTo>
                  <a:cubicBezTo>
                    <a:pt x="722441" y="1757720"/>
                    <a:pt x="814735" y="1737764"/>
                    <a:pt x="863600" y="1709738"/>
                  </a:cubicBezTo>
                  <a:cubicBezTo>
                    <a:pt x="934624" y="1694237"/>
                    <a:pt x="1012722" y="1645503"/>
                    <a:pt x="1076325" y="1597025"/>
                  </a:cubicBezTo>
                  <a:cubicBezTo>
                    <a:pt x="1134228" y="1555851"/>
                    <a:pt x="1128769" y="1531859"/>
                    <a:pt x="1189038" y="1484313"/>
                  </a:cubicBezTo>
                  <a:cubicBezTo>
                    <a:pt x="1207735" y="1456432"/>
                    <a:pt x="1261977" y="1407924"/>
                    <a:pt x="1282700" y="1395413"/>
                  </a:cubicBezTo>
                  <a:cubicBezTo>
                    <a:pt x="1296196" y="1374064"/>
                    <a:pt x="1344880" y="1315349"/>
                    <a:pt x="1354138" y="1282700"/>
                  </a:cubicBezTo>
                  <a:cubicBezTo>
                    <a:pt x="1367319" y="1266591"/>
                    <a:pt x="1377655" y="1209609"/>
                    <a:pt x="1395413" y="1173163"/>
                  </a:cubicBezTo>
                  <a:cubicBezTo>
                    <a:pt x="1396116" y="1150737"/>
                    <a:pt x="1393445" y="1019073"/>
                    <a:pt x="1400175" y="1001713"/>
                  </a:cubicBezTo>
                  <a:cubicBezTo>
                    <a:pt x="1376438" y="955989"/>
                    <a:pt x="1367702" y="871958"/>
                    <a:pt x="1362075" y="841375"/>
                  </a:cubicBezTo>
                  <a:cubicBezTo>
                    <a:pt x="1336498" y="804289"/>
                    <a:pt x="1322888" y="768798"/>
                    <a:pt x="1314450" y="754063"/>
                  </a:cubicBezTo>
                  <a:cubicBezTo>
                    <a:pt x="1290316" y="715043"/>
                    <a:pt x="1242006" y="678883"/>
                    <a:pt x="1228725" y="657225"/>
                  </a:cubicBezTo>
                  <a:cubicBezTo>
                    <a:pt x="1217149" y="624266"/>
                    <a:pt x="1211691" y="610728"/>
                    <a:pt x="1195388" y="581025"/>
                  </a:cubicBezTo>
                  <a:cubicBezTo>
                    <a:pt x="1201860" y="544305"/>
                    <a:pt x="1191108" y="529288"/>
                    <a:pt x="1196975" y="501650"/>
                  </a:cubicBezTo>
                  <a:cubicBezTo>
                    <a:pt x="1214606" y="463215"/>
                    <a:pt x="1219800" y="439891"/>
                    <a:pt x="1225550" y="407988"/>
                  </a:cubicBezTo>
                  <a:cubicBezTo>
                    <a:pt x="1236419" y="389709"/>
                    <a:pt x="1275437" y="337805"/>
                    <a:pt x="1300163" y="322263"/>
                  </a:cubicBezTo>
                  <a:cubicBezTo>
                    <a:pt x="1359852" y="294414"/>
                    <a:pt x="1458483" y="147874"/>
                    <a:pt x="1566863" y="93663"/>
                  </a:cubicBezTo>
                  <a:cubicBezTo>
                    <a:pt x="1560833" y="80176"/>
                    <a:pt x="1541414" y="63281"/>
                    <a:pt x="1533525" y="47625"/>
                  </a:cubicBezTo>
                  <a:cubicBezTo>
                    <a:pt x="1523494" y="28841"/>
                    <a:pt x="1519944" y="6431"/>
                    <a:pt x="1517650" y="0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>
                          <a:moveTo>
                            <a:pt x="1517650" y="0"/>
                          </a:moveTo>
                          <a:lnTo>
                            <a:pt x="1379538" y="115888"/>
                          </a:lnTo>
                          <a:lnTo>
                            <a:pt x="1227138" y="238125"/>
                          </a:lnTo>
                          <a:lnTo>
                            <a:pt x="1109663" y="336550"/>
                          </a:lnTo>
                          <a:lnTo>
                            <a:pt x="996950" y="414338"/>
                          </a:lnTo>
                          <a:lnTo>
                            <a:pt x="952500" y="439738"/>
                          </a:lnTo>
                          <a:lnTo>
                            <a:pt x="879475" y="444500"/>
                          </a:lnTo>
                          <a:lnTo>
                            <a:pt x="815975" y="441325"/>
                          </a:lnTo>
                          <a:lnTo>
                            <a:pt x="757238" y="436563"/>
                          </a:lnTo>
                          <a:lnTo>
                            <a:pt x="706438" y="434975"/>
                          </a:lnTo>
                          <a:lnTo>
                            <a:pt x="657225" y="434975"/>
                          </a:lnTo>
                          <a:lnTo>
                            <a:pt x="612775" y="441325"/>
                          </a:lnTo>
                          <a:lnTo>
                            <a:pt x="569913" y="449263"/>
                          </a:lnTo>
                          <a:lnTo>
                            <a:pt x="519113" y="465138"/>
                          </a:lnTo>
                          <a:lnTo>
                            <a:pt x="458788" y="488950"/>
                          </a:lnTo>
                          <a:lnTo>
                            <a:pt x="376238" y="536575"/>
                          </a:lnTo>
                          <a:lnTo>
                            <a:pt x="292100" y="595313"/>
                          </a:lnTo>
                          <a:lnTo>
                            <a:pt x="234950" y="647700"/>
                          </a:lnTo>
                          <a:lnTo>
                            <a:pt x="209550" y="666750"/>
                          </a:lnTo>
                          <a:lnTo>
                            <a:pt x="165100" y="698500"/>
                          </a:lnTo>
                          <a:lnTo>
                            <a:pt x="103188" y="769938"/>
                          </a:lnTo>
                          <a:lnTo>
                            <a:pt x="52388" y="860425"/>
                          </a:lnTo>
                          <a:lnTo>
                            <a:pt x="25400" y="960438"/>
                          </a:lnTo>
                          <a:lnTo>
                            <a:pt x="0" y="1100138"/>
                          </a:lnTo>
                          <a:lnTo>
                            <a:pt x="6350" y="1158875"/>
                          </a:lnTo>
                          <a:lnTo>
                            <a:pt x="0" y="1235075"/>
                          </a:lnTo>
                          <a:lnTo>
                            <a:pt x="15875" y="1316038"/>
                          </a:lnTo>
                          <a:lnTo>
                            <a:pt x="31750" y="1365250"/>
                          </a:lnTo>
                          <a:lnTo>
                            <a:pt x="50800" y="1414463"/>
                          </a:lnTo>
                          <a:lnTo>
                            <a:pt x="68263" y="1482725"/>
                          </a:lnTo>
                          <a:lnTo>
                            <a:pt x="107950" y="1541463"/>
                          </a:lnTo>
                          <a:lnTo>
                            <a:pt x="220663" y="1647825"/>
                          </a:lnTo>
                          <a:lnTo>
                            <a:pt x="327025" y="1719263"/>
                          </a:lnTo>
                          <a:lnTo>
                            <a:pt x="452438" y="1765300"/>
                          </a:lnTo>
                          <a:lnTo>
                            <a:pt x="596900" y="1785938"/>
                          </a:lnTo>
                          <a:lnTo>
                            <a:pt x="655638" y="1781175"/>
                          </a:lnTo>
                          <a:lnTo>
                            <a:pt x="863600" y="1709738"/>
                          </a:lnTo>
                          <a:lnTo>
                            <a:pt x="1076325" y="1597025"/>
                          </a:lnTo>
                          <a:lnTo>
                            <a:pt x="1189038" y="1484313"/>
                          </a:lnTo>
                          <a:lnTo>
                            <a:pt x="1282700" y="1395413"/>
                          </a:lnTo>
                          <a:lnTo>
                            <a:pt x="1354138" y="1282700"/>
                          </a:lnTo>
                          <a:lnTo>
                            <a:pt x="1395413" y="1173163"/>
                          </a:lnTo>
                          <a:lnTo>
                            <a:pt x="1400175" y="1001713"/>
                          </a:lnTo>
                          <a:lnTo>
                            <a:pt x="1362075" y="841375"/>
                          </a:lnTo>
                          <a:lnTo>
                            <a:pt x="1314450" y="754063"/>
                          </a:lnTo>
                          <a:lnTo>
                            <a:pt x="1228725" y="657225"/>
                          </a:lnTo>
                          <a:lnTo>
                            <a:pt x="1195388" y="581025"/>
                          </a:lnTo>
                          <a:lnTo>
                            <a:pt x="1196975" y="501650"/>
                          </a:lnTo>
                          <a:lnTo>
                            <a:pt x="1225550" y="407988"/>
                          </a:lnTo>
                          <a:lnTo>
                            <a:pt x="1300163" y="322263"/>
                          </a:lnTo>
                          <a:lnTo>
                            <a:pt x="1566863" y="93663"/>
                          </a:lnTo>
                          <a:lnTo>
                            <a:pt x="1533525" y="47625"/>
                          </a:lnTo>
                          <a:lnTo>
                            <a:pt x="151765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E0E9606-2305-4AFD-8020-513966F6F3D6}"/>
                </a:ext>
              </a:extLst>
            </p:cNvPr>
            <p:cNvSpPr/>
            <p:nvPr/>
          </p:nvSpPr>
          <p:spPr>
            <a:xfrm>
              <a:off x="5267325" y="4133850"/>
              <a:ext cx="868363" cy="600075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 fill="none" extrusionOk="0">
                  <a:moveTo>
                    <a:pt x="0" y="68263"/>
                  </a:moveTo>
                  <a:cubicBezTo>
                    <a:pt x="119429" y="67821"/>
                    <a:pt x="136290" y="80116"/>
                    <a:pt x="238125" y="106363"/>
                  </a:cubicBezTo>
                  <a:cubicBezTo>
                    <a:pt x="276284" y="104385"/>
                    <a:pt x="312340" y="89780"/>
                    <a:pt x="349250" y="80963"/>
                  </a:cubicBezTo>
                  <a:cubicBezTo>
                    <a:pt x="366741" y="73910"/>
                    <a:pt x="378038" y="60545"/>
                    <a:pt x="392113" y="49213"/>
                  </a:cubicBezTo>
                  <a:cubicBezTo>
                    <a:pt x="428057" y="38752"/>
                    <a:pt x="444628" y="20758"/>
                    <a:pt x="476250" y="15875"/>
                  </a:cubicBezTo>
                  <a:cubicBezTo>
                    <a:pt x="495100" y="7433"/>
                    <a:pt x="504392" y="7843"/>
                    <a:pt x="515938" y="0"/>
                  </a:cubicBezTo>
                  <a:cubicBezTo>
                    <a:pt x="556177" y="8690"/>
                    <a:pt x="584131" y="10098"/>
                    <a:pt x="622300" y="19050"/>
                  </a:cubicBezTo>
                  <a:cubicBezTo>
                    <a:pt x="648590" y="36769"/>
                    <a:pt x="674149" y="45912"/>
                    <a:pt x="706438" y="49213"/>
                  </a:cubicBezTo>
                  <a:cubicBezTo>
                    <a:pt x="744200" y="89219"/>
                    <a:pt x="797222" y="113114"/>
                    <a:pt x="814388" y="130175"/>
                  </a:cubicBezTo>
                  <a:cubicBezTo>
                    <a:pt x="817089" y="149398"/>
                    <a:pt x="846871" y="178647"/>
                    <a:pt x="860425" y="219075"/>
                  </a:cubicBezTo>
                  <a:cubicBezTo>
                    <a:pt x="863791" y="238635"/>
                    <a:pt x="859594" y="329990"/>
                    <a:pt x="868363" y="352425"/>
                  </a:cubicBezTo>
                  <a:cubicBezTo>
                    <a:pt x="866069" y="371880"/>
                    <a:pt x="862514" y="387588"/>
                    <a:pt x="865188" y="393700"/>
                  </a:cubicBezTo>
                  <a:cubicBezTo>
                    <a:pt x="865426" y="401889"/>
                    <a:pt x="851225" y="448292"/>
                    <a:pt x="847725" y="454025"/>
                  </a:cubicBezTo>
                  <a:cubicBezTo>
                    <a:pt x="839284" y="463270"/>
                    <a:pt x="839684" y="478338"/>
                    <a:pt x="825500" y="498475"/>
                  </a:cubicBezTo>
                  <a:cubicBezTo>
                    <a:pt x="817229" y="503617"/>
                    <a:pt x="803906" y="520738"/>
                    <a:pt x="790575" y="527050"/>
                  </a:cubicBezTo>
                  <a:cubicBezTo>
                    <a:pt x="782387" y="530829"/>
                    <a:pt x="766999" y="549648"/>
                    <a:pt x="752475" y="555625"/>
                  </a:cubicBezTo>
                  <a:cubicBezTo>
                    <a:pt x="737516" y="568948"/>
                    <a:pt x="730546" y="567498"/>
                    <a:pt x="709613" y="581025"/>
                  </a:cubicBezTo>
                  <a:cubicBezTo>
                    <a:pt x="699782" y="582775"/>
                    <a:pt x="681036" y="593451"/>
                    <a:pt x="674688" y="592138"/>
                  </a:cubicBezTo>
                  <a:cubicBezTo>
                    <a:pt x="664881" y="596933"/>
                    <a:pt x="620717" y="595490"/>
                    <a:pt x="614363" y="600075"/>
                  </a:cubicBezTo>
                  <a:cubicBezTo>
                    <a:pt x="606197" y="602635"/>
                    <a:pt x="589016" y="601101"/>
                    <a:pt x="579438" y="598488"/>
                  </a:cubicBezTo>
                  <a:cubicBezTo>
                    <a:pt x="575310" y="598888"/>
                    <a:pt x="567303" y="598069"/>
                    <a:pt x="560388" y="598488"/>
                  </a:cubicBezTo>
                  <a:cubicBezTo>
                    <a:pt x="557191" y="595865"/>
                    <a:pt x="538329" y="594678"/>
                    <a:pt x="525463" y="590550"/>
                  </a:cubicBezTo>
                  <a:cubicBezTo>
                    <a:pt x="515531" y="590303"/>
                    <a:pt x="508520" y="588303"/>
                    <a:pt x="504825" y="587375"/>
                  </a:cubicBezTo>
                  <a:cubicBezTo>
                    <a:pt x="500865" y="586216"/>
                    <a:pt x="491113" y="581270"/>
                    <a:pt x="487363" y="579438"/>
                  </a:cubicBezTo>
                  <a:cubicBezTo>
                    <a:pt x="481953" y="579166"/>
                    <a:pt x="478287" y="575792"/>
                    <a:pt x="471488" y="574675"/>
                  </a:cubicBezTo>
                  <a:cubicBezTo>
                    <a:pt x="469792" y="574193"/>
                    <a:pt x="459614" y="572675"/>
                    <a:pt x="457200" y="573088"/>
                  </a:cubicBezTo>
                  <a:cubicBezTo>
                    <a:pt x="456886" y="570944"/>
                    <a:pt x="455710" y="569812"/>
                    <a:pt x="455613" y="568325"/>
                  </a:cubicBezTo>
                  <a:cubicBezTo>
                    <a:pt x="449799" y="567538"/>
                    <a:pt x="445051" y="564702"/>
                    <a:pt x="439738" y="563563"/>
                  </a:cubicBezTo>
                  <a:cubicBezTo>
                    <a:pt x="438793" y="562923"/>
                    <a:pt x="435458" y="562547"/>
                    <a:pt x="434975" y="561975"/>
                  </a:cubicBezTo>
                  <a:cubicBezTo>
                    <a:pt x="431604" y="560718"/>
                    <a:pt x="426044" y="560032"/>
                    <a:pt x="417513" y="557213"/>
                  </a:cubicBezTo>
                  <a:cubicBezTo>
                    <a:pt x="416308" y="557015"/>
                    <a:pt x="414264" y="555985"/>
                    <a:pt x="412750" y="555625"/>
                  </a:cubicBezTo>
                  <a:cubicBezTo>
                    <a:pt x="408699" y="553678"/>
                    <a:pt x="405848" y="549860"/>
                    <a:pt x="403225" y="549275"/>
                  </a:cubicBezTo>
                  <a:cubicBezTo>
                    <a:pt x="401278" y="546915"/>
                    <a:pt x="393637" y="545765"/>
                    <a:pt x="390525" y="542925"/>
                  </a:cubicBezTo>
                  <a:cubicBezTo>
                    <a:pt x="386889" y="538570"/>
                    <a:pt x="381939" y="534833"/>
                    <a:pt x="377825" y="533400"/>
                  </a:cubicBezTo>
                  <a:cubicBezTo>
                    <a:pt x="373196" y="527854"/>
                    <a:pt x="371658" y="525125"/>
                    <a:pt x="368300" y="520700"/>
                  </a:cubicBezTo>
                  <a:cubicBezTo>
                    <a:pt x="352275" y="508087"/>
                    <a:pt x="360476" y="510780"/>
                    <a:pt x="350838" y="509588"/>
                  </a:cubicBezTo>
                  <a:cubicBezTo>
                    <a:pt x="349966" y="509094"/>
                    <a:pt x="348868" y="507497"/>
                    <a:pt x="347663" y="506413"/>
                  </a:cubicBezTo>
                  <a:cubicBezTo>
                    <a:pt x="344932" y="504768"/>
                    <a:pt x="335046" y="499632"/>
                    <a:pt x="331788" y="495300"/>
                  </a:cubicBezTo>
                  <a:cubicBezTo>
                    <a:pt x="326155" y="492569"/>
                    <a:pt x="316449" y="487045"/>
                    <a:pt x="312738" y="485775"/>
                  </a:cubicBezTo>
                  <a:cubicBezTo>
                    <a:pt x="309082" y="479739"/>
                    <a:pt x="308584" y="478055"/>
                    <a:pt x="303213" y="473075"/>
                  </a:cubicBezTo>
                  <a:cubicBezTo>
                    <a:pt x="296467" y="467100"/>
                    <a:pt x="289419" y="441756"/>
                    <a:pt x="285750" y="427038"/>
                  </a:cubicBezTo>
                  <a:cubicBezTo>
                    <a:pt x="276223" y="416015"/>
                    <a:pt x="273170" y="376106"/>
                    <a:pt x="261938" y="358775"/>
                  </a:cubicBezTo>
                  <a:cubicBezTo>
                    <a:pt x="262254" y="333979"/>
                    <a:pt x="256032" y="313294"/>
                    <a:pt x="252413" y="303213"/>
                  </a:cubicBezTo>
                  <a:cubicBezTo>
                    <a:pt x="249803" y="289611"/>
                    <a:pt x="247443" y="276633"/>
                    <a:pt x="247650" y="271463"/>
                  </a:cubicBezTo>
                  <a:cubicBezTo>
                    <a:pt x="242251" y="267366"/>
                    <a:pt x="231402" y="248393"/>
                    <a:pt x="223838" y="242888"/>
                  </a:cubicBezTo>
                  <a:cubicBezTo>
                    <a:pt x="218472" y="240111"/>
                    <a:pt x="215181" y="238739"/>
                    <a:pt x="211138" y="234950"/>
                  </a:cubicBezTo>
                  <a:cubicBezTo>
                    <a:pt x="182301" y="227176"/>
                    <a:pt x="167959" y="207855"/>
                    <a:pt x="142875" y="201613"/>
                  </a:cubicBezTo>
                  <a:cubicBezTo>
                    <a:pt x="120187" y="193841"/>
                    <a:pt x="104678" y="184002"/>
                    <a:pt x="96838" y="182563"/>
                  </a:cubicBezTo>
                  <a:cubicBezTo>
                    <a:pt x="79064" y="179909"/>
                    <a:pt x="85384" y="179341"/>
                    <a:pt x="77788" y="179388"/>
                  </a:cubicBezTo>
                  <a:cubicBezTo>
                    <a:pt x="67811" y="176413"/>
                    <a:pt x="53926" y="172959"/>
                    <a:pt x="41275" y="173038"/>
                  </a:cubicBezTo>
                  <a:cubicBezTo>
                    <a:pt x="28711" y="139848"/>
                    <a:pt x="153" y="84683"/>
                    <a:pt x="0" y="68263"/>
                  </a:cubicBezTo>
                  <a:close/>
                </a:path>
                <a:path w="868363" h="600075" stroke="0" extrusionOk="0">
                  <a:moveTo>
                    <a:pt x="0" y="68263"/>
                  </a:moveTo>
                  <a:cubicBezTo>
                    <a:pt x="109273" y="64964"/>
                    <a:pt x="120088" y="97544"/>
                    <a:pt x="238125" y="106363"/>
                  </a:cubicBezTo>
                  <a:cubicBezTo>
                    <a:pt x="259202" y="98021"/>
                    <a:pt x="328381" y="94462"/>
                    <a:pt x="349250" y="80963"/>
                  </a:cubicBezTo>
                  <a:cubicBezTo>
                    <a:pt x="361016" y="67980"/>
                    <a:pt x="377580" y="61431"/>
                    <a:pt x="392113" y="49213"/>
                  </a:cubicBezTo>
                  <a:cubicBezTo>
                    <a:pt x="420738" y="42441"/>
                    <a:pt x="446721" y="25331"/>
                    <a:pt x="476250" y="15875"/>
                  </a:cubicBezTo>
                  <a:cubicBezTo>
                    <a:pt x="487132" y="13423"/>
                    <a:pt x="512175" y="2642"/>
                    <a:pt x="515938" y="0"/>
                  </a:cubicBezTo>
                  <a:cubicBezTo>
                    <a:pt x="544555" y="1719"/>
                    <a:pt x="573982" y="1601"/>
                    <a:pt x="622300" y="19050"/>
                  </a:cubicBezTo>
                  <a:cubicBezTo>
                    <a:pt x="642440" y="22828"/>
                    <a:pt x="668138" y="28943"/>
                    <a:pt x="706438" y="49213"/>
                  </a:cubicBezTo>
                  <a:cubicBezTo>
                    <a:pt x="747047" y="76355"/>
                    <a:pt x="801540" y="115084"/>
                    <a:pt x="814388" y="130175"/>
                  </a:cubicBezTo>
                  <a:cubicBezTo>
                    <a:pt x="825222" y="170286"/>
                    <a:pt x="852261" y="210593"/>
                    <a:pt x="860425" y="219075"/>
                  </a:cubicBezTo>
                  <a:cubicBezTo>
                    <a:pt x="871757" y="259507"/>
                    <a:pt x="861685" y="332326"/>
                    <a:pt x="868363" y="352425"/>
                  </a:cubicBezTo>
                  <a:cubicBezTo>
                    <a:pt x="864746" y="370073"/>
                    <a:pt x="868206" y="378133"/>
                    <a:pt x="865188" y="393700"/>
                  </a:cubicBezTo>
                  <a:cubicBezTo>
                    <a:pt x="862556" y="412445"/>
                    <a:pt x="852690" y="431194"/>
                    <a:pt x="847725" y="454025"/>
                  </a:cubicBezTo>
                  <a:cubicBezTo>
                    <a:pt x="847991" y="460697"/>
                    <a:pt x="826932" y="491445"/>
                    <a:pt x="825500" y="498475"/>
                  </a:cubicBezTo>
                  <a:cubicBezTo>
                    <a:pt x="820931" y="501937"/>
                    <a:pt x="793710" y="519607"/>
                    <a:pt x="790575" y="527050"/>
                  </a:cubicBezTo>
                  <a:cubicBezTo>
                    <a:pt x="780947" y="531829"/>
                    <a:pt x="761582" y="554060"/>
                    <a:pt x="752475" y="555625"/>
                  </a:cubicBezTo>
                  <a:cubicBezTo>
                    <a:pt x="731971" y="566269"/>
                    <a:pt x="727446" y="570767"/>
                    <a:pt x="709613" y="581025"/>
                  </a:cubicBezTo>
                  <a:cubicBezTo>
                    <a:pt x="704006" y="584420"/>
                    <a:pt x="690437" y="586759"/>
                    <a:pt x="674688" y="592138"/>
                  </a:cubicBezTo>
                  <a:cubicBezTo>
                    <a:pt x="645503" y="594960"/>
                    <a:pt x="624590" y="598622"/>
                    <a:pt x="614363" y="600075"/>
                  </a:cubicBezTo>
                  <a:cubicBezTo>
                    <a:pt x="600877" y="599554"/>
                    <a:pt x="585530" y="599323"/>
                    <a:pt x="579438" y="598488"/>
                  </a:cubicBezTo>
                  <a:cubicBezTo>
                    <a:pt x="570215" y="597055"/>
                    <a:pt x="568273" y="597265"/>
                    <a:pt x="560388" y="598488"/>
                  </a:cubicBezTo>
                  <a:cubicBezTo>
                    <a:pt x="546357" y="597331"/>
                    <a:pt x="533953" y="595618"/>
                    <a:pt x="525463" y="590550"/>
                  </a:cubicBezTo>
                  <a:cubicBezTo>
                    <a:pt x="515184" y="590447"/>
                    <a:pt x="508813" y="587874"/>
                    <a:pt x="504825" y="587375"/>
                  </a:cubicBezTo>
                  <a:cubicBezTo>
                    <a:pt x="502982" y="586258"/>
                    <a:pt x="491657" y="580662"/>
                    <a:pt x="487363" y="579438"/>
                  </a:cubicBezTo>
                  <a:cubicBezTo>
                    <a:pt x="484566" y="577274"/>
                    <a:pt x="476780" y="576653"/>
                    <a:pt x="471488" y="574675"/>
                  </a:cubicBezTo>
                  <a:cubicBezTo>
                    <a:pt x="467974" y="574882"/>
                    <a:pt x="459061" y="573739"/>
                    <a:pt x="457200" y="573088"/>
                  </a:cubicBezTo>
                  <a:cubicBezTo>
                    <a:pt x="456239" y="570951"/>
                    <a:pt x="455781" y="569553"/>
                    <a:pt x="455613" y="568325"/>
                  </a:cubicBezTo>
                  <a:cubicBezTo>
                    <a:pt x="452772" y="567237"/>
                    <a:pt x="447443" y="565881"/>
                    <a:pt x="439738" y="563563"/>
                  </a:cubicBezTo>
                  <a:cubicBezTo>
                    <a:pt x="437778" y="562800"/>
                    <a:pt x="435773" y="562494"/>
                    <a:pt x="434975" y="561975"/>
                  </a:cubicBezTo>
                  <a:cubicBezTo>
                    <a:pt x="432019" y="561309"/>
                    <a:pt x="423236" y="558559"/>
                    <a:pt x="417513" y="557213"/>
                  </a:cubicBezTo>
                  <a:cubicBezTo>
                    <a:pt x="416525" y="556510"/>
                    <a:pt x="414929" y="556017"/>
                    <a:pt x="412750" y="555625"/>
                  </a:cubicBezTo>
                  <a:cubicBezTo>
                    <a:pt x="411772" y="554668"/>
                    <a:pt x="407443" y="551495"/>
                    <a:pt x="403225" y="549275"/>
                  </a:cubicBezTo>
                  <a:cubicBezTo>
                    <a:pt x="400295" y="547079"/>
                    <a:pt x="393672" y="543621"/>
                    <a:pt x="390525" y="542925"/>
                  </a:cubicBezTo>
                  <a:cubicBezTo>
                    <a:pt x="386880" y="541707"/>
                    <a:pt x="382327" y="536703"/>
                    <a:pt x="377825" y="533400"/>
                  </a:cubicBezTo>
                  <a:cubicBezTo>
                    <a:pt x="373125" y="528888"/>
                    <a:pt x="371567" y="527153"/>
                    <a:pt x="368300" y="520700"/>
                  </a:cubicBezTo>
                  <a:cubicBezTo>
                    <a:pt x="352715" y="508614"/>
                    <a:pt x="360904" y="510172"/>
                    <a:pt x="350838" y="509588"/>
                  </a:cubicBezTo>
                  <a:cubicBezTo>
                    <a:pt x="350570" y="509136"/>
                    <a:pt x="347956" y="507100"/>
                    <a:pt x="347663" y="506413"/>
                  </a:cubicBezTo>
                  <a:cubicBezTo>
                    <a:pt x="340326" y="500070"/>
                    <a:pt x="336603" y="497955"/>
                    <a:pt x="331788" y="495300"/>
                  </a:cubicBezTo>
                  <a:cubicBezTo>
                    <a:pt x="324857" y="491663"/>
                    <a:pt x="321623" y="491259"/>
                    <a:pt x="312738" y="485775"/>
                  </a:cubicBezTo>
                  <a:cubicBezTo>
                    <a:pt x="310893" y="482133"/>
                    <a:pt x="307298" y="478944"/>
                    <a:pt x="303213" y="473075"/>
                  </a:cubicBezTo>
                  <a:cubicBezTo>
                    <a:pt x="297291" y="456438"/>
                    <a:pt x="290737" y="449473"/>
                    <a:pt x="285750" y="427038"/>
                  </a:cubicBezTo>
                  <a:cubicBezTo>
                    <a:pt x="271102" y="404675"/>
                    <a:pt x="267502" y="373202"/>
                    <a:pt x="261938" y="358775"/>
                  </a:cubicBezTo>
                  <a:cubicBezTo>
                    <a:pt x="253321" y="338248"/>
                    <a:pt x="257719" y="314800"/>
                    <a:pt x="252413" y="303213"/>
                  </a:cubicBezTo>
                  <a:cubicBezTo>
                    <a:pt x="250137" y="291062"/>
                    <a:pt x="251487" y="285739"/>
                    <a:pt x="247650" y="271463"/>
                  </a:cubicBezTo>
                  <a:cubicBezTo>
                    <a:pt x="241703" y="263304"/>
                    <a:pt x="229954" y="252432"/>
                    <a:pt x="223838" y="242888"/>
                  </a:cubicBezTo>
                  <a:cubicBezTo>
                    <a:pt x="222258" y="240947"/>
                    <a:pt x="214174" y="237934"/>
                    <a:pt x="211138" y="234950"/>
                  </a:cubicBezTo>
                  <a:cubicBezTo>
                    <a:pt x="182056" y="226194"/>
                    <a:pt x="148380" y="208613"/>
                    <a:pt x="142875" y="201613"/>
                  </a:cubicBezTo>
                  <a:cubicBezTo>
                    <a:pt x="137684" y="200061"/>
                    <a:pt x="102710" y="187259"/>
                    <a:pt x="96838" y="182563"/>
                  </a:cubicBezTo>
                  <a:cubicBezTo>
                    <a:pt x="78076" y="179536"/>
                    <a:pt x="84737" y="180022"/>
                    <a:pt x="77788" y="179388"/>
                  </a:cubicBezTo>
                  <a:cubicBezTo>
                    <a:pt x="64100" y="179812"/>
                    <a:pt x="55961" y="176410"/>
                    <a:pt x="41275" y="173038"/>
                  </a:cubicBezTo>
                  <a:cubicBezTo>
                    <a:pt x="18788" y="130403"/>
                    <a:pt x="20443" y="96896"/>
                    <a:pt x="0" y="68263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>
                          <a:moveTo>
                            <a:pt x="0" y="68263"/>
                          </a:moveTo>
                          <a:lnTo>
                            <a:pt x="238125" y="106363"/>
                          </a:lnTo>
                          <a:lnTo>
                            <a:pt x="349250" y="80963"/>
                          </a:lnTo>
                          <a:lnTo>
                            <a:pt x="392113" y="49213"/>
                          </a:lnTo>
                          <a:lnTo>
                            <a:pt x="476250" y="15875"/>
                          </a:lnTo>
                          <a:lnTo>
                            <a:pt x="515938" y="0"/>
                          </a:lnTo>
                          <a:lnTo>
                            <a:pt x="622300" y="19050"/>
                          </a:lnTo>
                          <a:lnTo>
                            <a:pt x="706438" y="49213"/>
                          </a:lnTo>
                          <a:lnTo>
                            <a:pt x="814388" y="130175"/>
                          </a:lnTo>
                          <a:lnTo>
                            <a:pt x="860425" y="219075"/>
                          </a:lnTo>
                          <a:lnTo>
                            <a:pt x="868363" y="352425"/>
                          </a:lnTo>
                          <a:lnTo>
                            <a:pt x="865188" y="393700"/>
                          </a:lnTo>
                          <a:lnTo>
                            <a:pt x="847725" y="454025"/>
                          </a:lnTo>
                          <a:lnTo>
                            <a:pt x="825500" y="498475"/>
                          </a:lnTo>
                          <a:lnTo>
                            <a:pt x="790575" y="527050"/>
                          </a:lnTo>
                          <a:lnTo>
                            <a:pt x="752475" y="555625"/>
                          </a:lnTo>
                          <a:lnTo>
                            <a:pt x="709613" y="581025"/>
                          </a:lnTo>
                          <a:lnTo>
                            <a:pt x="674688" y="592138"/>
                          </a:lnTo>
                          <a:lnTo>
                            <a:pt x="614363" y="600075"/>
                          </a:lnTo>
                          <a:lnTo>
                            <a:pt x="579438" y="598488"/>
                          </a:lnTo>
                          <a:lnTo>
                            <a:pt x="560388" y="598488"/>
                          </a:lnTo>
                          <a:lnTo>
                            <a:pt x="525463" y="590550"/>
                          </a:lnTo>
                          <a:lnTo>
                            <a:pt x="504825" y="587375"/>
                          </a:lnTo>
                          <a:lnTo>
                            <a:pt x="487363" y="579438"/>
                          </a:lnTo>
                          <a:lnTo>
                            <a:pt x="471488" y="574675"/>
                          </a:lnTo>
                          <a:lnTo>
                            <a:pt x="457200" y="573088"/>
                          </a:lnTo>
                          <a:lnTo>
                            <a:pt x="455613" y="568325"/>
                          </a:lnTo>
                          <a:lnTo>
                            <a:pt x="439738" y="563563"/>
                          </a:lnTo>
                          <a:lnTo>
                            <a:pt x="434975" y="561975"/>
                          </a:lnTo>
                          <a:lnTo>
                            <a:pt x="417513" y="557213"/>
                          </a:lnTo>
                          <a:lnTo>
                            <a:pt x="412750" y="555625"/>
                          </a:lnTo>
                          <a:lnTo>
                            <a:pt x="403225" y="549275"/>
                          </a:lnTo>
                          <a:lnTo>
                            <a:pt x="390525" y="542925"/>
                          </a:lnTo>
                          <a:lnTo>
                            <a:pt x="377825" y="533400"/>
                          </a:lnTo>
                          <a:lnTo>
                            <a:pt x="368300" y="520700"/>
                          </a:lnTo>
                          <a:cubicBezTo>
                            <a:pt x="353178" y="508938"/>
                            <a:pt x="360046" y="509588"/>
                            <a:pt x="350838" y="509588"/>
                          </a:cubicBezTo>
                          <a:lnTo>
                            <a:pt x="347663" y="506413"/>
                          </a:lnTo>
                          <a:lnTo>
                            <a:pt x="331788" y="495300"/>
                          </a:lnTo>
                          <a:lnTo>
                            <a:pt x="312738" y="485775"/>
                          </a:lnTo>
                          <a:lnTo>
                            <a:pt x="303213" y="473075"/>
                          </a:lnTo>
                          <a:lnTo>
                            <a:pt x="285750" y="427038"/>
                          </a:lnTo>
                          <a:lnTo>
                            <a:pt x="261938" y="358775"/>
                          </a:lnTo>
                          <a:lnTo>
                            <a:pt x="252413" y="303213"/>
                          </a:lnTo>
                          <a:lnTo>
                            <a:pt x="247650" y="271463"/>
                          </a:lnTo>
                          <a:lnTo>
                            <a:pt x="223838" y="242888"/>
                          </a:lnTo>
                          <a:lnTo>
                            <a:pt x="211138" y="234950"/>
                          </a:lnTo>
                          <a:lnTo>
                            <a:pt x="142875" y="201613"/>
                          </a:lnTo>
                          <a:lnTo>
                            <a:pt x="96838" y="182563"/>
                          </a:lnTo>
                          <a:cubicBezTo>
                            <a:pt x="78855" y="179293"/>
                            <a:pt x="85291" y="179388"/>
                            <a:pt x="77788" y="179388"/>
                          </a:cubicBezTo>
                          <a:lnTo>
                            <a:pt x="41275" y="173038"/>
                          </a:lnTo>
                          <a:lnTo>
                            <a:pt x="0" y="68263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A0760DD-2179-4484-93D2-76F7B211A07C}"/>
                </a:ext>
              </a:extLst>
            </p:cNvPr>
            <p:cNvSpPr/>
            <p:nvPr/>
          </p:nvSpPr>
          <p:spPr>
            <a:xfrm>
              <a:off x="4660900" y="3823129"/>
              <a:ext cx="307975" cy="388937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 fill="none" extrusionOk="0">
                  <a:moveTo>
                    <a:pt x="39688" y="15875"/>
                  </a:moveTo>
                  <a:cubicBezTo>
                    <a:pt x="68711" y="16462"/>
                    <a:pt x="101248" y="4119"/>
                    <a:pt x="133350" y="0"/>
                  </a:cubicBezTo>
                  <a:cubicBezTo>
                    <a:pt x="151700" y="2226"/>
                    <a:pt x="171373" y="-792"/>
                    <a:pt x="204788" y="3175"/>
                  </a:cubicBezTo>
                  <a:cubicBezTo>
                    <a:pt x="226354" y="14193"/>
                    <a:pt x="249695" y="40008"/>
                    <a:pt x="276225" y="47625"/>
                  </a:cubicBezTo>
                  <a:cubicBezTo>
                    <a:pt x="277559" y="68445"/>
                    <a:pt x="296465" y="95003"/>
                    <a:pt x="303213" y="133350"/>
                  </a:cubicBezTo>
                  <a:cubicBezTo>
                    <a:pt x="300986" y="159064"/>
                    <a:pt x="299640" y="182963"/>
                    <a:pt x="301625" y="203200"/>
                  </a:cubicBezTo>
                  <a:cubicBezTo>
                    <a:pt x="300942" y="223510"/>
                    <a:pt x="306946" y="233182"/>
                    <a:pt x="307975" y="249237"/>
                  </a:cubicBezTo>
                  <a:cubicBezTo>
                    <a:pt x="302604" y="273243"/>
                    <a:pt x="296723" y="291789"/>
                    <a:pt x="293688" y="301625"/>
                  </a:cubicBezTo>
                  <a:cubicBezTo>
                    <a:pt x="283504" y="313327"/>
                    <a:pt x="273852" y="325526"/>
                    <a:pt x="263525" y="330200"/>
                  </a:cubicBezTo>
                  <a:cubicBezTo>
                    <a:pt x="260341" y="335742"/>
                    <a:pt x="244103" y="343498"/>
                    <a:pt x="227013" y="354012"/>
                  </a:cubicBezTo>
                  <a:cubicBezTo>
                    <a:pt x="212703" y="365020"/>
                    <a:pt x="208954" y="361482"/>
                    <a:pt x="193675" y="373062"/>
                  </a:cubicBezTo>
                  <a:cubicBezTo>
                    <a:pt x="189607" y="376105"/>
                    <a:pt x="172933" y="381723"/>
                    <a:pt x="161925" y="388937"/>
                  </a:cubicBezTo>
                  <a:cubicBezTo>
                    <a:pt x="157369" y="382401"/>
                    <a:pt x="152715" y="378014"/>
                    <a:pt x="142875" y="369887"/>
                  </a:cubicBezTo>
                  <a:cubicBezTo>
                    <a:pt x="142858" y="353808"/>
                    <a:pt x="134579" y="340666"/>
                    <a:pt x="131763" y="322262"/>
                  </a:cubicBezTo>
                  <a:cubicBezTo>
                    <a:pt x="121430" y="312279"/>
                    <a:pt x="112379" y="292649"/>
                    <a:pt x="109538" y="287337"/>
                  </a:cubicBezTo>
                  <a:cubicBezTo>
                    <a:pt x="96209" y="280896"/>
                    <a:pt x="87128" y="277402"/>
                    <a:pt x="73025" y="265112"/>
                  </a:cubicBezTo>
                  <a:cubicBezTo>
                    <a:pt x="71067" y="262349"/>
                    <a:pt x="63592" y="255137"/>
                    <a:pt x="60325" y="252412"/>
                  </a:cubicBezTo>
                  <a:cubicBezTo>
                    <a:pt x="56573" y="241874"/>
                    <a:pt x="43660" y="227905"/>
                    <a:pt x="39688" y="222250"/>
                  </a:cubicBezTo>
                  <a:cubicBezTo>
                    <a:pt x="36594" y="218638"/>
                    <a:pt x="33194" y="203558"/>
                    <a:pt x="30163" y="201612"/>
                  </a:cubicBezTo>
                  <a:cubicBezTo>
                    <a:pt x="26125" y="190801"/>
                    <a:pt x="23195" y="190122"/>
                    <a:pt x="19050" y="179387"/>
                  </a:cubicBezTo>
                  <a:cubicBezTo>
                    <a:pt x="17435" y="174467"/>
                    <a:pt x="13828" y="166066"/>
                    <a:pt x="9525" y="158750"/>
                  </a:cubicBezTo>
                  <a:cubicBezTo>
                    <a:pt x="8238" y="156127"/>
                    <a:pt x="2835" y="148170"/>
                    <a:pt x="3175" y="146050"/>
                  </a:cubicBezTo>
                  <a:cubicBezTo>
                    <a:pt x="1895" y="143203"/>
                    <a:pt x="1980" y="132975"/>
                    <a:pt x="0" y="127000"/>
                  </a:cubicBezTo>
                  <a:cubicBezTo>
                    <a:pt x="-1377" y="115028"/>
                    <a:pt x="2088" y="113928"/>
                    <a:pt x="0" y="101600"/>
                  </a:cubicBezTo>
                  <a:cubicBezTo>
                    <a:pt x="1365" y="97673"/>
                    <a:pt x="-450" y="85645"/>
                    <a:pt x="0" y="79375"/>
                  </a:cubicBezTo>
                  <a:cubicBezTo>
                    <a:pt x="15226" y="49394"/>
                    <a:pt x="32115" y="34935"/>
                    <a:pt x="39688" y="15875"/>
                  </a:cubicBezTo>
                  <a:close/>
                </a:path>
                <a:path w="307975" h="388937" stroke="0" extrusionOk="0">
                  <a:moveTo>
                    <a:pt x="39688" y="15875"/>
                  </a:moveTo>
                  <a:cubicBezTo>
                    <a:pt x="62756" y="6368"/>
                    <a:pt x="100605" y="13604"/>
                    <a:pt x="133350" y="0"/>
                  </a:cubicBezTo>
                  <a:cubicBezTo>
                    <a:pt x="166129" y="6566"/>
                    <a:pt x="179342" y="5129"/>
                    <a:pt x="204788" y="3175"/>
                  </a:cubicBezTo>
                  <a:cubicBezTo>
                    <a:pt x="239193" y="18002"/>
                    <a:pt x="259094" y="39812"/>
                    <a:pt x="276225" y="47625"/>
                  </a:cubicBezTo>
                  <a:cubicBezTo>
                    <a:pt x="275061" y="59065"/>
                    <a:pt x="303068" y="108427"/>
                    <a:pt x="303213" y="133350"/>
                  </a:cubicBezTo>
                  <a:cubicBezTo>
                    <a:pt x="305353" y="156948"/>
                    <a:pt x="300277" y="178685"/>
                    <a:pt x="301625" y="203200"/>
                  </a:cubicBezTo>
                  <a:cubicBezTo>
                    <a:pt x="305652" y="211054"/>
                    <a:pt x="302779" y="232826"/>
                    <a:pt x="307975" y="249237"/>
                  </a:cubicBezTo>
                  <a:cubicBezTo>
                    <a:pt x="308004" y="267312"/>
                    <a:pt x="301890" y="289085"/>
                    <a:pt x="293688" y="301625"/>
                  </a:cubicBezTo>
                  <a:cubicBezTo>
                    <a:pt x="282424" y="315283"/>
                    <a:pt x="274725" y="315361"/>
                    <a:pt x="263525" y="330200"/>
                  </a:cubicBezTo>
                  <a:cubicBezTo>
                    <a:pt x="257253" y="338036"/>
                    <a:pt x="231704" y="350131"/>
                    <a:pt x="227013" y="354012"/>
                  </a:cubicBezTo>
                  <a:cubicBezTo>
                    <a:pt x="213178" y="364430"/>
                    <a:pt x="207664" y="361465"/>
                    <a:pt x="193675" y="373062"/>
                  </a:cubicBezTo>
                  <a:cubicBezTo>
                    <a:pt x="186659" y="378274"/>
                    <a:pt x="168624" y="384902"/>
                    <a:pt x="161925" y="388937"/>
                  </a:cubicBezTo>
                  <a:cubicBezTo>
                    <a:pt x="153272" y="382853"/>
                    <a:pt x="150111" y="378465"/>
                    <a:pt x="142875" y="369887"/>
                  </a:cubicBezTo>
                  <a:cubicBezTo>
                    <a:pt x="143002" y="358853"/>
                    <a:pt x="134598" y="346681"/>
                    <a:pt x="131763" y="322262"/>
                  </a:cubicBezTo>
                  <a:cubicBezTo>
                    <a:pt x="126028" y="312733"/>
                    <a:pt x="111286" y="293414"/>
                    <a:pt x="109538" y="287337"/>
                  </a:cubicBezTo>
                  <a:cubicBezTo>
                    <a:pt x="102839" y="287137"/>
                    <a:pt x="87974" y="273012"/>
                    <a:pt x="73025" y="265112"/>
                  </a:cubicBezTo>
                  <a:cubicBezTo>
                    <a:pt x="67853" y="259577"/>
                    <a:pt x="65624" y="258081"/>
                    <a:pt x="60325" y="252412"/>
                  </a:cubicBezTo>
                  <a:cubicBezTo>
                    <a:pt x="49527" y="240453"/>
                    <a:pt x="43764" y="227590"/>
                    <a:pt x="39688" y="222250"/>
                  </a:cubicBezTo>
                  <a:cubicBezTo>
                    <a:pt x="35331" y="215480"/>
                    <a:pt x="33339" y="204590"/>
                    <a:pt x="30163" y="201612"/>
                  </a:cubicBezTo>
                  <a:cubicBezTo>
                    <a:pt x="29241" y="196927"/>
                    <a:pt x="24283" y="189913"/>
                    <a:pt x="19050" y="179387"/>
                  </a:cubicBezTo>
                  <a:cubicBezTo>
                    <a:pt x="17758" y="177373"/>
                    <a:pt x="11091" y="161840"/>
                    <a:pt x="9525" y="158750"/>
                  </a:cubicBezTo>
                  <a:cubicBezTo>
                    <a:pt x="9450" y="156417"/>
                    <a:pt x="5500" y="152620"/>
                    <a:pt x="3175" y="146050"/>
                  </a:cubicBezTo>
                  <a:cubicBezTo>
                    <a:pt x="2733" y="142779"/>
                    <a:pt x="-95" y="130722"/>
                    <a:pt x="0" y="127000"/>
                  </a:cubicBezTo>
                  <a:cubicBezTo>
                    <a:pt x="1733" y="120128"/>
                    <a:pt x="-2246" y="107114"/>
                    <a:pt x="0" y="101600"/>
                  </a:cubicBezTo>
                  <a:cubicBezTo>
                    <a:pt x="1273" y="98951"/>
                    <a:pt x="1222" y="82186"/>
                    <a:pt x="0" y="79375"/>
                  </a:cubicBezTo>
                  <a:cubicBezTo>
                    <a:pt x="3020" y="62445"/>
                    <a:pt x="26902" y="23937"/>
                    <a:pt x="39688" y="158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>
                          <a:moveTo>
                            <a:pt x="39688" y="15875"/>
                          </a:moveTo>
                          <a:lnTo>
                            <a:pt x="133350" y="0"/>
                          </a:lnTo>
                          <a:lnTo>
                            <a:pt x="204788" y="3175"/>
                          </a:lnTo>
                          <a:lnTo>
                            <a:pt x="276225" y="47625"/>
                          </a:lnTo>
                          <a:lnTo>
                            <a:pt x="303213" y="133350"/>
                          </a:lnTo>
                          <a:cubicBezTo>
                            <a:pt x="302684" y="156633"/>
                            <a:pt x="302154" y="179917"/>
                            <a:pt x="301625" y="203200"/>
                          </a:cubicBezTo>
                          <a:lnTo>
                            <a:pt x="307975" y="249237"/>
                          </a:lnTo>
                          <a:lnTo>
                            <a:pt x="293688" y="301625"/>
                          </a:lnTo>
                          <a:lnTo>
                            <a:pt x="263525" y="330200"/>
                          </a:lnTo>
                          <a:lnTo>
                            <a:pt x="227013" y="354012"/>
                          </a:lnTo>
                          <a:lnTo>
                            <a:pt x="193675" y="373062"/>
                          </a:lnTo>
                          <a:lnTo>
                            <a:pt x="161925" y="388937"/>
                          </a:lnTo>
                          <a:lnTo>
                            <a:pt x="142875" y="369887"/>
                          </a:lnTo>
                          <a:lnTo>
                            <a:pt x="131763" y="322262"/>
                          </a:lnTo>
                          <a:lnTo>
                            <a:pt x="109538" y="287337"/>
                          </a:lnTo>
                          <a:lnTo>
                            <a:pt x="73025" y="265112"/>
                          </a:lnTo>
                          <a:lnTo>
                            <a:pt x="60325" y="252412"/>
                          </a:lnTo>
                          <a:lnTo>
                            <a:pt x="39688" y="222250"/>
                          </a:lnTo>
                          <a:lnTo>
                            <a:pt x="30163" y="201612"/>
                          </a:lnTo>
                          <a:lnTo>
                            <a:pt x="19050" y="179387"/>
                          </a:lnTo>
                          <a:lnTo>
                            <a:pt x="9525" y="158750"/>
                          </a:lnTo>
                          <a:lnTo>
                            <a:pt x="3175" y="146050"/>
                          </a:lnTo>
                          <a:lnTo>
                            <a:pt x="0" y="127000"/>
                          </a:lnTo>
                          <a:lnTo>
                            <a:pt x="0" y="101600"/>
                          </a:lnTo>
                          <a:lnTo>
                            <a:pt x="0" y="79375"/>
                          </a:lnTo>
                          <a:lnTo>
                            <a:pt x="39688" y="158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6FEB7A9-0844-492B-928A-BB70F98A85AE}"/>
                </a:ext>
              </a:extLst>
            </p:cNvPr>
            <p:cNvSpPr/>
            <p:nvPr/>
          </p:nvSpPr>
          <p:spPr>
            <a:xfrm>
              <a:off x="4765675" y="4087812"/>
              <a:ext cx="573088" cy="544513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 fill="none" extrusionOk="0">
                  <a:moveTo>
                    <a:pt x="511175" y="514351"/>
                  </a:moveTo>
                  <a:cubicBezTo>
                    <a:pt x="518241" y="496970"/>
                    <a:pt x="547390" y="472650"/>
                    <a:pt x="565150" y="428626"/>
                  </a:cubicBezTo>
                  <a:cubicBezTo>
                    <a:pt x="567011" y="413346"/>
                    <a:pt x="568788" y="397685"/>
                    <a:pt x="566738" y="382588"/>
                  </a:cubicBezTo>
                  <a:cubicBezTo>
                    <a:pt x="566512" y="378889"/>
                    <a:pt x="573580" y="363304"/>
                    <a:pt x="573088" y="354013"/>
                  </a:cubicBezTo>
                  <a:cubicBezTo>
                    <a:pt x="573056" y="344963"/>
                    <a:pt x="571914" y="333555"/>
                    <a:pt x="573088" y="327026"/>
                  </a:cubicBezTo>
                  <a:cubicBezTo>
                    <a:pt x="573417" y="321101"/>
                    <a:pt x="567945" y="309285"/>
                    <a:pt x="560388" y="298451"/>
                  </a:cubicBezTo>
                  <a:cubicBezTo>
                    <a:pt x="556533" y="292651"/>
                    <a:pt x="552514" y="280421"/>
                    <a:pt x="546100" y="273051"/>
                  </a:cubicBezTo>
                  <a:cubicBezTo>
                    <a:pt x="543628" y="263220"/>
                    <a:pt x="542618" y="257819"/>
                    <a:pt x="539750" y="249238"/>
                  </a:cubicBezTo>
                  <a:cubicBezTo>
                    <a:pt x="537591" y="240923"/>
                    <a:pt x="531033" y="229496"/>
                    <a:pt x="528638" y="217488"/>
                  </a:cubicBezTo>
                  <a:cubicBezTo>
                    <a:pt x="520212" y="190351"/>
                    <a:pt x="524241" y="163833"/>
                    <a:pt x="504825" y="115888"/>
                  </a:cubicBezTo>
                  <a:cubicBezTo>
                    <a:pt x="494661" y="99970"/>
                    <a:pt x="485743" y="90840"/>
                    <a:pt x="479425" y="82551"/>
                  </a:cubicBezTo>
                  <a:cubicBezTo>
                    <a:pt x="472048" y="78065"/>
                    <a:pt x="467543" y="68982"/>
                    <a:pt x="457200" y="57151"/>
                  </a:cubicBezTo>
                  <a:cubicBezTo>
                    <a:pt x="447729" y="49375"/>
                    <a:pt x="443509" y="44888"/>
                    <a:pt x="434975" y="39688"/>
                  </a:cubicBezTo>
                  <a:cubicBezTo>
                    <a:pt x="429227" y="32911"/>
                    <a:pt x="421692" y="30860"/>
                    <a:pt x="414338" y="20638"/>
                  </a:cubicBezTo>
                  <a:cubicBezTo>
                    <a:pt x="408720" y="17214"/>
                    <a:pt x="401963" y="7751"/>
                    <a:pt x="396875" y="4763"/>
                  </a:cubicBezTo>
                  <a:cubicBezTo>
                    <a:pt x="388574" y="6974"/>
                    <a:pt x="378218" y="3745"/>
                    <a:pt x="363538" y="1588"/>
                  </a:cubicBezTo>
                  <a:cubicBezTo>
                    <a:pt x="347697" y="404"/>
                    <a:pt x="354429" y="-329"/>
                    <a:pt x="346075" y="1"/>
                  </a:cubicBezTo>
                  <a:cubicBezTo>
                    <a:pt x="339197" y="-47"/>
                    <a:pt x="329818" y="-336"/>
                    <a:pt x="325438" y="1"/>
                  </a:cubicBezTo>
                  <a:cubicBezTo>
                    <a:pt x="322751" y="221"/>
                    <a:pt x="316965" y="-496"/>
                    <a:pt x="311150" y="1"/>
                  </a:cubicBezTo>
                  <a:cubicBezTo>
                    <a:pt x="302171" y="-1155"/>
                    <a:pt x="294053" y="1761"/>
                    <a:pt x="285750" y="1"/>
                  </a:cubicBezTo>
                  <a:cubicBezTo>
                    <a:pt x="282089" y="1474"/>
                    <a:pt x="273679" y="-1200"/>
                    <a:pt x="266700" y="1"/>
                  </a:cubicBezTo>
                  <a:cubicBezTo>
                    <a:pt x="254022" y="477"/>
                    <a:pt x="247865" y="-1877"/>
                    <a:pt x="239713" y="1"/>
                  </a:cubicBezTo>
                  <a:cubicBezTo>
                    <a:pt x="235813" y="195"/>
                    <a:pt x="232423" y="-427"/>
                    <a:pt x="225425" y="1588"/>
                  </a:cubicBezTo>
                  <a:cubicBezTo>
                    <a:pt x="214625" y="7184"/>
                    <a:pt x="211788" y="8647"/>
                    <a:pt x="203200" y="12701"/>
                  </a:cubicBezTo>
                  <a:cubicBezTo>
                    <a:pt x="198965" y="19259"/>
                    <a:pt x="192687" y="32892"/>
                    <a:pt x="188913" y="36513"/>
                  </a:cubicBezTo>
                  <a:cubicBezTo>
                    <a:pt x="185726" y="44496"/>
                    <a:pt x="179839" y="51331"/>
                    <a:pt x="177800" y="53976"/>
                  </a:cubicBezTo>
                  <a:cubicBezTo>
                    <a:pt x="157856" y="71714"/>
                    <a:pt x="148264" y="79230"/>
                    <a:pt x="125413" y="96838"/>
                  </a:cubicBezTo>
                  <a:cubicBezTo>
                    <a:pt x="107139" y="111492"/>
                    <a:pt x="67698" y="121219"/>
                    <a:pt x="53975" y="125413"/>
                  </a:cubicBezTo>
                  <a:cubicBezTo>
                    <a:pt x="43711" y="145061"/>
                    <a:pt x="40776" y="150245"/>
                    <a:pt x="28575" y="174626"/>
                  </a:cubicBezTo>
                  <a:cubicBezTo>
                    <a:pt x="22373" y="184908"/>
                    <a:pt x="10559" y="194826"/>
                    <a:pt x="7938" y="198438"/>
                  </a:cubicBezTo>
                  <a:cubicBezTo>
                    <a:pt x="5879" y="213834"/>
                    <a:pt x="324" y="218658"/>
                    <a:pt x="0" y="231776"/>
                  </a:cubicBezTo>
                  <a:cubicBezTo>
                    <a:pt x="3276" y="247624"/>
                    <a:pt x="14654" y="262396"/>
                    <a:pt x="22225" y="284163"/>
                  </a:cubicBezTo>
                  <a:cubicBezTo>
                    <a:pt x="26782" y="291451"/>
                    <a:pt x="40219" y="306386"/>
                    <a:pt x="46038" y="319088"/>
                  </a:cubicBezTo>
                  <a:cubicBezTo>
                    <a:pt x="45843" y="322672"/>
                    <a:pt x="57646" y="340121"/>
                    <a:pt x="58738" y="344488"/>
                  </a:cubicBezTo>
                  <a:cubicBezTo>
                    <a:pt x="61215" y="347928"/>
                    <a:pt x="65281" y="353788"/>
                    <a:pt x="68263" y="355601"/>
                  </a:cubicBezTo>
                  <a:cubicBezTo>
                    <a:pt x="72929" y="357383"/>
                    <a:pt x="76875" y="362084"/>
                    <a:pt x="82550" y="365126"/>
                  </a:cubicBezTo>
                  <a:cubicBezTo>
                    <a:pt x="90304" y="373635"/>
                    <a:pt x="114965" y="390989"/>
                    <a:pt x="120650" y="392113"/>
                  </a:cubicBezTo>
                  <a:cubicBezTo>
                    <a:pt x="126072" y="394303"/>
                    <a:pt x="131507" y="396886"/>
                    <a:pt x="133350" y="396876"/>
                  </a:cubicBezTo>
                  <a:cubicBezTo>
                    <a:pt x="135612" y="399179"/>
                    <a:pt x="149399" y="404452"/>
                    <a:pt x="153988" y="406401"/>
                  </a:cubicBezTo>
                  <a:cubicBezTo>
                    <a:pt x="157167" y="406399"/>
                    <a:pt x="162430" y="409141"/>
                    <a:pt x="166688" y="411163"/>
                  </a:cubicBezTo>
                  <a:cubicBezTo>
                    <a:pt x="169841" y="411214"/>
                    <a:pt x="173680" y="413226"/>
                    <a:pt x="179388" y="415926"/>
                  </a:cubicBezTo>
                  <a:cubicBezTo>
                    <a:pt x="192466" y="426739"/>
                    <a:pt x="186892" y="425756"/>
                    <a:pt x="193675" y="425451"/>
                  </a:cubicBezTo>
                  <a:cubicBezTo>
                    <a:pt x="196003" y="427603"/>
                    <a:pt x="199811" y="429823"/>
                    <a:pt x="203200" y="433388"/>
                  </a:cubicBezTo>
                  <a:cubicBezTo>
                    <a:pt x="206210" y="437149"/>
                    <a:pt x="213083" y="443402"/>
                    <a:pt x="222250" y="447676"/>
                  </a:cubicBezTo>
                  <a:cubicBezTo>
                    <a:pt x="225645" y="450006"/>
                    <a:pt x="229491" y="455639"/>
                    <a:pt x="234950" y="460376"/>
                  </a:cubicBezTo>
                  <a:cubicBezTo>
                    <a:pt x="238004" y="464360"/>
                    <a:pt x="241799" y="471804"/>
                    <a:pt x="244475" y="473076"/>
                  </a:cubicBezTo>
                  <a:cubicBezTo>
                    <a:pt x="248949" y="477013"/>
                    <a:pt x="262179" y="485758"/>
                    <a:pt x="268288" y="487363"/>
                  </a:cubicBezTo>
                  <a:cubicBezTo>
                    <a:pt x="282633" y="494809"/>
                    <a:pt x="277320" y="493131"/>
                    <a:pt x="285750" y="493713"/>
                  </a:cubicBezTo>
                  <a:cubicBezTo>
                    <a:pt x="286952" y="495715"/>
                    <a:pt x="290175" y="497667"/>
                    <a:pt x="290513" y="498476"/>
                  </a:cubicBezTo>
                  <a:cubicBezTo>
                    <a:pt x="297312" y="502058"/>
                    <a:pt x="300800" y="502744"/>
                    <a:pt x="306388" y="503238"/>
                  </a:cubicBezTo>
                  <a:cubicBezTo>
                    <a:pt x="318591" y="510804"/>
                    <a:pt x="312557" y="510940"/>
                    <a:pt x="320675" y="511176"/>
                  </a:cubicBezTo>
                  <a:cubicBezTo>
                    <a:pt x="321935" y="512383"/>
                    <a:pt x="325324" y="514716"/>
                    <a:pt x="328613" y="517526"/>
                  </a:cubicBezTo>
                  <a:cubicBezTo>
                    <a:pt x="346094" y="521111"/>
                    <a:pt x="340787" y="518027"/>
                    <a:pt x="347663" y="523876"/>
                  </a:cubicBezTo>
                  <a:cubicBezTo>
                    <a:pt x="350859" y="524226"/>
                    <a:pt x="353594" y="525906"/>
                    <a:pt x="357188" y="527051"/>
                  </a:cubicBezTo>
                  <a:cubicBezTo>
                    <a:pt x="360919" y="527245"/>
                    <a:pt x="373140" y="534123"/>
                    <a:pt x="376238" y="538163"/>
                  </a:cubicBezTo>
                  <a:cubicBezTo>
                    <a:pt x="378790" y="537661"/>
                    <a:pt x="391219" y="542860"/>
                    <a:pt x="398463" y="542926"/>
                  </a:cubicBezTo>
                  <a:cubicBezTo>
                    <a:pt x="405443" y="542487"/>
                    <a:pt x="410607" y="543523"/>
                    <a:pt x="414338" y="544513"/>
                  </a:cubicBezTo>
                  <a:cubicBezTo>
                    <a:pt x="415733" y="545185"/>
                    <a:pt x="419237" y="544910"/>
                    <a:pt x="422275" y="544513"/>
                  </a:cubicBezTo>
                  <a:cubicBezTo>
                    <a:pt x="431425" y="545518"/>
                    <a:pt x="438466" y="542773"/>
                    <a:pt x="449263" y="544513"/>
                  </a:cubicBezTo>
                  <a:cubicBezTo>
                    <a:pt x="453547" y="545275"/>
                    <a:pt x="457999" y="545396"/>
                    <a:pt x="463550" y="544513"/>
                  </a:cubicBezTo>
                  <a:cubicBezTo>
                    <a:pt x="479767" y="536667"/>
                    <a:pt x="495592" y="521941"/>
                    <a:pt x="511175" y="514351"/>
                  </a:cubicBezTo>
                  <a:close/>
                </a:path>
                <a:path w="573088" h="544513" stroke="0" extrusionOk="0">
                  <a:moveTo>
                    <a:pt x="511175" y="514351"/>
                  </a:moveTo>
                  <a:cubicBezTo>
                    <a:pt x="530263" y="483357"/>
                    <a:pt x="536310" y="463596"/>
                    <a:pt x="565150" y="428626"/>
                  </a:cubicBezTo>
                  <a:cubicBezTo>
                    <a:pt x="565055" y="413297"/>
                    <a:pt x="566476" y="397368"/>
                    <a:pt x="566738" y="382588"/>
                  </a:cubicBezTo>
                  <a:cubicBezTo>
                    <a:pt x="568580" y="374070"/>
                    <a:pt x="571638" y="363127"/>
                    <a:pt x="573088" y="354013"/>
                  </a:cubicBezTo>
                  <a:cubicBezTo>
                    <a:pt x="571811" y="350265"/>
                    <a:pt x="574161" y="329861"/>
                    <a:pt x="573088" y="327026"/>
                  </a:cubicBezTo>
                  <a:cubicBezTo>
                    <a:pt x="568826" y="312443"/>
                    <a:pt x="568053" y="311131"/>
                    <a:pt x="560388" y="298451"/>
                  </a:cubicBezTo>
                  <a:cubicBezTo>
                    <a:pt x="558626" y="290192"/>
                    <a:pt x="551771" y="279304"/>
                    <a:pt x="546100" y="273051"/>
                  </a:cubicBezTo>
                  <a:cubicBezTo>
                    <a:pt x="542278" y="264985"/>
                    <a:pt x="539267" y="256019"/>
                    <a:pt x="539750" y="249238"/>
                  </a:cubicBezTo>
                  <a:cubicBezTo>
                    <a:pt x="535558" y="240654"/>
                    <a:pt x="529677" y="228203"/>
                    <a:pt x="528638" y="217488"/>
                  </a:cubicBezTo>
                  <a:cubicBezTo>
                    <a:pt x="523207" y="182137"/>
                    <a:pt x="514408" y="153899"/>
                    <a:pt x="504825" y="115888"/>
                  </a:cubicBezTo>
                  <a:cubicBezTo>
                    <a:pt x="501836" y="106743"/>
                    <a:pt x="483268" y="86059"/>
                    <a:pt x="479425" y="82551"/>
                  </a:cubicBezTo>
                  <a:cubicBezTo>
                    <a:pt x="474819" y="72859"/>
                    <a:pt x="463492" y="68499"/>
                    <a:pt x="457200" y="57151"/>
                  </a:cubicBezTo>
                  <a:cubicBezTo>
                    <a:pt x="448418" y="50443"/>
                    <a:pt x="442411" y="47473"/>
                    <a:pt x="434975" y="39688"/>
                  </a:cubicBezTo>
                  <a:cubicBezTo>
                    <a:pt x="427429" y="32853"/>
                    <a:pt x="417599" y="22205"/>
                    <a:pt x="414338" y="20638"/>
                  </a:cubicBezTo>
                  <a:cubicBezTo>
                    <a:pt x="405844" y="15534"/>
                    <a:pt x="404242" y="14147"/>
                    <a:pt x="396875" y="4763"/>
                  </a:cubicBezTo>
                  <a:cubicBezTo>
                    <a:pt x="388035" y="1591"/>
                    <a:pt x="372670" y="1488"/>
                    <a:pt x="363538" y="1588"/>
                  </a:cubicBezTo>
                  <a:cubicBezTo>
                    <a:pt x="348686" y="-340"/>
                    <a:pt x="354232" y="-1029"/>
                    <a:pt x="346075" y="1"/>
                  </a:cubicBezTo>
                  <a:cubicBezTo>
                    <a:pt x="337018" y="-430"/>
                    <a:pt x="334117" y="-202"/>
                    <a:pt x="325438" y="1"/>
                  </a:cubicBezTo>
                  <a:cubicBezTo>
                    <a:pt x="323901" y="-987"/>
                    <a:pt x="313233" y="388"/>
                    <a:pt x="311150" y="1"/>
                  </a:cubicBezTo>
                  <a:cubicBezTo>
                    <a:pt x="307433" y="174"/>
                    <a:pt x="297166" y="-885"/>
                    <a:pt x="285750" y="1"/>
                  </a:cubicBezTo>
                  <a:cubicBezTo>
                    <a:pt x="282482" y="-1381"/>
                    <a:pt x="274441" y="844"/>
                    <a:pt x="266700" y="1"/>
                  </a:cubicBezTo>
                  <a:cubicBezTo>
                    <a:pt x="257647" y="2279"/>
                    <a:pt x="251695" y="804"/>
                    <a:pt x="239713" y="1"/>
                  </a:cubicBezTo>
                  <a:cubicBezTo>
                    <a:pt x="236841" y="-802"/>
                    <a:pt x="230899" y="746"/>
                    <a:pt x="225425" y="1588"/>
                  </a:cubicBezTo>
                  <a:cubicBezTo>
                    <a:pt x="221421" y="3842"/>
                    <a:pt x="212762" y="7138"/>
                    <a:pt x="203200" y="12701"/>
                  </a:cubicBezTo>
                  <a:cubicBezTo>
                    <a:pt x="197359" y="24808"/>
                    <a:pt x="194040" y="30071"/>
                    <a:pt x="188913" y="36513"/>
                  </a:cubicBezTo>
                  <a:cubicBezTo>
                    <a:pt x="188536" y="40530"/>
                    <a:pt x="180729" y="51017"/>
                    <a:pt x="177800" y="53976"/>
                  </a:cubicBezTo>
                  <a:cubicBezTo>
                    <a:pt x="168468" y="60906"/>
                    <a:pt x="144701" y="87109"/>
                    <a:pt x="125413" y="96838"/>
                  </a:cubicBezTo>
                  <a:cubicBezTo>
                    <a:pt x="88520" y="107144"/>
                    <a:pt x="86699" y="107127"/>
                    <a:pt x="53975" y="125413"/>
                  </a:cubicBezTo>
                  <a:cubicBezTo>
                    <a:pt x="50004" y="134416"/>
                    <a:pt x="43462" y="153375"/>
                    <a:pt x="28575" y="174626"/>
                  </a:cubicBezTo>
                  <a:cubicBezTo>
                    <a:pt x="18519" y="185001"/>
                    <a:pt x="12486" y="197477"/>
                    <a:pt x="7938" y="198438"/>
                  </a:cubicBezTo>
                  <a:cubicBezTo>
                    <a:pt x="3048" y="210694"/>
                    <a:pt x="4764" y="218709"/>
                    <a:pt x="0" y="231776"/>
                  </a:cubicBezTo>
                  <a:cubicBezTo>
                    <a:pt x="10935" y="257642"/>
                    <a:pt x="18756" y="266455"/>
                    <a:pt x="22225" y="284163"/>
                  </a:cubicBezTo>
                  <a:cubicBezTo>
                    <a:pt x="26452" y="292563"/>
                    <a:pt x="42336" y="314393"/>
                    <a:pt x="46038" y="319088"/>
                  </a:cubicBezTo>
                  <a:cubicBezTo>
                    <a:pt x="51205" y="327895"/>
                    <a:pt x="53545" y="337644"/>
                    <a:pt x="58738" y="344488"/>
                  </a:cubicBezTo>
                  <a:cubicBezTo>
                    <a:pt x="60697" y="344802"/>
                    <a:pt x="67682" y="353692"/>
                    <a:pt x="68263" y="355601"/>
                  </a:cubicBezTo>
                  <a:cubicBezTo>
                    <a:pt x="71457" y="357364"/>
                    <a:pt x="77074" y="360324"/>
                    <a:pt x="82550" y="365126"/>
                  </a:cubicBezTo>
                  <a:cubicBezTo>
                    <a:pt x="90531" y="373859"/>
                    <a:pt x="101895" y="379487"/>
                    <a:pt x="120650" y="392113"/>
                  </a:cubicBezTo>
                  <a:cubicBezTo>
                    <a:pt x="126155" y="393546"/>
                    <a:pt x="127567" y="393604"/>
                    <a:pt x="133350" y="396876"/>
                  </a:cubicBezTo>
                  <a:cubicBezTo>
                    <a:pt x="138138" y="400152"/>
                    <a:pt x="143996" y="404026"/>
                    <a:pt x="153988" y="406401"/>
                  </a:cubicBezTo>
                  <a:cubicBezTo>
                    <a:pt x="155072" y="407924"/>
                    <a:pt x="161023" y="409066"/>
                    <a:pt x="166688" y="411163"/>
                  </a:cubicBezTo>
                  <a:cubicBezTo>
                    <a:pt x="168804" y="412624"/>
                    <a:pt x="176335" y="415720"/>
                    <a:pt x="179388" y="415926"/>
                  </a:cubicBezTo>
                  <a:cubicBezTo>
                    <a:pt x="193299" y="425701"/>
                    <a:pt x="186500" y="425682"/>
                    <a:pt x="193675" y="425451"/>
                  </a:cubicBezTo>
                  <a:cubicBezTo>
                    <a:pt x="195201" y="427583"/>
                    <a:pt x="199722" y="429064"/>
                    <a:pt x="203200" y="433388"/>
                  </a:cubicBezTo>
                  <a:cubicBezTo>
                    <a:pt x="206435" y="433280"/>
                    <a:pt x="212020" y="442568"/>
                    <a:pt x="222250" y="447676"/>
                  </a:cubicBezTo>
                  <a:cubicBezTo>
                    <a:pt x="225129" y="450465"/>
                    <a:pt x="227991" y="455595"/>
                    <a:pt x="234950" y="460376"/>
                  </a:cubicBezTo>
                  <a:cubicBezTo>
                    <a:pt x="239238" y="464093"/>
                    <a:pt x="242812" y="470659"/>
                    <a:pt x="244475" y="473076"/>
                  </a:cubicBezTo>
                  <a:cubicBezTo>
                    <a:pt x="249450" y="475157"/>
                    <a:pt x="256086" y="482643"/>
                    <a:pt x="268288" y="487363"/>
                  </a:cubicBezTo>
                  <a:cubicBezTo>
                    <a:pt x="283955" y="494268"/>
                    <a:pt x="277241" y="493537"/>
                    <a:pt x="285750" y="493713"/>
                  </a:cubicBezTo>
                  <a:cubicBezTo>
                    <a:pt x="286934" y="494061"/>
                    <a:pt x="289972" y="497930"/>
                    <a:pt x="290513" y="498476"/>
                  </a:cubicBezTo>
                  <a:cubicBezTo>
                    <a:pt x="293480" y="498470"/>
                    <a:pt x="303187" y="501885"/>
                    <a:pt x="306388" y="503238"/>
                  </a:cubicBezTo>
                  <a:cubicBezTo>
                    <a:pt x="317885" y="512166"/>
                    <a:pt x="312988" y="510928"/>
                    <a:pt x="320675" y="511176"/>
                  </a:cubicBezTo>
                  <a:cubicBezTo>
                    <a:pt x="324407" y="513533"/>
                    <a:pt x="327548" y="516674"/>
                    <a:pt x="328613" y="517526"/>
                  </a:cubicBezTo>
                  <a:cubicBezTo>
                    <a:pt x="346832" y="521032"/>
                    <a:pt x="340990" y="515952"/>
                    <a:pt x="347663" y="523876"/>
                  </a:cubicBezTo>
                  <a:cubicBezTo>
                    <a:pt x="350955" y="525799"/>
                    <a:pt x="354842" y="525540"/>
                    <a:pt x="357188" y="527051"/>
                  </a:cubicBezTo>
                  <a:cubicBezTo>
                    <a:pt x="359862" y="528513"/>
                    <a:pt x="374255" y="537178"/>
                    <a:pt x="376238" y="538163"/>
                  </a:cubicBezTo>
                  <a:cubicBezTo>
                    <a:pt x="378351" y="539237"/>
                    <a:pt x="393224" y="540966"/>
                    <a:pt x="398463" y="542926"/>
                  </a:cubicBezTo>
                  <a:cubicBezTo>
                    <a:pt x="400595" y="542998"/>
                    <a:pt x="408695" y="543180"/>
                    <a:pt x="414338" y="544513"/>
                  </a:cubicBezTo>
                  <a:cubicBezTo>
                    <a:pt x="416452" y="544055"/>
                    <a:pt x="419259" y="544821"/>
                    <a:pt x="422275" y="544513"/>
                  </a:cubicBezTo>
                  <a:cubicBezTo>
                    <a:pt x="428580" y="546753"/>
                    <a:pt x="446230" y="542678"/>
                    <a:pt x="449263" y="544513"/>
                  </a:cubicBezTo>
                  <a:cubicBezTo>
                    <a:pt x="451168" y="545720"/>
                    <a:pt x="461006" y="544990"/>
                    <a:pt x="463550" y="544513"/>
                  </a:cubicBezTo>
                  <a:cubicBezTo>
                    <a:pt x="487151" y="531902"/>
                    <a:pt x="501913" y="518134"/>
                    <a:pt x="511175" y="51435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>
                          <a:moveTo>
                            <a:pt x="511175" y="514351"/>
                          </a:moveTo>
                          <a:lnTo>
                            <a:pt x="565150" y="428626"/>
                          </a:lnTo>
                          <a:cubicBezTo>
                            <a:pt x="565679" y="413280"/>
                            <a:pt x="566209" y="397934"/>
                            <a:pt x="566738" y="382588"/>
                          </a:cubicBezTo>
                          <a:lnTo>
                            <a:pt x="573088" y="354013"/>
                          </a:lnTo>
                          <a:lnTo>
                            <a:pt x="573088" y="327026"/>
                          </a:lnTo>
                          <a:lnTo>
                            <a:pt x="560388" y="298451"/>
                          </a:lnTo>
                          <a:lnTo>
                            <a:pt x="546100" y="273051"/>
                          </a:lnTo>
                          <a:lnTo>
                            <a:pt x="539750" y="249238"/>
                          </a:lnTo>
                          <a:lnTo>
                            <a:pt x="528638" y="217488"/>
                          </a:lnTo>
                          <a:lnTo>
                            <a:pt x="504825" y="115888"/>
                          </a:lnTo>
                          <a:lnTo>
                            <a:pt x="479425" y="82551"/>
                          </a:lnTo>
                          <a:lnTo>
                            <a:pt x="457200" y="57151"/>
                          </a:lnTo>
                          <a:lnTo>
                            <a:pt x="434975" y="39688"/>
                          </a:lnTo>
                          <a:lnTo>
                            <a:pt x="414338" y="20638"/>
                          </a:lnTo>
                          <a:lnTo>
                            <a:pt x="396875" y="4763"/>
                          </a:lnTo>
                          <a:lnTo>
                            <a:pt x="363538" y="1588"/>
                          </a:lnTo>
                          <a:cubicBezTo>
                            <a:pt x="348198" y="-116"/>
                            <a:pt x="354042" y="1"/>
                            <a:pt x="346075" y="1"/>
                          </a:cubicBezTo>
                          <a:lnTo>
                            <a:pt x="325438" y="1"/>
                          </a:lnTo>
                          <a:lnTo>
                            <a:pt x="311150" y="1"/>
                          </a:lnTo>
                          <a:lnTo>
                            <a:pt x="285750" y="1"/>
                          </a:lnTo>
                          <a:lnTo>
                            <a:pt x="266700" y="1"/>
                          </a:lnTo>
                          <a:lnTo>
                            <a:pt x="239713" y="1"/>
                          </a:lnTo>
                          <a:lnTo>
                            <a:pt x="225425" y="1588"/>
                          </a:lnTo>
                          <a:lnTo>
                            <a:pt x="203200" y="12701"/>
                          </a:lnTo>
                          <a:lnTo>
                            <a:pt x="188913" y="36513"/>
                          </a:lnTo>
                          <a:lnTo>
                            <a:pt x="177800" y="53976"/>
                          </a:lnTo>
                          <a:lnTo>
                            <a:pt x="125413" y="96838"/>
                          </a:lnTo>
                          <a:lnTo>
                            <a:pt x="53975" y="125413"/>
                          </a:lnTo>
                          <a:lnTo>
                            <a:pt x="28575" y="174626"/>
                          </a:lnTo>
                          <a:lnTo>
                            <a:pt x="7938" y="198438"/>
                          </a:lnTo>
                          <a:lnTo>
                            <a:pt x="0" y="231776"/>
                          </a:lnTo>
                          <a:lnTo>
                            <a:pt x="22225" y="284163"/>
                          </a:lnTo>
                          <a:lnTo>
                            <a:pt x="46038" y="319088"/>
                          </a:lnTo>
                          <a:lnTo>
                            <a:pt x="58738" y="344488"/>
                          </a:lnTo>
                          <a:lnTo>
                            <a:pt x="68263" y="355601"/>
                          </a:lnTo>
                          <a:lnTo>
                            <a:pt x="82550" y="365126"/>
                          </a:lnTo>
                          <a:lnTo>
                            <a:pt x="120650" y="392113"/>
                          </a:lnTo>
                          <a:lnTo>
                            <a:pt x="133350" y="396876"/>
                          </a:lnTo>
                          <a:lnTo>
                            <a:pt x="153988" y="406401"/>
                          </a:lnTo>
                          <a:lnTo>
                            <a:pt x="166688" y="411163"/>
                          </a:lnTo>
                          <a:lnTo>
                            <a:pt x="179388" y="415926"/>
                          </a:lnTo>
                          <a:cubicBezTo>
                            <a:pt x="192511" y="425768"/>
                            <a:pt x="186796" y="425451"/>
                            <a:pt x="193675" y="425451"/>
                          </a:cubicBezTo>
                          <a:lnTo>
                            <a:pt x="203200" y="433388"/>
                          </a:lnTo>
                          <a:lnTo>
                            <a:pt x="222250" y="447676"/>
                          </a:lnTo>
                          <a:lnTo>
                            <a:pt x="234950" y="460376"/>
                          </a:lnTo>
                          <a:lnTo>
                            <a:pt x="244475" y="473076"/>
                          </a:lnTo>
                          <a:lnTo>
                            <a:pt x="268288" y="487363"/>
                          </a:lnTo>
                          <a:cubicBezTo>
                            <a:pt x="283542" y="494143"/>
                            <a:pt x="277363" y="493713"/>
                            <a:pt x="285750" y="493713"/>
                          </a:cubicBezTo>
                          <a:lnTo>
                            <a:pt x="290513" y="498476"/>
                          </a:lnTo>
                          <a:lnTo>
                            <a:pt x="306388" y="503238"/>
                          </a:lnTo>
                          <a:cubicBezTo>
                            <a:pt x="318361" y="511791"/>
                            <a:pt x="312948" y="511176"/>
                            <a:pt x="320675" y="511176"/>
                          </a:cubicBezTo>
                          <a:lnTo>
                            <a:pt x="328613" y="517526"/>
                          </a:lnTo>
                          <a:cubicBezTo>
                            <a:pt x="345956" y="520995"/>
                            <a:pt x="340672" y="516885"/>
                            <a:pt x="347663" y="523876"/>
                          </a:cubicBezTo>
                          <a:lnTo>
                            <a:pt x="357188" y="527051"/>
                          </a:lnTo>
                          <a:lnTo>
                            <a:pt x="376238" y="538163"/>
                          </a:lnTo>
                          <a:lnTo>
                            <a:pt x="398463" y="542926"/>
                          </a:lnTo>
                          <a:lnTo>
                            <a:pt x="414338" y="544513"/>
                          </a:lnTo>
                          <a:lnTo>
                            <a:pt x="422275" y="544513"/>
                          </a:lnTo>
                          <a:lnTo>
                            <a:pt x="449263" y="544513"/>
                          </a:lnTo>
                          <a:lnTo>
                            <a:pt x="463550" y="544513"/>
                          </a:lnTo>
                          <a:lnTo>
                            <a:pt x="511175" y="51435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051F5C7-ADD0-412E-A80A-BC829CCEED28}"/>
              </a:ext>
            </a:extLst>
          </p:cNvPr>
          <p:cNvGrpSpPr/>
          <p:nvPr/>
        </p:nvGrpSpPr>
        <p:grpSpPr>
          <a:xfrm rot="16200000" flipH="1">
            <a:off x="-2268622" y="-4299327"/>
            <a:ext cx="6819265" cy="7552462"/>
            <a:chOff x="942875" y="4388405"/>
            <a:chExt cx="1762855" cy="195239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1D10782-FB70-46DF-BD63-F96541DE8F20}"/>
                </a:ext>
              </a:extLst>
            </p:cNvPr>
            <p:cNvGrpSpPr/>
            <p:nvPr/>
          </p:nvGrpSpPr>
          <p:grpSpPr>
            <a:xfrm>
              <a:off x="983711" y="4444810"/>
              <a:ext cx="1699493" cy="1850982"/>
              <a:chOff x="9318664" y="2806748"/>
              <a:chExt cx="1797801" cy="195805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6C708FC-7495-4D72-8BC6-56DFD67E50B3}"/>
                  </a:ext>
                </a:extLst>
              </p:cNvPr>
              <p:cNvCxnSpPr>
                <a:cxnSpLocks/>
                <a:stCxn id="115" idx="2"/>
              </p:cNvCxnSpPr>
              <p:nvPr/>
            </p:nvCxnSpPr>
            <p:spPr>
              <a:xfrm>
                <a:off x="10397591" y="2806748"/>
                <a:ext cx="360491" cy="11944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ACB95C7-3EAE-4DBA-9EE5-350A7099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58084" y="2857033"/>
                <a:ext cx="358381" cy="6916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A86FBDA-8860-4019-AFF7-6D3B99409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3115" y="2932161"/>
                <a:ext cx="383532" cy="6948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06C0A4A-83E5-41D9-916E-45C9AA29A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220" y="2992279"/>
                <a:ext cx="178923" cy="21390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A1768E9-4603-40CB-9885-CCDDCC117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26278" y="2924099"/>
                <a:ext cx="138650" cy="571333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D64D855-32FB-4826-A2BF-5840340B14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19105" y="3308972"/>
                <a:ext cx="444638" cy="18646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FA67406-5C1B-453C-ACE7-B5EF795954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62538" y="2921708"/>
                <a:ext cx="301207" cy="39682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8F18817-B268-444F-8B84-5D01C0BF74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99163" y="3193859"/>
                <a:ext cx="124726" cy="308746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988F2B3-A2F1-4D32-81ED-6CEFCB38D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011" y="3489041"/>
                <a:ext cx="116841" cy="23110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2FDD77-7F28-4F8F-A66C-1ED62DC10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9107" y="3500213"/>
                <a:ext cx="255786" cy="4542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A5AF40D-AD22-43FF-BB1D-12C8F3170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3192" y="3497825"/>
                <a:ext cx="530697" cy="17689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9B4C247-7A82-4771-835F-3FFA0B9FCF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42209" y="3508541"/>
                <a:ext cx="188641" cy="48651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1A5A55-E79B-4B91-8EB7-1FF8325C5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2317" y="3691456"/>
                <a:ext cx="332283" cy="31076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834ABB8-D321-42DF-9A95-07941FF86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2024" y="3369777"/>
                <a:ext cx="166388" cy="30733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D810F85-B11F-4AB5-A6CA-E42FABD9E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664" y="3619740"/>
                <a:ext cx="272520" cy="136259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BB1C6FF-BCB6-48C2-A3F3-FFF9E3A40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10307" y="4081111"/>
                <a:ext cx="285521" cy="204452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92B5F82-93F8-4860-94C1-408472CC89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182" y="3569539"/>
                <a:ext cx="200804" cy="18646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A4510F0-74FD-45ED-B212-C5EE494DF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7258" y="3677112"/>
                <a:ext cx="475932" cy="40399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9A1822A-BAB1-4587-92B8-EE931887C4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88790" y="3674722"/>
                <a:ext cx="516352" cy="7888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5DDFBF9-4BD0-4716-86AC-43BEC64DD3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96764" y="3569540"/>
                <a:ext cx="279909" cy="102793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DDCC8D2-EB56-4D62-8ABC-783C06E7D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4757" y="3993703"/>
                <a:ext cx="230204" cy="27387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8B92C81-CD52-4346-BC91-352AD2621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23557" y="4242355"/>
                <a:ext cx="74433" cy="29534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8BB360CC-2479-4E43-8A1B-8296AADEB4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5593" y="4222152"/>
                <a:ext cx="179289" cy="31076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516A995-2517-4168-8FC7-E8C6C1265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44589" y="3990269"/>
                <a:ext cx="277299" cy="19124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E14C1122-FD36-4E99-9B17-4BF64393AF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71403" y="4267568"/>
                <a:ext cx="254869" cy="10161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7C7D0EF-1104-493E-A08E-71F72061A6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69301" y="4532920"/>
                <a:ext cx="28686" cy="23188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27167AB-7DC6-4F0D-B20D-F5E51121F4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7791" y="3991359"/>
                <a:ext cx="67013" cy="23557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357CFEE-084E-4D8A-AEDF-B33534CA4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4755" y="4009390"/>
                <a:ext cx="155383" cy="21753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FC5BBF3-4344-42C9-B322-21675F9AD6F6}"/>
                </a:ext>
              </a:extLst>
            </p:cNvPr>
            <p:cNvSpPr/>
            <p:nvPr/>
          </p:nvSpPr>
          <p:spPr>
            <a:xfrm>
              <a:off x="1623677" y="5174835"/>
              <a:ext cx="190908" cy="190908"/>
            </a:xfrm>
            <a:custGeom>
              <a:avLst/>
              <a:gdLst>
                <a:gd name="connsiteX0" fmla="*/ 0 w 190908"/>
                <a:gd name="connsiteY0" fmla="*/ 95454 h 190908"/>
                <a:gd name="connsiteX1" fmla="*/ 95454 w 190908"/>
                <a:gd name="connsiteY1" fmla="*/ 0 h 190908"/>
                <a:gd name="connsiteX2" fmla="*/ 190908 w 190908"/>
                <a:gd name="connsiteY2" fmla="*/ 95454 h 190908"/>
                <a:gd name="connsiteX3" fmla="*/ 95454 w 190908"/>
                <a:gd name="connsiteY3" fmla="*/ 190908 h 190908"/>
                <a:gd name="connsiteX4" fmla="*/ 0 w 190908"/>
                <a:gd name="connsiteY4" fmla="*/ 95454 h 19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08" h="190908" fill="none" extrusionOk="0">
                  <a:moveTo>
                    <a:pt x="0" y="95454"/>
                  </a:moveTo>
                  <a:cubicBezTo>
                    <a:pt x="7793" y="40847"/>
                    <a:pt x="39352" y="2592"/>
                    <a:pt x="95454" y="0"/>
                  </a:cubicBezTo>
                  <a:cubicBezTo>
                    <a:pt x="154819" y="1014"/>
                    <a:pt x="196783" y="42721"/>
                    <a:pt x="190908" y="95454"/>
                  </a:cubicBezTo>
                  <a:cubicBezTo>
                    <a:pt x="194783" y="141613"/>
                    <a:pt x="160300" y="181083"/>
                    <a:pt x="95454" y="190908"/>
                  </a:cubicBezTo>
                  <a:cubicBezTo>
                    <a:pt x="48437" y="202375"/>
                    <a:pt x="-7035" y="135364"/>
                    <a:pt x="0" y="95454"/>
                  </a:cubicBezTo>
                  <a:close/>
                </a:path>
                <a:path w="190908" h="190908" stroke="0" extrusionOk="0">
                  <a:moveTo>
                    <a:pt x="0" y="95454"/>
                  </a:moveTo>
                  <a:cubicBezTo>
                    <a:pt x="-15758" y="43692"/>
                    <a:pt x="43055" y="11797"/>
                    <a:pt x="95454" y="0"/>
                  </a:cubicBezTo>
                  <a:cubicBezTo>
                    <a:pt x="155704" y="-11697"/>
                    <a:pt x="191052" y="48459"/>
                    <a:pt x="190908" y="95454"/>
                  </a:cubicBezTo>
                  <a:cubicBezTo>
                    <a:pt x="203311" y="146661"/>
                    <a:pt x="148222" y="193615"/>
                    <a:pt x="95454" y="190908"/>
                  </a:cubicBezTo>
                  <a:cubicBezTo>
                    <a:pt x="50245" y="185979"/>
                    <a:pt x="-1238" y="158571"/>
                    <a:pt x="0" y="95454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84582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4C934EF-613A-4172-B2DF-177D07337066}"/>
                </a:ext>
              </a:extLst>
            </p:cNvPr>
            <p:cNvSpPr/>
            <p:nvPr/>
          </p:nvSpPr>
          <p:spPr>
            <a:xfrm>
              <a:off x="2217250" y="599887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6922" y="33711"/>
                    <a:pt x="30773" y="9238"/>
                    <a:pt x="68145" y="0"/>
                  </a:cubicBezTo>
                  <a:cubicBezTo>
                    <a:pt x="107351" y="-607"/>
                    <a:pt x="134348" y="37669"/>
                    <a:pt x="136290" y="68145"/>
                  </a:cubicBezTo>
                  <a:cubicBezTo>
                    <a:pt x="134127" y="105276"/>
                    <a:pt x="111173" y="144336"/>
                    <a:pt x="68145" y="136290"/>
                  </a:cubicBezTo>
                  <a:cubicBezTo>
                    <a:pt x="28925" y="129581"/>
                    <a:pt x="494" y="108657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10206" y="26259"/>
                    <a:pt x="35270" y="4776"/>
                    <a:pt x="68145" y="0"/>
                  </a:cubicBezTo>
                  <a:cubicBezTo>
                    <a:pt x="110242" y="2318"/>
                    <a:pt x="140321" y="33657"/>
                    <a:pt x="136290" y="68145"/>
                  </a:cubicBezTo>
                  <a:cubicBezTo>
                    <a:pt x="139906" y="105082"/>
                    <a:pt x="106649" y="139705"/>
                    <a:pt x="68145" y="136290"/>
                  </a:cubicBezTo>
                  <a:cubicBezTo>
                    <a:pt x="27332" y="140020"/>
                    <a:pt x="1702" y="108855"/>
                    <a:pt x="0" y="6814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98153193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51D3151-8B7C-4DA8-A79D-54F48360F380}"/>
                </a:ext>
              </a:extLst>
            </p:cNvPr>
            <p:cNvSpPr/>
            <p:nvPr/>
          </p:nvSpPr>
          <p:spPr>
            <a:xfrm>
              <a:off x="1496537" y="580937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3385" y="19278"/>
                    <a:pt x="18029" y="404"/>
                    <a:pt x="42886" y="0"/>
                  </a:cubicBezTo>
                  <a:cubicBezTo>
                    <a:pt x="63608" y="1646"/>
                    <a:pt x="81133" y="15403"/>
                    <a:pt x="85772" y="42886"/>
                  </a:cubicBezTo>
                  <a:cubicBezTo>
                    <a:pt x="84640" y="65985"/>
                    <a:pt x="60577" y="87777"/>
                    <a:pt x="42886" y="85772"/>
                  </a:cubicBezTo>
                  <a:cubicBezTo>
                    <a:pt x="22614" y="87238"/>
                    <a:pt x="-671" y="66542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342" y="17133"/>
                    <a:pt x="22462" y="668"/>
                    <a:pt x="42886" y="0"/>
                  </a:cubicBezTo>
                  <a:cubicBezTo>
                    <a:pt x="71518" y="1338"/>
                    <a:pt x="84499" y="17000"/>
                    <a:pt x="85772" y="42886"/>
                  </a:cubicBezTo>
                  <a:cubicBezTo>
                    <a:pt x="85771" y="64687"/>
                    <a:pt x="66620" y="87032"/>
                    <a:pt x="42886" y="85772"/>
                  </a:cubicBezTo>
                  <a:cubicBezTo>
                    <a:pt x="16694" y="85801"/>
                    <a:pt x="-5039" y="68914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468729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1BA1885-2989-4298-96D2-AAA43465CB4D}"/>
                </a:ext>
              </a:extLst>
            </p:cNvPr>
            <p:cNvSpPr/>
            <p:nvPr/>
          </p:nvSpPr>
          <p:spPr>
            <a:xfrm>
              <a:off x="942875" y="516889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70" y="12495"/>
                    <a:pt x="20004" y="-1634"/>
                    <a:pt x="42886" y="0"/>
                  </a:cubicBezTo>
                  <a:cubicBezTo>
                    <a:pt x="61944" y="-1326"/>
                    <a:pt x="84594" y="19775"/>
                    <a:pt x="85772" y="42886"/>
                  </a:cubicBezTo>
                  <a:cubicBezTo>
                    <a:pt x="87863" y="71194"/>
                    <a:pt x="66086" y="86128"/>
                    <a:pt x="42886" y="85772"/>
                  </a:cubicBezTo>
                  <a:cubicBezTo>
                    <a:pt x="18013" y="90252"/>
                    <a:pt x="5083" y="6535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6580" y="20717"/>
                    <a:pt x="20307" y="2278"/>
                    <a:pt x="42886" y="0"/>
                  </a:cubicBezTo>
                  <a:cubicBezTo>
                    <a:pt x="67019" y="1296"/>
                    <a:pt x="83919" y="17128"/>
                    <a:pt x="85772" y="42886"/>
                  </a:cubicBezTo>
                  <a:cubicBezTo>
                    <a:pt x="83576" y="65227"/>
                    <a:pt x="64880" y="90552"/>
                    <a:pt x="42886" y="85772"/>
                  </a:cubicBezTo>
                  <a:cubicBezTo>
                    <a:pt x="23720" y="82710"/>
                    <a:pt x="931" y="70487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0855815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421B88D-F175-4E36-808D-1EA5A39804C6}"/>
                </a:ext>
              </a:extLst>
            </p:cNvPr>
            <p:cNvSpPr/>
            <p:nvPr/>
          </p:nvSpPr>
          <p:spPr>
            <a:xfrm>
              <a:off x="1522786" y="4954252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467" y="14833"/>
                    <a:pt x="17398" y="6023"/>
                    <a:pt x="42886" y="0"/>
                  </a:cubicBezTo>
                  <a:cubicBezTo>
                    <a:pt x="69965" y="-4108"/>
                    <a:pt x="89232" y="15015"/>
                    <a:pt x="85772" y="42886"/>
                  </a:cubicBezTo>
                  <a:cubicBezTo>
                    <a:pt x="88809" y="66846"/>
                    <a:pt x="63887" y="91468"/>
                    <a:pt x="42886" y="85772"/>
                  </a:cubicBezTo>
                  <a:cubicBezTo>
                    <a:pt x="12658" y="86142"/>
                    <a:pt x="-455" y="6520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4773" y="14723"/>
                    <a:pt x="16237" y="3328"/>
                    <a:pt x="42886" y="0"/>
                  </a:cubicBezTo>
                  <a:cubicBezTo>
                    <a:pt x="68990" y="1541"/>
                    <a:pt x="85005" y="19352"/>
                    <a:pt x="85772" y="42886"/>
                  </a:cubicBezTo>
                  <a:cubicBezTo>
                    <a:pt x="86939" y="61829"/>
                    <a:pt x="68202" y="85375"/>
                    <a:pt x="42886" y="85772"/>
                  </a:cubicBezTo>
                  <a:cubicBezTo>
                    <a:pt x="18413" y="87762"/>
                    <a:pt x="1268" y="66783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0566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E9ED1A-701A-4FE0-A735-A361C19D3545}"/>
                </a:ext>
              </a:extLst>
            </p:cNvPr>
            <p:cNvSpPr/>
            <p:nvPr/>
          </p:nvSpPr>
          <p:spPr>
            <a:xfrm>
              <a:off x="1394131" y="512600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1160" y="19237"/>
                    <a:pt x="12371" y="-1271"/>
                    <a:pt x="42886" y="0"/>
                  </a:cubicBezTo>
                  <a:cubicBezTo>
                    <a:pt x="65883" y="-5848"/>
                    <a:pt x="81291" y="21785"/>
                    <a:pt x="85772" y="42886"/>
                  </a:cubicBezTo>
                  <a:cubicBezTo>
                    <a:pt x="86215" y="61922"/>
                    <a:pt x="62951" y="79759"/>
                    <a:pt x="42886" y="85772"/>
                  </a:cubicBezTo>
                  <a:cubicBezTo>
                    <a:pt x="15889" y="81478"/>
                    <a:pt x="5319" y="68479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81" y="19188"/>
                    <a:pt x="21135" y="-2846"/>
                    <a:pt x="42886" y="0"/>
                  </a:cubicBezTo>
                  <a:cubicBezTo>
                    <a:pt x="60013" y="655"/>
                    <a:pt x="85387" y="12748"/>
                    <a:pt x="85772" y="42886"/>
                  </a:cubicBezTo>
                  <a:cubicBezTo>
                    <a:pt x="82897" y="65292"/>
                    <a:pt x="69265" y="80873"/>
                    <a:pt x="42886" y="85772"/>
                  </a:cubicBezTo>
                  <a:cubicBezTo>
                    <a:pt x="21130" y="83280"/>
                    <a:pt x="-2007" y="66555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9216102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915BC3D-D763-4E35-AAEC-D41B245E18D9}"/>
                </a:ext>
              </a:extLst>
            </p:cNvPr>
            <p:cNvSpPr/>
            <p:nvPr/>
          </p:nvSpPr>
          <p:spPr>
            <a:xfrm>
              <a:off x="1214999" y="5603505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518" y="14317"/>
                    <a:pt x="20416" y="1656"/>
                    <a:pt x="42886" y="0"/>
                  </a:cubicBezTo>
                  <a:cubicBezTo>
                    <a:pt x="66437" y="-1722"/>
                    <a:pt x="85574" y="25081"/>
                    <a:pt x="85772" y="42886"/>
                  </a:cubicBezTo>
                  <a:cubicBezTo>
                    <a:pt x="90277" y="65483"/>
                    <a:pt x="65650" y="92104"/>
                    <a:pt x="42886" y="85772"/>
                  </a:cubicBezTo>
                  <a:cubicBezTo>
                    <a:pt x="17145" y="84913"/>
                    <a:pt x="-1601" y="61133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712" y="17767"/>
                    <a:pt x="20439" y="-2665"/>
                    <a:pt x="42886" y="0"/>
                  </a:cubicBezTo>
                  <a:cubicBezTo>
                    <a:pt x="63125" y="-3636"/>
                    <a:pt x="83948" y="20785"/>
                    <a:pt x="85772" y="42886"/>
                  </a:cubicBezTo>
                  <a:cubicBezTo>
                    <a:pt x="90709" y="68573"/>
                    <a:pt x="63730" y="87894"/>
                    <a:pt x="42886" y="85772"/>
                  </a:cubicBezTo>
                  <a:cubicBezTo>
                    <a:pt x="19758" y="85088"/>
                    <a:pt x="-3041" y="6465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2492731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B947344-5603-457E-AEB4-B6EBE1C46849}"/>
                </a:ext>
              </a:extLst>
            </p:cNvPr>
            <p:cNvSpPr/>
            <p:nvPr/>
          </p:nvSpPr>
          <p:spPr>
            <a:xfrm>
              <a:off x="1942040" y="5878999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095" y="18640"/>
                    <a:pt x="17758" y="821"/>
                    <a:pt x="42886" y="0"/>
                  </a:cubicBezTo>
                  <a:cubicBezTo>
                    <a:pt x="65720" y="57"/>
                    <a:pt x="91699" y="19119"/>
                    <a:pt x="85772" y="42886"/>
                  </a:cubicBezTo>
                  <a:cubicBezTo>
                    <a:pt x="86740" y="65787"/>
                    <a:pt x="64998" y="81840"/>
                    <a:pt x="42886" y="85772"/>
                  </a:cubicBezTo>
                  <a:cubicBezTo>
                    <a:pt x="15366" y="88364"/>
                    <a:pt x="5737" y="66876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864" y="13356"/>
                    <a:pt x="22530" y="-5335"/>
                    <a:pt x="42886" y="0"/>
                  </a:cubicBezTo>
                  <a:cubicBezTo>
                    <a:pt x="70151" y="-900"/>
                    <a:pt x="87571" y="16054"/>
                    <a:pt x="85772" y="42886"/>
                  </a:cubicBezTo>
                  <a:cubicBezTo>
                    <a:pt x="86454" y="66318"/>
                    <a:pt x="61326" y="82051"/>
                    <a:pt x="42886" y="85772"/>
                  </a:cubicBezTo>
                  <a:cubicBezTo>
                    <a:pt x="19622" y="90864"/>
                    <a:pt x="1900" y="64722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245865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8AE1961-6888-4732-B579-403B8D9B2A09}"/>
                </a:ext>
              </a:extLst>
            </p:cNvPr>
            <p:cNvSpPr/>
            <p:nvPr/>
          </p:nvSpPr>
          <p:spPr>
            <a:xfrm>
              <a:off x="2260135" y="5537070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616" y="21611"/>
                    <a:pt x="23694" y="-173"/>
                    <a:pt x="42886" y="0"/>
                  </a:cubicBezTo>
                  <a:cubicBezTo>
                    <a:pt x="67036" y="-553"/>
                    <a:pt x="85457" y="18378"/>
                    <a:pt x="85772" y="42886"/>
                  </a:cubicBezTo>
                  <a:cubicBezTo>
                    <a:pt x="81624" y="68335"/>
                    <a:pt x="69380" y="86138"/>
                    <a:pt x="42886" y="85772"/>
                  </a:cubicBezTo>
                  <a:cubicBezTo>
                    <a:pt x="24026" y="89777"/>
                    <a:pt x="-2122" y="6791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765" y="19781"/>
                    <a:pt x="24916" y="2096"/>
                    <a:pt x="42886" y="0"/>
                  </a:cubicBezTo>
                  <a:cubicBezTo>
                    <a:pt x="68361" y="-5143"/>
                    <a:pt x="86967" y="17900"/>
                    <a:pt x="85772" y="42886"/>
                  </a:cubicBezTo>
                  <a:cubicBezTo>
                    <a:pt x="91547" y="65742"/>
                    <a:pt x="67886" y="83366"/>
                    <a:pt x="42886" y="85772"/>
                  </a:cubicBezTo>
                  <a:cubicBezTo>
                    <a:pt x="23062" y="85896"/>
                    <a:pt x="-3872" y="7196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2884519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973F675-CDE5-473C-9430-64E6209921EC}"/>
                </a:ext>
              </a:extLst>
            </p:cNvPr>
            <p:cNvSpPr/>
            <p:nvPr/>
          </p:nvSpPr>
          <p:spPr>
            <a:xfrm>
              <a:off x="2411997" y="573992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356" y="18340"/>
                    <a:pt x="20714" y="111"/>
                    <a:pt x="42886" y="0"/>
                  </a:cubicBezTo>
                  <a:cubicBezTo>
                    <a:pt x="68864" y="-6648"/>
                    <a:pt x="80995" y="20250"/>
                    <a:pt x="85772" y="42886"/>
                  </a:cubicBezTo>
                  <a:cubicBezTo>
                    <a:pt x="86549" y="63155"/>
                    <a:pt x="67862" y="86587"/>
                    <a:pt x="42886" y="85772"/>
                  </a:cubicBezTo>
                  <a:cubicBezTo>
                    <a:pt x="21962" y="87073"/>
                    <a:pt x="-3052" y="65847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576" y="18623"/>
                    <a:pt x="22125" y="-1782"/>
                    <a:pt x="42886" y="0"/>
                  </a:cubicBezTo>
                  <a:cubicBezTo>
                    <a:pt x="69999" y="-1364"/>
                    <a:pt x="85168" y="18130"/>
                    <a:pt x="85772" y="42886"/>
                  </a:cubicBezTo>
                  <a:cubicBezTo>
                    <a:pt x="87201" y="63405"/>
                    <a:pt x="65684" y="85373"/>
                    <a:pt x="42886" y="85772"/>
                  </a:cubicBezTo>
                  <a:cubicBezTo>
                    <a:pt x="19532" y="88259"/>
                    <a:pt x="6281" y="6618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67070268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C9CA9FB-E626-4353-A319-42B73A718EE1}"/>
                </a:ext>
              </a:extLst>
            </p:cNvPr>
            <p:cNvSpPr/>
            <p:nvPr/>
          </p:nvSpPr>
          <p:spPr>
            <a:xfrm>
              <a:off x="2065989" y="478062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218" y="24537"/>
                    <a:pt x="23008" y="-564"/>
                    <a:pt x="42886" y="0"/>
                  </a:cubicBezTo>
                  <a:cubicBezTo>
                    <a:pt x="71775" y="2105"/>
                    <a:pt x="85256" y="16255"/>
                    <a:pt x="85772" y="42886"/>
                  </a:cubicBezTo>
                  <a:cubicBezTo>
                    <a:pt x="86015" y="67218"/>
                    <a:pt x="64237" y="88873"/>
                    <a:pt x="42886" y="85772"/>
                  </a:cubicBezTo>
                  <a:cubicBezTo>
                    <a:pt x="17989" y="83949"/>
                    <a:pt x="1615" y="6747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1510" y="17954"/>
                    <a:pt x="15921" y="-1511"/>
                    <a:pt x="42886" y="0"/>
                  </a:cubicBezTo>
                  <a:cubicBezTo>
                    <a:pt x="68640" y="2005"/>
                    <a:pt x="89844" y="14865"/>
                    <a:pt x="85772" y="42886"/>
                  </a:cubicBezTo>
                  <a:cubicBezTo>
                    <a:pt x="83782" y="65374"/>
                    <a:pt x="64490" y="85278"/>
                    <a:pt x="42886" y="85772"/>
                  </a:cubicBezTo>
                  <a:cubicBezTo>
                    <a:pt x="21179" y="91658"/>
                    <a:pt x="-523" y="67237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4488006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6BF5BC4-696A-4D84-91BE-6392314C4232}"/>
                </a:ext>
              </a:extLst>
            </p:cNvPr>
            <p:cNvSpPr/>
            <p:nvPr/>
          </p:nvSpPr>
          <p:spPr>
            <a:xfrm>
              <a:off x="2575566" y="4866398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-7343" y="24139"/>
                    <a:pt x="23238" y="4409"/>
                    <a:pt x="56405" y="0"/>
                  </a:cubicBezTo>
                  <a:cubicBezTo>
                    <a:pt x="86799" y="1845"/>
                    <a:pt x="112743" y="30250"/>
                    <a:pt x="112810" y="56405"/>
                  </a:cubicBezTo>
                  <a:cubicBezTo>
                    <a:pt x="110755" y="86006"/>
                    <a:pt x="92292" y="112782"/>
                    <a:pt x="56405" y="112810"/>
                  </a:cubicBezTo>
                  <a:cubicBezTo>
                    <a:pt x="30538" y="118346"/>
                    <a:pt x="-1820" y="8881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5856" y="28700"/>
                    <a:pt x="22993" y="-317"/>
                    <a:pt x="56405" y="0"/>
                  </a:cubicBezTo>
                  <a:cubicBezTo>
                    <a:pt x="86836" y="2461"/>
                    <a:pt x="110457" y="25354"/>
                    <a:pt x="112810" y="56405"/>
                  </a:cubicBezTo>
                  <a:cubicBezTo>
                    <a:pt x="108437" y="88546"/>
                    <a:pt x="89971" y="117833"/>
                    <a:pt x="56405" y="112810"/>
                  </a:cubicBezTo>
                  <a:cubicBezTo>
                    <a:pt x="24204" y="107785"/>
                    <a:pt x="440" y="85739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242563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EF157B6-29E3-4290-B775-B745818A1117}"/>
                </a:ext>
              </a:extLst>
            </p:cNvPr>
            <p:cNvSpPr/>
            <p:nvPr/>
          </p:nvSpPr>
          <p:spPr>
            <a:xfrm>
              <a:off x="1991098" y="5503929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6045" y="25814"/>
                    <a:pt x="25780" y="-2227"/>
                    <a:pt x="56405" y="0"/>
                  </a:cubicBezTo>
                  <a:cubicBezTo>
                    <a:pt x="96463" y="-2488"/>
                    <a:pt x="117358" y="26953"/>
                    <a:pt x="112810" y="56405"/>
                  </a:cubicBezTo>
                  <a:cubicBezTo>
                    <a:pt x="116886" y="81130"/>
                    <a:pt x="89812" y="106075"/>
                    <a:pt x="56405" y="112810"/>
                  </a:cubicBezTo>
                  <a:cubicBezTo>
                    <a:pt x="23153" y="110745"/>
                    <a:pt x="424" y="8982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8385" y="26445"/>
                    <a:pt x="21504" y="8532"/>
                    <a:pt x="56405" y="0"/>
                  </a:cubicBezTo>
                  <a:cubicBezTo>
                    <a:pt x="87534" y="869"/>
                    <a:pt x="109448" y="19400"/>
                    <a:pt x="112810" y="56405"/>
                  </a:cubicBezTo>
                  <a:cubicBezTo>
                    <a:pt x="115541" y="92148"/>
                    <a:pt x="94649" y="110895"/>
                    <a:pt x="56405" y="112810"/>
                  </a:cubicBezTo>
                  <a:cubicBezTo>
                    <a:pt x="29323" y="120109"/>
                    <a:pt x="1595" y="84053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963303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3BF9D8A-A998-4982-8958-18C5A9C90221}"/>
                </a:ext>
              </a:extLst>
            </p:cNvPr>
            <p:cNvSpPr/>
            <p:nvPr/>
          </p:nvSpPr>
          <p:spPr>
            <a:xfrm>
              <a:off x="2003640" y="4388405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5132" y="31908"/>
                    <a:pt x="32079" y="-2364"/>
                    <a:pt x="56405" y="0"/>
                  </a:cubicBezTo>
                  <a:cubicBezTo>
                    <a:pt x="90509" y="-5599"/>
                    <a:pt x="119916" y="30654"/>
                    <a:pt x="112810" y="56405"/>
                  </a:cubicBezTo>
                  <a:cubicBezTo>
                    <a:pt x="119741" y="87578"/>
                    <a:pt x="88637" y="115870"/>
                    <a:pt x="56405" y="112810"/>
                  </a:cubicBezTo>
                  <a:cubicBezTo>
                    <a:pt x="31828" y="111357"/>
                    <a:pt x="-6210" y="83913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3158" y="26208"/>
                    <a:pt x="18252" y="-4041"/>
                    <a:pt x="56405" y="0"/>
                  </a:cubicBezTo>
                  <a:cubicBezTo>
                    <a:pt x="84076" y="-2928"/>
                    <a:pt x="116244" y="17699"/>
                    <a:pt x="112810" y="56405"/>
                  </a:cubicBezTo>
                  <a:cubicBezTo>
                    <a:pt x="114919" y="96507"/>
                    <a:pt x="90247" y="112018"/>
                    <a:pt x="56405" y="112810"/>
                  </a:cubicBezTo>
                  <a:cubicBezTo>
                    <a:pt x="21561" y="107502"/>
                    <a:pt x="3368" y="90692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6129224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6FAEB90-FDEA-4E3C-92F0-9AC0BC355941}"/>
                </a:ext>
              </a:extLst>
            </p:cNvPr>
            <p:cNvSpPr/>
            <p:nvPr/>
          </p:nvSpPr>
          <p:spPr>
            <a:xfrm>
              <a:off x="2644987" y="44597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3404" y="12155"/>
                    <a:pt x="11317" y="-2286"/>
                    <a:pt x="30372" y="0"/>
                  </a:cubicBezTo>
                  <a:cubicBezTo>
                    <a:pt x="48881" y="2869"/>
                    <a:pt x="63982" y="17111"/>
                    <a:pt x="60744" y="30372"/>
                  </a:cubicBezTo>
                  <a:cubicBezTo>
                    <a:pt x="61475" y="47055"/>
                    <a:pt x="47959" y="63462"/>
                    <a:pt x="30372" y="60744"/>
                  </a:cubicBezTo>
                  <a:cubicBezTo>
                    <a:pt x="14907" y="62250"/>
                    <a:pt x="2360" y="45855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566" y="17310"/>
                    <a:pt x="13510" y="-4569"/>
                    <a:pt x="30372" y="0"/>
                  </a:cubicBezTo>
                  <a:cubicBezTo>
                    <a:pt x="47968" y="-354"/>
                    <a:pt x="60773" y="16498"/>
                    <a:pt x="60744" y="30372"/>
                  </a:cubicBezTo>
                  <a:cubicBezTo>
                    <a:pt x="62231" y="46200"/>
                    <a:pt x="52053" y="59958"/>
                    <a:pt x="30372" y="60744"/>
                  </a:cubicBezTo>
                  <a:cubicBezTo>
                    <a:pt x="13308" y="64779"/>
                    <a:pt x="-3456" y="49562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6177536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874D7BC-2F1A-459E-806B-6A1C8E697A03}"/>
                </a:ext>
              </a:extLst>
            </p:cNvPr>
            <p:cNvSpPr/>
            <p:nvPr/>
          </p:nvSpPr>
          <p:spPr>
            <a:xfrm>
              <a:off x="2424510" y="5111222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1861" y="12274"/>
                    <a:pt x="15177" y="-310"/>
                    <a:pt x="30372" y="0"/>
                  </a:cubicBezTo>
                  <a:cubicBezTo>
                    <a:pt x="45244" y="-2752"/>
                    <a:pt x="60898" y="14231"/>
                    <a:pt x="60744" y="30372"/>
                  </a:cubicBezTo>
                  <a:cubicBezTo>
                    <a:pt x="60899" y="47846"/>
                    <a:pt x="47378" y="61088"/>
                    <a:pt x="30372" y="60744"/>
                  </a:cubicBezTo>
                  <a:cubicBezTo>
                    <a:pt x="10311" y="60721"/>
                    <a:pt x="652" y="46994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898" y="14806"/>
                    <a:pt x="15777" y="1313"/>
                    <a:pt x="30372" y="0"/>
                  </a:cubicBezTo>
                  <a:cubicBezTo>
                    <a:pt x="47490" y="1280"/>
                    <a:pt x="64371" y="10627"/>
                    <a:pt x="60744" y="30372"/>
                  </a:cubicBezTo>
                  <a:cubicBezTo>
                    <a:pt x="62726" y="47504"/>
                    <a:pt x="44453" y="63356"/>
                    <a:pt x="30372" y="60744"/>
                  </a:cubicBezTo>
                  <a:cubicBezTo>
                    <a:pt x="11371" y="60384"/>
                    <a:pt x="1910" y="48452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063887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C2A74F9-9F5A-47D3-9921-0C822DF0F946}"/>
                </a:ext>
              </a:extLst>
            </p:cNvPr>
            <p:cNvSpPr/>
            <p:nvPr/>
          </p:nvSpPr>
          <p:spPr>
            <a:xfrm>
              <a:off x="2292796" y="52833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649" y="12038"/>
                    <a:pt x="9537" y="-1887"/>
                    <a:pt x="30372" y="0"/>
                  </a:cubicBezTo>
                  <a:cubicBezTo>
                    <a:pt x="45234" y="-1736"/>
                    <a:pt x="61348" y="13416"/>
                    <a:pt x="60744" y="30372"/>
                  </a:cubicBezTo>
                  <a:cubicBezTo>
                    <a:pt x="59849" y="49383"/>
                    <a:pt x="47008" y="59105"/>
                    <a:pt x="30372" y="60744"/>
                  </a:cubicBezTo>
                  <a:cubicBezTo>
                    <a:pt x="12731" y="61961"/>
                    <a:pt x="-1354" y="50367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1266" y="11940"/>
                    <a:pt x="13805" y="-869"/>
                    <a:pt x="30372" y="0"/>
                  </a:cubicBezTo>
                  <a:cubicBezTo>
                    <a:pt x="46705" y="180"/>
                    <a:pt x="61089" y="13222"/>
                    <a:pt x="60744" y="30372"/>
                  </a:cubicBezTo>
                  <a:cubicBezTo>
                    <a:pt x="61639" y="45760"/>
                    <a:pt x="50993" y="57814"/>
                    <a:pt x="30372" y="60744"/>
                  </a:cubicBezTo>
                  <a:cubicBezTo>
                    <a:pt x="11104" y="58076"/>
                    <a:pt x="2861" y="46817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5335876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1372795-1F2E-4B99-8CF2-D0BED09B1BDA}"/>
                </a:ext>
              </a:extLst>
            </p:cNvPr>
            <p:cNvCxnSpPr>
              <a:cxnSpLocks/>
            </p:cNvCxnSpPr>
            <p:nvPr/>
          </p:nvCxnSpPr>
          <p:spPr>
            <a:xfrm>
              <a:off x="1236808" y="5339895"/>
              <a:ext cx="20338" cy="307333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4102B3D-67FD-4B5B-ADF8-803062ABB9B3}"/>
                </a:ext>
              </a:extLst>
            </p:cNvPr>
            <p:cNvSpPr/>
            <p:nvPr/>
          </p:nvSpPr>
          <p:spPr>
            <a:xfrm>
              <a:off x="2257077" y="5539188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-4595" y="17727"/>
                    <a:pt x="22991" y="-2304"/>
                    <a:pt x="43220" y="0"/>
                  </a:cubicBezTo>
                  <a:cubicBezTo>
                    <a:pt x="66038" y="-1881"/>
                    <a:pt x="82649" y="20311"/>
                    <a:pt x="86440" y="43220"/>
                  </a:cubicBezTo>
                  <a:cubicBezTo>
                    <a:pt x="83721" y="72570"/>
                    <a:pt x="63492" y="83382"/>
                    <a:pt x="43220" y="86440"/>
                  </a:cubicBezTo>
                  <a:cubicBezTo>
                    <a:pt x="20003" y="87099"/>
                    <a:pt x="-721" y="67224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515" y="18897"/>
                    <a:pt x="17979" y="3426"/>
                    <a:pt x="43220" y="0"/>
                  </a:cubicBezTo>
                  <a:cubicBezTo>
                    <a:pt x="67461" y="-2899"/>
                    <a:pt x="85563" y="19404"/>
                    <a:pt x="86440" y="43220"/>
                  </a:cubicBezTo>
                  <a:cubicBezTo>
                    <a:pt x="88451" y="66146"/>
                    <a:pt x="62262" y="85472"/>
                    <a:pt x="43220" y="86440"/>
                  </a:cubicBezTo>
                  <a:cubicBezTo>
                    <a:pt x="13479" y="88140"/>
                    <a:pt x="-1575" y="66889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48406480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6C2139B-C50C-46E7-B40D-BA7D118ECD6A}"/>
                </a:ext>
              </a:extLst>
            </p:cNvPr>
            <p:cNvSpPr/>
            <p:nvPr/>
          </p:nvSpPr>
          <p:spPr>
            <a:xfrm>
              <a:off x="2408350" y="5741252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6065" y="21764"/>
                    <a:pt x="17190" y="-2368"/>
                    <a:pt x="43220" y="0"/>
                  </a:cubicBezTo>
                  <a:cubicBezTo>
                    <a:pt x="62737" y="852"/>
                    <a:pt x="84573" y="23637"/>
                    <a:pt x="86440" y="43220"/>
                  </a:cubicBezTo>
                  <a:cubicBezTo>
                    <a:pt x="88381" y="62033"/>
                    <a:pt x="66214" y="85885"/>
                    <a:pt x="43220" y="86440"/>
                  </a:cubicBezTo>
                  <a:cubicBezTo>
                    <a:pt x="20762" y="84190"/>
                    <a:pt x="-416" y="64803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4905" y="15820"/>
                    <a:pt x="13161" y="1180"/>
                    <a:pt x="43220" y="0"/>
                  </a:cubicBezTo>
                  <a:cubicBezTo>
                    <a:pt x="64101" y="609"/>
                    <a:pt x="84299" y="21209"/>
                    <a:pt x="86440" y="43220"/>
                  </a:cubicBezTo>
                  <a:cubicBezTo>
                    <a:pt x="89796" y="72506"/>
                    <a:pt x="66186" y="85174"/>
                    <a:pt x="43220" y="86440"/>
                  </a:cubicBezTo>
                  <a:cubicBezTo>
                    <a:pt x="19004" y="81875"/>
                    <a:pt x="-2124" y="66769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542532869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9E14153-D98C-46B7-BAE3-3FD57EE19439}"/>
                </a:ext>
              </a:extLst>
            </p:cNvPr>
            <p:cNvSpPr/>
            <p:nvPr/>
          </p:nvSpPr>
          <p:spPr>
            <a:xfrm>
              <a:off x="2289611" y="5286424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156" y="19113"/>
                    <a:pt x="22556" y="2206"/>
                    <a:pt x="43220" y="0"/>
                  </a:cubicBezTo>
                  <a:cubicBezTo>
                    <a:pt x="72925" y="2862"/>
                    <a:pt x="83741" y="23182"/>
                    <a:pt x="86440" y="43220"/>
                  </a:cubicBezTo>
                  <a:cubicBezTo>
                    <a:pt x="89300" y="68351"/>
                    <a:pt x="64684" y="80052"/>
                    <a:pt x="43220" y="86440"/>
                  </a:cubicBezTo>
                  <a:cubicBezTo>
                    <a:pt x="25326" y="89164"/>
                    <a:pt x="2285" y="64717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885" y="20759"/>
                    <a:pt x="20552" y="2770"/>
                    <a:pt x="43220" y="0"/>
                  </a:cubicBezTo>
                  <a:cubicBezTo>
                    <a:pt x="67916" y="-1759"/>
                    <a:pt x="87082" y="19520"/>
                    <a:pt x="86440" y="43220"/>
                  </a:cubicBezTo>
                  <a:cubicBezTo>
                    <a:pt x="85188" y="66601"/>
                    <a:pt x="62443" y="88685"/>
                    <a:pt x="43220" y="86440"/>
                  </a:cubicBezTo>
                  <a:cubicBezTo>
                    <a:pt x="18895" y="82757"/>
                    <a:pt x="-3801" y="62181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1628674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E842D2C-0473-423A-B1E0-687099468E90}"/>
                </a:ext>
              </a:extLst>
            </p:cNvPr>
            <p:cNvSpPr/>
            <p:nvPr/>
          </p:nvSpPr>
          <p:spPr>
            <a:xfrm>
              <a:off x="2151759" y="574271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7308" y="28788"/>
                    <a:pt x="27010" y="-9122"/>
                    <a:pt x="68145" y="0"/>
                  </a:cubicBezTo>
                  <a:cubicBezTo>
                    <a:pt x="112782" y="-1730"/>
                    <a:pt x="135899" y="25936"/>
                    <a:pt x="136290" y="68145"/>
                  </a:cubicBezTo>
                  <a:cubicBezTo>
                    <a:pt x="140073" y="100887"/>
                    <a:pt x="100990" y="134176"/>
                    <a:pt x="68145" y="136290"/>
                  </a:cubicBezTo>
                  <a:cubicBezTo>
                    <a:pt x="29051" y="139029"/>
                    <a:pt x="4181" y="114858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953" y="27915"/>
                    <a:pt x="29485" y="1914"/>
                    <a:pt x="68145" y="0"/>
                  </a:cubicBezTo>
                  <a:cubicBezTo>
                    <a:pt x="104985" y="-261"/>
                    <a:pt x="137460" y="39360"/>
                    <a:pt x="136290" y="68145"/>
                  </a:cubicBezTo>
                  <a:cubicBezTo>
                    <a:pt x="126665" y="106686"/>
                    <a:pt x="100112" y="135808"/>
                    <a:pt x="68145" y="136290"/>
                  </a:cubicBezTo>
                  <a:cubicBezTo>
                    <a:pt x="22673" y="134245"/>
                    <a:pt x="-3130" y="96956"/>
                    <a:pt x="0" y="6814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80979713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9DA805E-BFBA-45DD-BE19-86FF234130E7}"/>
                </a:ext>
              </a:extLst>
            </p:cNvPr>
            <p:cNvSpPr/>
            <p:nvPr/>
          </p:nvSpPr>
          <p:spPr>
            <a:xfrm>
              <a:off x="2217250" y="6255028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888" y="16667"/>
                    <a:pt x="23830" y="407"/>
                    <a:pt x="42886" y="0"/>
                  </a:cubicBezTo>
                  <a:cubicBezTo>
                    <a:pt x="67792" y="1287"/>
                    <a:pt x="83283" y="23711"/>
                    <a:pt x="85772" y="42886"/>
                  </a:cubicBezTo>
                  <a:cubicBezTo>
                    <a:pt x="86918" y="66020"/>
                    <a:pt x="65254" y="90698"/>
                    <a:pt x="42886" y="85772"/>
                  </a:cubicBezTo>
                  <a:cubicBezTo>
                    <a:pt x="18206" y="85768"/>
                    <a:pt x="-5184" y="6479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447" y="16364"/>
                    <a:pt x="18138" y="326"/>
                    <a:pt x="42886" y="0"/>
                  </a:cubicBezTo>
                  <a:cubicBezTo>
                    <a:pt x="69355" y="4103"/>
                    <a:pt x="80588" y="16241"/>
                    <a:pt x="85772" y="42886"/>
                  </a:cubicBezTo>
                  <a:cubicBezTo>
                    <a:pt x="83402" y="61136"/>
                    <a:pt x="65898" y="82921"/>
                    <a:pt x="42886" y="85772"/>
                  </a:cubicBezTo>
                  <a:cubicBezTo>
                    <a:pt x="16988" y="82421"/>
                    <a:pt x="2236" y="62904"/>
                    <a:pt x="0" y="42886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6377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1C13FF7-6CEF-4820-B187-7060A8EC1844}"/>
                </a:ext>
              </a:extLst>
            </p:cNvPr>
            <p:cNvSpPr/>
            <p:nvPr/>
          </p:nvSpPr>
          <p:spPr>
            <a:xfrm>
              <a:off x="2279039" y="4488598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2748" y="31993"/>
                    <a:pt x="30013" y="-1077"/>
                    <a:pt x="68145" y="0"/>
                  </a:cubicBezTo>
                  <a:cubicBezTo>
                    <a:pt x="95636" y="-974"/>
                    <a:pt x="141150" y="23507"/>
                    <a:pt x="136290" y="68145"/>
                  </a:cubicBezTo>
                  <a:cubicBezTo>
                    <a:pt x="146606" y="106377"/>
                    <a:pt x="99695" y="143039"/>
                    <a:pt x="68145" y="136290"/>
                  </a:cubicBezTo>
                  <a:cubicBezTo>
                    <a:pt x="26713" y="136342"/>
                    <a:pt x="3694" y="112685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8594" y="26829"/>
                    <a:pt x="26221" y="-6261"/>
                    <a:pt x="68145" y="0"/>
                  </a:cubicBezTo>
                  <a:cubicBezTo>
                    <a:pt x="105724" y="9936"/>
                    <a:pt x="134221" y="22235"/>
                    <a:pt x="136290" y="68145"/>
                  </a:cubicBezTo>
                  <a:cubicBezTo>
                    <a:pt x="135031" y="97406"/>
                    <a:pt x="102980" y="129128"/>
                    <a:pt x="68145" y="136290"/>
                  </a:cubicBezTo>
                  <a:cubicBezTo>
                    <a:pt x="29223" y="142694"/>
                    <a:pt x="1195" y="102766"/>
                    <a:pt x="0" y="6814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4861723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AD7BEF6-201C-4C15-AA81-2D66CA33986F}"/>
                </a:ext>
              </a:extLst>
            </p:cNvPr>
            <p:cNvSpPr/>
            <p:nvPr/>
          </p:nvSpPr>
          <p:spPr>
            <a:xfrm>
              <a:off x="1865383" y="4538785"/>
              <a:ext cx="168371" cy="168371"/>
            </a:xfrm>
            <a:custGeom>
              <a:avLst/>
              <a:gdLst>
                <a:gd name="connsiteX0" fmla="*/ 0 w 168371"/>
                <a:gd name="connsiteY0" fmla="*/ 84186 h 168371"/>
                <a:gd name="connsiteX1" fmla="*/ 84186 w 168371"/>
                <a:gd name="connsiteY1" fmla="*/ 0 h 168371"/>
                <a:gd name="connsiteX2" fmla="*/ 168372 w 168371"/>
                <a:gd name="connsiteY2" fmla="*/ 84186 h 168371"/>
                <a:gd name="connsiteX3" fmla="*/ 84186 w 168371"/>
                <a:gd name="connsiteY3" fmla="*/ 168372 h 168371"/>
                <a:gd name="connsiteX4" fmla="*/ 0 w 168371"/>
                <a:gd name="connsiteY4" fmla="*/ 84186 h 1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71" h="168371" fill="none" extrusionOk="0">
                  <a:moveTo>
                    <a:pt x="0" y="84186"/>
                  </a:moveTo>
                  <a:cubicBezTo>
                    <a:pt x="-3397" y="36618"/>
                    <a:pt x="45306" y="-10309"/>
                    <a:pt x="84186" y="0"/>
                  </a:cubicBezTo>
                  <a:cubicBezTo>
                    <a:pt x="129015" y="-235"/>
                    <a:pt x="179814" y="38029"/>
                    <a:pt x="168372" y="84186"/>
                  </a:cubicBezTo>
                  <a:cubicBezTo>
                    <a:pt x="173414" y="140878"/>
                    <a:pt x="124591" y="173169"/>
                    <a:pt x="84186" y="168372"/>
                  </a:cubicBezTo>
                  <a:cubicBezTo>
                    <a:pt x="27269" y="166595"/>
                    <a:pt x="6905" y="137126"/>
                    <a:pt x="0" y="84186"/>
                  </a:cubicBezTo>
                  <a:close/>
                </a:path>
                <a:path w="168371" h="168371" stroke="0" extrusionOk="0">
                  <a:moveTo>
                    <a:pt x="0" y="84186"/>
                  </a:moveTo>
                  <a:cubicBezTo>
                    <a:pt x="3570" y="36772"/>
                    <a:pt x="31202" y="1048"/>
                    <a:pt x="84186" y="0"/>
                  </a:cubicBezTo>
                  <a:cubicBezTo>
                    <a:pt x="136615" y="-9101"/>
                    <a:pt x="170983" y="42755"/>
                    <a:pt x="168372" y="84186"/>
                  </a:cubicBezTo>
                  <a:cubicBezTo>
                    <a:pt x="165906" y="130100"/>
                    <a:pt x="134169" y="169749"/>
                    <a:pt x="84186" y="168372"/>
                  </a:cubicBezTo>
                  <a:cubicBezTo>
                    <a:pt x="44112" y="171257"/>
                    <a:pt x="-3758" y="120316"/>
                    <a:pt x="0" y="84186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31680791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7F613B-5617-47EA-A92C-DA0D594209C5}"/>
                </a:ext>
              </a:extLst>
            </p:cNvPr>
            <p:cNvSpPr/>
            <p:nvPr/>
          </p:nvSpPr>
          <p:spPr>
            <a:xfrm>
              <a:off x="2160846" y="5038251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7195" y="21889"/>
                    <a:pt x="23340" y="-2020"/>
                    <a:pt x="56405" y="0"/>
                  </a:cubicBezTo>
                  <a:cubicBezTo>
                    <a:pt x="85790" y="894"/>
                    <a:pt x="106565" y="28275"/>
                    <a:pt x="112810" y="56405"/>
                  </a:cubicBezTo>
                  <a:cubicBezTo>
                    <a:pt x="116227" y="89511"/>
                    <a:pt x="93337" y="113787"/>
                    <a:pt x="56405" y="112810"/>
                  </a:cubicBezTo>
                  <a:cubicBezTo>
                    <a:pt x="19791" y="108085"/>
                    <a:pt x="2506" y="84129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2389" y="26815"/>
                    <a:pt x="27370" y="-5831"/>
                    <a:pt x="56405" y="0"/>
                  </a:cubicBezTo>
                  <a:cubicBezTo>
                    <a:pt x="85267" y="2066"/>
                    <a:pt x="111941" y="19730"/>
                    <a:pt x="112810" y="56405"/>
                  </a:cubicBezTo>
                  <a:cubicBezTo>
                    <a:pt x="115101" y="86470"/>
                    <a:pt x="95283" y="117849"/>
                    <a:pt x="56405" y="112810"/>
                  </a:cubicBezTo>
                  <a:cubicBezTo>
                    <a:pt x="24975" y="115798"/>
                    <a:pt x="-1153" y="81374"/>
                    <a:pt x="0" y="5640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7760550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7EAE1C2-FC05-4AA7-B6B1-3CF64F701308}"/>
                </a:ext>
              </a:extLst>
            </p:cNvPr>
            <p:cNvSpPr/>
            <p:nvPr/>
          </p:nvSpPr>
          <p:spPr>
            <a:xfrm>
              <a:off x="1197169" y="529437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1546" y="19363"/>
                    <a:pt x="16259" y="-930"/>
                    <a:pt x="42886" y="0"/>
                  </a:cubicBezTo>
                  <a:cubicBezTo>
                    <a:pt x="71249" y="-4777"/>
                    <a:pt x="83114" y="21078"/>
                    <a:pt x="85772" y="42886"/>
                  </a:cubicBezTo>
                  <a:cubicBezTo>
                    <a:pt x="79622" y="65792"/>
                    <a:pt x="64339" y="86375"/>
                    <a:pt x="42886" y="85772"/>
                  </a:cubicBezTo>
                  <a:cubicBezTo>
                    <a:pt x="22399" y="87416"/>
                    <a:pt x="2721" y="68334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3878" y="19954"/>
                    <a:pt x="21118" y="3239"/>
                    <a:pt x="42886" y="0"/>
                  </a:cubicBezTo>
                  <a:cubicBezTo>
                    <a:pt x="65126" y="4762"/>
                    <a:pt x="83058" y="21041"/>
                    <a:pt x="85772" y="42886"/>
                  </a:cubicBezTo>
                  <a:cubicBezTo>
                    <a:pt x="82238" y="66246"/>
                    <a:pt x="66798" y="83539"/>
                    <a:pt x="42886" y="85772"/>
                  </a:cubicBezTo>
                  <a:cubicBezTo>
                    <a:pt x="19531" y="83937"/>
                    <a:pt x="-583" y="65453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675281817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5E69CF-58E1-4DCF-8938-700C546F38E2}"/>
                </a:ext>
              </a:extLst>
            </p:cNvPr>
            <p:cNvSpPr/>
            <p:nvPr/>
          </p:nvSpPr>
          <p:spPr>
            <a:xfrm>
              <a:off x="1215994" y="5605365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924" y="17084"/>
                    <a:pt x="19403" y="541"/>
                    <a:pt x="43220" y="0"/>
                  </a:cubicBezTo>
                  <a:cubicBezTo>
                    <a:pt x="64666" y="853"/>
                    <a:pt x="85481" y="13984"/>
                    <a:pt x="86440" y="43220"/>
                  </a:cubicBezTo>
                  <a:cubicBezTo>
                    <a:pt x="83813" y="62005"/>
                    <a:pt x="71751" y="86747"/>
                    <a:pt x="43220" y="86440"/>
                  </a:cubicBezTo>
                  <a:cubicBezTo>
                    <a:pt x="14730" y="86653"/>
                    <a:pt x="-1127" y="67872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1159" y="20565"/>
                    <a:pt x="18848" y="-3244"/>
                    <a:pt x="43220" y="0"/>
                  </a:cubicBezTo>
                  <a:cubicBezTo>
                    <a:pt x="61828" y="1202"/>
                    <a:pt x="85210" y="17550"/>
                    <a:pt x="86440" y="43220"/>
                  </a:cubicBezTo>
                  <a:cubicBezTo>
                    <a:pt x="87360" y="64949"/>
                    <a:pt x="69528" y="81099"/>
                    <a:pt x="43220" y="86440"/>
                  </a:cubicBezTo>
                  <a:cubicBezTo>
                    <a:pt x="25145" y="82690"/>
                    <a:pt x="-1315" y="69748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26097759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Subtitle 2">
            <a:extLst>
              <a:ext uri="{FF2B5EF4-FFF2-40B4-BE49-F238E27FC236}">
                <a16:creationId xmlns:a16="http://schemas.microsoft.com/office/drawing/2014/main" id="{E4FD99A9-43F4-4BA4-B2FD-DFDC2C45B583}"/>
              </a:ext>
            </a:extLst>
          </p:cNvPr>
          <p:cNvSpPr txBox="1">
            <a:spLocks/>
          </p:cNvSpPr>
          <p:nvPr/>
        </p:nvSpPr>
        <p:spPr>
          <a:xfrm>
            <a:off x="-358156" y="3606554"/>
            <a:ext cx="13235662" cy="1625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>
                <a:solidFill>
                  <a:schemeClr val="bg1"/>
                </a:solidFill>
              </a:rPr>
              <a:t>A</a:t>
            </a:r>
            <a:r>
              <a:rPr lang="en-US" sz="5100" dirty="0">
                <a:solidFill>
                  <a:schemeClr val="bg1"/>
                </a:solidFill>
              </a:rPr>
              <a:t>nnotated </a:t>
            </a:r>
            <a:r>
              <a:rPr lang="en-US" sz="5100" b="1" dirty="0">
                <a:solidFill>
                  <a:schemeClr val="bg1"/>
                </a:solidFill>
              </a:rPr>
              <a:t>R</a:t>
            </a:r>
            <a:r>
              <a:rPr lang="en-US" sz="5100" dirty="0">
                <a:solidFill>
                  <a:schemeClr val="bg1"/>
                </a:solidFill>
              </a:rPr>
              <a:t>esearch </a:t>
            </a:r>
            <a:r>
              <a:rPr lang="en-US" sz="5100" b="1" dirty="0">
                <a:solidFill>
                  <a:schemeClr val="bg1"/>
                </a:solidFill>
              </a:rPr>
              <a:t>C</a:t>
            </a:r>
            <a:r>
              <a:rPr lang="en-US" sz="5100" dirty="0">
                <a:solidFill>
                  <a:schemeClr val="bg1"/>
                </a:solidFill>
              </a:rPr>
              <a:t>ontext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4A9F9C-890F-4EB5-A4F0-C2B156DE9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772" y="1015973"/>
            <a:ext cx="5424231" cy="205683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A0B53EE-3646-8C76-7445-3F2D7C3E036B}"/>
              </a:ext>
            </a:extLst>
          </p:cNvPr>
          <p:cNvSpPr txBox="1">
            <a:spLocks/>
          </p:cNvSpPr>
          <p:nvPr/>
        </p:nvSpPr>
        <p:spPr>
          <a:xfrm>
            <a:off x="8020068" y="4929541"/>
            <a:ext cx="2823029" cy="1007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Heinrich Lukas Weil</a:t>
            </a:r>
          </a:p>
        </p:txBody>
      </p:sp>
    </p:spTree>
    <p:extLst>
      <p:ext uri="{BB962C8B-B14F-4D97-AF65-F5344CB8AC3E}">
        <p14:creationId xmlns:p14="http://schemas.microsoft.com/office/powerpoint/2010/main" val="61602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Oval 2062">
            <a:extLst>
              <a:ext uri="{FF2B5EF4-FFF2-40B4-BE49-F238E27FC236}">
                <a16:creationId xmlns:a16="http://schemas.microsoft.com/office/drawing/2014/main" id="{C6DAE188-4597-5FFE-2599-4E96EBB3390F}"/>
              </a:ext>
            </a:extLst>
          </p:cNvPr>
          <p:cNvSpPr/>
          <p:nvPr/>
        </p:nvSpPr>
        <p:spPr>
          <a:xfrm>
            <a:off x="5013002" y="2785804"/>
            <a:ext cx="2240209" cy="2022987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623CB-15C6-CA84-588A-9C7A5D99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ARC?</a:t>
            </a:r>
          </a:p>
        </p:txBody>
      </p:sp>
      <p:pic>
        <p:nvPicPr>
          <p:cNvPr id="2050" name="Picture 2" descr="Download dan install Git - Tech BodyFitStation">
            <a:extLst>
              <a:ext uri="{FF2B5EF4-FFF2-40B4-BE49-F238E27FC236}">
                <a16:creationId xmlns:a16="http://schemas.microsoft.com/office/drawing/2014/main" id="{9BBEA170-35AD-E3AC-2C50-A4860792B7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223" y="2874116"/>
            <a:ext cx="1846365" cy="184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048">
            <a:extLst>
              <a:ext uri="{FF2B5EF4-FFF2-40B4-BE49-F238E27FC236}">
                <a16:creationId xmlns:a16="http://schemas.microsoft.com/office/drawing/2014/main" id="{FF5B62C5-6480-9FD5-B17D-374A65130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533" y="3034217"/>
            <a:ext cx="1802414" cy="1526165"/>
          </a:xfrm>
          <a:prstGeom prst="rect">
            <a:avLst/>
          </a:prstGeom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D5852F4F-22D5-1877-9AC3-9FA16281E3D2}"/>
              </a:ext>
            </a:extLst>
          </p:cNvPr>
          <p:cNvSpPr txBox="1"/>
          <p:nvPr/>
        </p:nvSpPr>
        <p:spPr>
          <a:xfrm>
            <a:off x="3846830" y="3170022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+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A6C24858-9AE9-16DA-BA23-3BF86ACD80B1}"/>
              </a:ext>
            </a:extLst>
          </p:cNvPr>
          <p:cNvSpPr txBox="1"/>
          <p:nvPr/>
        </p:nvSpPr>
        <p:spPr>
          <a:xfrm>
            <a:off x="8050445" y="3283768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+</a:t>
            </a:r>
          </a:p>
        </p:txBody>
      </p:sp>
      <p:pic>
        <p:nvPicPr>
          <p:cNvPr id="2062" name="Picture 2061">
            <a:extLst>
              <a:ext uri="{FF2B5EF4-FFF2-40B4-BE49-F238E27FC236}">
                <a16:creationId xmlns:a16="http://schemas.microsoft.com/office/drawing/2014/main" id="{2EBABBF3-0B9A-BB7C-E1CE-F87A4A8E0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156" y="3199302"/>
            <a:ext cx="1375864" cy="1432867"/>
          </a:xfrm>
          <a:prstGeom prst="rect">
            <a:avLst/>
          </a:prstGeom>
        </p:spPr>
      </p:pic>
      <p:pic>
        <p:nvPicPr>
          <p:cNvPr id="2061" name="Picture 6" descr="Research Objects">
            <a:extLst>
              <a:ext uri="{FF2B5EF4-FFF2-40B4-BE49-F238E27FC236}">
                <a16:creationId xmlns:a16="http://schemas.microsoft.com/office/drawing/2014/main" id="{49FC2ADE-6C36-FF15-56EF-16918D141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03"/>
          <a:stretch/>
        </p:blipFill>
        <p:spPr bwMode="auto">
          <a:xfrm>
            <a:off x="6428052" y="2427571"/>
            <a:ext cx="985533" cy="128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8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mon Workflow Language logo">
            <a:extLst>
              <a:ext uri="{FF2B5EF4-FFF2-40B4-BE49-F238E27FC236}">
                <a16:creationId xmlns:a16="http://schemas.microsoft.com/office/drawing/2014/main" id="{C38A8324-44C7-8A71-8352-78FC82EB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47" y="3675136"/>
            <a:ext cx="1827495" cy="11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0CCFC5E9-E379-4024-8044-349FA766573D}"/>
              </a:ext>
            </a:extLst>
          </p:cNvPr>
          <p:cNvSpPr/>
          <p:nvPr/>
        </p:nvSpPr>
        <p:spPr>
          <a:xfrm>
            <a:off x="6304188" y="1866275"/>
            <a:ext cx="254465" cy="1563141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354F0D-8058-4DF5-A12E-32500D2068F9}"/>
              </a:ext>
            </a:extLst>
          </p:cNvPr>
          <p:cNvGrpSpPr/>
          <p:nvPr/>
        </p:nvGrpSpPr>
        <p:grpSpPr>
          <a:xfrm>
            <a:off x="7069095" y="1908054"/>
            <a:ext cx="2954209" cy="1518815"/>
            <a:chOff x="6287509" y="1230710"/>
            <a:chExt cx="3096253" cy="159184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AAA4EBEE-C8D5-4E5B-BFEA-9BB1FE397A55}"/>
                </a:ext>
              </a:extLst>
            </p:cNvPr>
            <p:cNvSpPr/>
            <p:nvPr/>
          </p:nvSpPr>
          <p:spPr>
            <a:xfrm>
              <a:off x="6287509" y="1230710"/>
              <a:ext cx="3096253" cy="1591842"/>
            </a:xfrm>
            <a:prstGeom prst="roundRect">
              <a:avLst>
                <a:gd name="adj" fmla="val 6175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3711D8C-FA1A-478F-9C41-1985F86B7D2D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0BDD40AB-3754-4517-84A5-3A1A72EBE9CD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84A0FAB2-E32A-49B1-A8D3-E9E127A7BD94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4C37A5B3-23B2-48A8-9C72-A30E17D17C1D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66C5760-F6C5-43CE-9ABD-FB9EA2824938}"/>
                </a:ext>
              </a:extLst>
            </p:cNvPr>
            <p:cNvSpPr txBox="1"/>
            <p:nvPr/>
          </p:nvSpPr>
          <p:spPr>
            <a:xfrm>
              <a:off x="7687755" y="1587250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isa</a:t>
              </a:r>
              <a:endParaRPr 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6D6B4A4D-5C06-4C3F-A870-F3272AE634BA}"/>
              </a:ext>
            </a:extLst>
          </p:cNvPr>
          <p:cNvSpPr txBox="1"/>
          <p:nvPr/>
        </p:nvSpPr>
        <p:spPr>
          <a:xfrm>
            <a:off x="2359595" y="3385231"/>
            <a:ext cx="546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assays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14AF22C-BD02-4BA5-9CB9-2F98B22B8E6B}"/>
              </a:ext>
            </a:extLst>
          </p:cNvPr>
          <p:cNvGrpSpPr/>
          <p:nvPr/>
        </p:nvGrpSpPr>
        <p:grpSpPr>
          <a:xfrm>
            <a:off x="2569013" y="2206221"/>
            <a:ext cx="220901" cy="182798"/>
            <a:chOff x="5085481" y="2862781"/>
            <a:chExt cx="1227461" cy="1168495"/>
          </a:xfrm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F386743-82BE-4C93-8C7A-0EE7CA865BB7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28575" cap="rnd" cmpd="sng" algn="ctr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5987BF58-2AC8-4150-9589-8F87B6E411AE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28575" cap="rnd" cmpd="sng" algn="ctr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53" name="Graphic 152" descr="Folder">
            <a:extLst>
              <a:ext uri="{FF2B5EF4-FFF2-40B4-BE49-F238E27FC236}">
                <a16:creationId xmlns:a16="http://schemas.microsoft.com/office/drawing/2014/main" id="{5DDE989E-E87E-4E43-BDF5-8FDA992F3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321" y="2743897"/>
            <a:ext cx="507603" cy="441242"/>
          </a:xfrm>
          <a:prstGeom prst="rect">
            <a:avLst/>
          </a:prstGeom>
        </p:spPr>
      </p:pic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189DB97-5736-4621-AFCE-2716F8B7E498}"/>
              </a:ext>
            </a:extLst>
          </p:cNvPr>
          <p:cNvGrpSpPr/>
          <p:nvPr/>
        </p:nvGrpSpPr>
        <p:grpSpPr>
          <a:xfrm>
            <a:off x="2332879" y="5420477"/>
            <a:ext cx="689721" cy="419108"/>
            <a:chOff x="1596571" y="5845041"/>
            <a:chExt cx="1006188" cy="611409"/>
          </a:xfrm>
        </p:grpSpPr>
        <p:pic>
          <p:nvPicPr>
            <p:cNvPr id="434" name="Picture 8" descr="isa">
              <a:extLst>
                <a:ext uri="{FF2B5EF4-FFF2-40B4-BE49-F238E27FC236}">
                  <a16:creationId xmlns:a16="http://schemas.microsoft.com/office/drawing/2014/main" id="{D82E84BD-19DF-459C-9556-3EEC9CC4A1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1611965" y="5898128"/>
              <a:ext cx="990794" cy="47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B38DDC26-97F8-4E18-93FD-80FB5C75CBD7}"/>
                </a:ext>
              </a:extLst>
            </p:cNvPr>
            <p:cNvGrpSpPr/>
            <p:nvPr/>
          </p:nvGrpSpPr>
          <p:grpSpPr>
            <a:xfrm>
              <a:off x="1596571" y="5845041"/>
              <a:ext cx="990924" cy="611409"/>
              <a:chOff x="3797857" y="2077992"/>
              <a:chExt cx="3940810" cy="2797199"/>
            </a:xfrm>
          </p:grpSpPr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B39B8325-DFF1-405F-8D0A-C7D4297A0065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7E81AC59-E327-445A-968E-2C16016A02FB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3DADA80B-E7A8-4072-B2C4-A507D672E918}"/>
                    </a:ext>
                  </a:extLst>
                </p:cNvPr>
                <p:cNvCxnSpPr>
                  <a:cxnSpLocks/>
                  <a:stCxn id="445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23146C80-7005-43FC-A901-6698493A4D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D5C18609-6C9D-414E-ABA1-1DC8828969AC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6CB6E84B-EB7A-4B8F-86B5-F880A4EB0090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DED110FC-F5AF-4A93-B266-D21EE2467679}"/>
                    </a:ext>
                  </a:extLst>
                </p:cNvPr>
                <p:cNvCxnSpPr>
                  <a:cxnSpLocks/>
                  <a:stCxn id="442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A10BB312-E0A8-4C5F-907B-AAFEC4C8F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AD4E27F0-25CE-41C6-8E63-55A2349EA3D6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69E0DF3F-3DC9-4A16-89A2-BF1BC5A3D8B1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6DA54ACF-4742-42E2-A0AC-B78A0FFBE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E5849FAA-09D1-4B43-B5C1-B88A1890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159" name="Graphic 158" descr="Folder">
            <a:extLst>
              <a:ext uri="{FF2B5EF4-FFF2-40B4-BE49-F238E27FC236}">
                <a16:creationId xmlns:a16="http://schemas.microsoft.com/office/drawing/2014/main" id="{F00B87E3-E73A-473E-B6A8-C7E92675C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3364" y="3787670"/>
            <a:ext cx="626802" cy="544858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BCFDB4F5-2BD9-4B0E-B2A2-737160161BCF}"/>
              </a:ext>
            </a:extLst>
          </p:cNvPr>
          <p:cNvSpPr txBox="1"/>
          <p:nvPr/>
        </p:nvSpPr>
        <p:spPr>
          <a:xfrm>
            <a:off x="2267031" y="4207691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workflows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2F4E01B-5DF7-45C9-BBBD-AA17783CBDEA}"/>
              </a:ext>
            </a:extLst>
          </p:cNvPr>
          <p:cNvGrpSpPr/>
          <p:nvPr/>
        </p:nvGrpSpPr>
        <p:grpSpPr>
          <a:xfrm>
            <a:off x="2532289" y="3981369"/>
            <a:ext cx="253802" cy="193216"/>
            <a:chOff x="5857974" y="3824529"/>
            <a:chExt cx="1442884" cy="1263650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034704E-359D-4766-BB9C-D459C7B4FCEB}"/>
                </a:ext>
              </a:extLst>
            </p:cNvPr>
            <p:cNvSpPr/>
            <p:nvPr/>
          </p:nvSpPr>
          <p:spPr>
            <a:xfrm>
              <a:off x="5857974" y="4256754"/>
              <a:ext cx="403385" cy="831425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6E1DDB2C-5828-4F3C-8B23-55290478A679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81599F2E-1034-4CE6-AC3E-A9CF7856DAE7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8329311-B521-43ED-B315-8E1C3227B421}"/>
              </a:ext>
            </a:extLst>
          </p:cNvPr>
          <p:cNvGrpSpPr/>
          <p:nvPr/>
        </p:nvGrpSpPr>
        <p:grpSpPr>
          <a:xfrm>
            <a:off x="2981287" y="4058425"/>
            <a:ext cx="290074" cy="456368"/>
            <a:chOff x="2196546" y="3913966"/>
            <a:chExt cx="972954" cy="765893"/>
          </a:xfrm>
        </p:grpSpPr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A1A0815-8E2B-450A-8550-1500FCC876F7}"/>
                </a:ext>
              </a:extLst>
            </p:cNvPr>
            <p:cNvCxnSpPr/>
            <p:nvPr/>
          </p:nvCxnSpPr>
          <p:spPr>
            <a:xfrm>
              <a:off x="2196546" y="3913966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0A0512DE-C616-42FD-8B60-AF0DD310F1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52808" y="4315633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8FA56AB-81B8-4401-8ABE-E699648EC9D0}"/>
                </a:ext>
              </a:extLst>
            </p:cNvPr>
            <p:cNvCxnSpPr/>
            <p:nvPr/>
          </p:nvCxnSpPr>
          <p:spPr>
            <a:xfrm>
              <a:off x="2691705" y="4679859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DF5540B-9D4C-4EDA-A0F8-70CE81B7966D}"/>
                </a:ext>
              </a:extLst>
            </p:cNvPr>
            <p:cNvCxnSpPr/>
            <p:nvPr/>
          </p:nvCxnSpPr>
          <p:spPr>
            <a:xfrm>
              <a:off x="2671997" y="3913966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49E0991-4896-4F8A-BC76-AC2576A87ED2}"/>
              </a:ext>
            </a:extLst>
          </p:cNvPr>
          <p:cNvCxnSpPr>
            <a:cxnSpLocks/>
          </p:cNvCxnSpPr>
          <p:nvPr/>
        </p:nvCxnSpPr>
        <p:spPr>
          <a:xfrm flipV="1">
            <a:off x="2659265" y="2747079"/>
            <a:ext cx="0" cy="244007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CD7C780-1A61-4F7B-83E4-DE6231ED1DCB}"/>
              </a:ext>
            </a:extLst>
          </p:cNvPr>
          <p:cNvCxnSpPr/>
          <p:nvPr/>
        </p:nvCxnSpPr>
        <p:spPr>
          <a:xfrm>
            <a:off x="2280233" y="1885996"/>
            <a:ext cx="327518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pic>
        <p:nvPicPr>
          <p:cNvPr id="167" name="Graphic 166" descr="Folder">
            <a:extLst>
              <a:ext uri="{FF2B5EF4-FFF2-40B4-BE49-F238E27FC236}">
                <a16:creationId xmlns:a16="http://schemas.microsoft.com/office/drawing/2014/main" id="{93E990F5-482A-424C-B07B-17F74C849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1362" y="2005743"/>
            <a:ext cx="626802" cy="544858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A6B66EA3-62EE-4649-878F-67030861F968}"/>
              </a:ext>
            </a:extLst>
          </p:cNvPr>
          <p:cNvSpPr txBox="1"/>
          <p:nvPr/>
        </p:nvSpPr>
        <p:spPr>
          <a:xfrm>
            <a:off x="2394201" y="2415304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studies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0A43784-0657-4D36-8E18-ED8E020CB2C5}"/>
              </a:ext>
            </a:extLst>
          </p:cNvPr>
          <p:cNvCxnSpPr>
            <a:cxnSpLocks/>
          </p:cNvCxnSpPr>
          <p:nvPr/>
        </p:nvCxnSpPr>
        <p:spPr>
          <a:xfrm flipV="1">
            <a:off x="2695727" y="1906086"/>
            <a:ext cx="0" cy="178651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634DDC6-C4DC-4226-8222-9002D05B79B4}"/>
              </a:ext>
            </a:extLst>
          </p:cNvPr>
          <p:cNvCxnSpPr>
            <a:cxnSpLocks/>
          </p:cNvCxnSpPr>
          <p:nvPr/>
        </p:nvCxnSpPr>
        <p:spPr>
          <a:xfrm flipV="1">
            <a:off x="2650855" y="4407500"/>
            <a:ext cx="0" cy="178651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pic>
        <p:nvPicPr>
          <p:cNvPr id="171" name="Graphic 170" descr="Folder">
            <a:extLst>
              <a:ext uri="{FF2B5EF4-FFF2-40B4-BE49-F238E27FC236}">
                <a16:creationId xmlns:a16="http://schemas.microsoft.com/office/drawing/2014/main" id="{66C89038-B2ED-49DF-9CA9-32CFA16E2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1621" y="4547744"/>
            <a:ext cx="626802" cy="544858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832BC4FE-A77D-46B6-81D4-B513D1E99E2E}"/>
              </a:ext>
            </a:extLst>
          </p:cNvPr>
          <p:cNvSpPr txBox="1"/>
          <p:nvPr/>
        </p:nvSpPr>
        <p:spPr>
          <a:xfrm>
            <a:off x="2436006" y="496776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runs</a:t>
            </a:r>
          </a:p>
        </p:txBody>
      </p:sp>
      <p:grpSp>
        <p:nvGrpSpPr>
          <p:cNvPr id="173" name="Graphic 11" descr="Gears">
            <a:extLst>
              <a:ext uri="{FF2B5EF4-FFF2-40B4-BE49-F238E27FC236}">
                <a16:creationId xmlns:a16="http://schemas.microsoft.com/office/drawing/2014/main" id="{6D844E9D-9DC1-4B76-9F8B-A257A6C35161}"/>
              </a:ext>
            </a:extLst>
          </p:cNvPr>
          <p:cNvGrpSpPr/>
          <p:nvPr/>
        </p:nvGrpSpPr>
        <p:grpSpPr>
          <a:xfrm rot="20446813" flipH="1">
            <a:off x="2552938" y="4727816"/>
            <a:ext cx="186318" cy="225468"/>
            <a:chOff x="5986457" y="5441275"/>
            <a:chExt cx="621029" cy="751522"/>
          </a:xfrm>
          <a:solidFill>
            <a:srgbClr val="A5A5A5"/>
          </a:solidFill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C44B6C57-4082-4A6B-9ABA-C06BD7F839C3}"/>
                </a:ext>
              </a:extLst>
            </p:cNvPr>
            <p:cNvSpPr/>
            <p:nvPr/>
          </p:nvSpPr>
          <p:spPr>
            <a:xfrm>
              <a:off x="6201723" y="5441275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1E0DDA01-8B52-4DBD-A658-E142170AF04D}"/>
                </a:ext>
              </a:extLst>
            </p:cNvPr>
            <p:cNvSpPr/>
            <p:nvPr/>
          </p:nvSpPr>
          <p:spPr>
            <a:xfrm>
              <a:off x="5986457" y="5787985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74" name="Graphic 173" descr="Folder">
            <a:extLst>
              <a:ext uri="{FF2B5EF4-FFF2-40B4-BE49-F238E27FC236}">
                <a16:creationId xmlns:a16="http://schemas.microsoft.com/office/drawing/2014/main" id="{5AB5C5F5-7451-4E21-A89C-3A2AFB2C5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6781" y="4650840"/>
            <a:ext cx="507603" cy="441242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126C0A-6B52-4B77-A9A9-7A5132C90D7D}"/>
              </a:ext>
            </a:extLst>
          </p:cNvPr>
          <p:cNvGrpSpPr/>
          <p:nvPr/>
        </p:nvGrpSpPr>
        <p:grpSpPr>
          <a:xfrm>
            <a:off x="2980235" y="4862986"/>
            <a:ext cx="272772" cy="456368"/>
            <a:chOff x="2403969" y="3913966"/>
            <a:chExt cx="765531" cy="765893"/>
          </a:xfrm>
        </p:grpSpPr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DF466F6-5E8F-4FB3-8977-6A9ACB999697}"/>
                </a:ext>
              </a:extLst>
            </p:cNvPr>
            <p:cNvCxnSpPr>
              <a:cxnSpLocks/>
            </p:cNvCxnSpPr>
            <p:nvPr/>
          </p:nvCxnSpPr>
          <p:spPr>
            <a:xfrm>
              <a:off x="2403969" y="3913966"/>
              <a:ext cx="27037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7291D94-729C-42D8-AA76-725A6BD2BD8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52808" y="4315633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0A5831B-09E5-4BFF-A2DC-6C75803902ED}"/>
                </a:ext>
              </a:extLst>
            </p:cNvPr>
            <p:cNvCxnSpPr/>
            <p:nvPr/>
          </p:nvCxnSpPr>
          <p:spPr>
            <a:xfrm>
              <a:off x="2691705" y="4679859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56A23E7F-BADC-4EC9-BEF5-E82D986BA9D7}"/>
                </a:ext>
              </a:extLst>
            </p:cNvPr>
            <p:cNvCxnSpPr/>
            <p:nvPr/>
          </p:nvCxnSpPr>
          <p:spPr>
            <a:xfrm>
              <a:off x="2671997" y="3913966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440D38A9-D806-47B4-8161-1E78FCFE1E19}"/>
              </a:ext>
            </a:extLst>
          </p:cNvPr>
          <p:cNvSpPr txBox="1"/>
          <p:nvPr/>
        </p:nvSpPr>
        <p:spPr>
          <a:xfrm>
            <a:off x="3218580" y="5021173"/>
            <a:ext cx="595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&lt;run1&gt;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F1D2563-7FB2-4CAD-9909-B0E538A9852D}"/>
              </a:ext>
            </a:extLst>
          </p:cNvPr>
          <p:cNvSpPr txBox="1"/>
          <p:nvPr/>
        </p:nvSpPr>
        <p:spPr>
          <a:xfrm>
            <a:off x="3323657" y="5206484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…</a:t>
            </a:r>
          </a:p>
        </p:txBody>
      </p:sp>
      <p:grpSp>
        <p:nvGrpSpPr>
          <p:cNvPr id="178" name="Graphic 13" descr="Lightbulb and gear">
            <a:extLst>
              <a:ext uri="{FF2B5EF4-FFF2-40B4-BE49-F238E27FC236}">
                <a16:creationId xmlns:a16="http://schemas.microsoft.com/office/drawing/2014/main" id="{9F907637-5AF1-4C36-B86D-7C9A291ED9C7}"/>
              </a:ext>
            </a:extLst>
          </p:cNvPr>
          <p:cNvGrpSpPr/>
          <p:nvPr/>
        </p:nvGrpSpPr>
        <p:grpSpPr>
          <a:xfrm>
            <a:off x="4289504" y="4682021"/>
            <a:ext cx="260140" cy="260140"/>
            <a:chOff x="7108755" y="5482149"/>
            <a:chExt cx="914400" cy="914400"/>
          </a:xfrm>
        </p:grpSpPr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35FE3FEF-30AC-4B29-9E3F-B1C7E8B98B7D}"/>
                </a:ext>
              </a:extLst>
            </p:cNvPr>
            <p:cNvSpPr/>
            <p:nvPr/>
          </p:nvSpPr>
          <p:spPr>
            <a:xfrm>
              <a:off x="7448225" y="5790568"/>
              <a:ext cx="218122" cy="216788"/>
            </a:xfrm>
            <a:custGeom>
              <a:avLst/>
              <a:gdLst>
                <a:gd name="connsiteX0" fmla="*/ 187547 w 218122"/>
                <a:gd name="connsiteY0" fmla="*/ 64675 h 216788"/>
                <a:gd name="connsiteX1" fmla="*/ 195644 w 218122"/>
                <a:gd name="connsiteY1" fmla="*/ 40672 h 216788"/>
                <a:gd name="connsiteX2" fmla="*/ 177355 w 218122"/>
                <a:gd name="connsiteY2" fmla="*/ 22384 h 216788"/>
                <a:gd name="connsiteX3" fmla="*/ 153353 w 218122"/>
                <a:gd name="connsiteY3" fmla="*/ 30480 h 216788"/>
                <a:gd name="connsiteX4" fmla="*/ 133541 w 218122"/>
                <a:gd name="connsiteY4" fmla="*/ 22384 h 216788"/>
                <a:gd name="connsiteX5" fmla="*/ 122301 w 218122"/>
                <a:gd name="connsiteY5" fmla="*/ 0 h 216788"/>
                <a:gd name="connsiteX6" fmla="*/ 96774 w 218122"/>
                <a:gd name="connsiteY6" fmla="*/ 0 h 216788"/>
                <a:gd name="connsiteX7" fmla="*/ 85439 w 218122"/>
                <a:gd name="connsiteY7" fmla="*/ 22479 h 216788"/>
                <a:gd name="connsiteX8" fmla="*/ 65532 w 218122"/>
                <a:gd name="connsiteY8" fmla="*/ 30575 h 216788"/>
                <a:gd name="connsiteX9" fmla="*/ 41529 w 218122"/>
                <a:gd name="connsiteY9" fmla="*/ 22479 h 216788"/>
                <a:gd name="connsiteX10" fmla="*/ 23241 w 218122"/>
                <a:gd name="connsiteY10" fmla="*/ 40767 h 216788"/>
                <a:gd name="connsiteX11" fmla="*/ 30861 w 218122"/>
                <a:gd name="connsiteY11" fmla="*/ 64770 h 216788"/>
                <a:gd name="connsiteX12" fmla="*/ 22479 w 218122"/>
                <a:gd name="connsiteY12" fmla="*/ 84582 h 216788"/>
                <a:gd name="connsiteX13" fmla="*/ 0 w 218122"/>
                <a:gd name="connsiteY13" fmla="*/ 95821 h 216788"/>
                <a:gd name="connsiteX14" fmla="*/ 0 w 218122"/>
                <a:gd name="connsiteY14" fmla="*/ 120968 h 216788"/>
                <a:gd name="connsiteX15" fmla="*/ 22479 w 218122"/>
                <a:gd name="connsiteY15" fmla="*/ 132302 h 216788"/>
                <a:gd name="connsiteX16" fmla="*/ 30575 w 218122"/>
                <a:gd name="connsiteY16" fmla="*/ 152114 h 216788"/>
                <a:gd name="connsiteX17" fmla="*/ 22479 w 218122"/>
                <a:gd name="connsiteY17" fmla="*/ 176117 h 216788"/>
                <a:gd name="connsiteX18" fmla="*/ 41529 w 218122"/>
                <a:gd name="connsiteY18" fmla="*/ 194405 h 216788"/>
                <a:gd name="connsiteX19" fmla="*/ 65532 w 218122"/>
                <a:gd name="connsiteY19" fmla="*/ 186214 h 216788"/>
                <a:gd name="connsiteX20" fmla="*/ 85344 w 218122"/>
                <a:gd name="connsiteY20" fmla="*/ 194405 h 216788"/>
                <a:gd name="connsiteX21" fmla="*/ 96583 w 218122"/>
                <a:gd name="connsiteY21" fmla="*/ 216789 h 216788"/>
                <a:gd name="connsiteX22" fmla="*/ 122111 w 218122"/>
                <a:gd name="connsiteY22" fmla="*/ 216789 h 216788"/>
                <a:gd name="connsiteX23" fmla="*/ 133445 w 218122"/>
                <a:gd name="connsiteY23" fmla="*/ 194786 h 216788"/>
                <a:gd name="connsiteX24" fmla="*/ 152972 w 218122"/>
                <a:gd name="connsiteY24" fmla="*/ 186880 h 216788"/>
                <a:gd name="connsiteX25" fmla="*/ 176879 w 218122"/>
                <a:gd name="connsiteY25" fmla="*/ 195072 h 216788"/>
                <a:gd name="connsiteX26" fmla="*/ 195167 w 218122"/>
                <a:gd name="connsiteY26" fmla="*/ 176689 h 216788"/>
                <a:gd name="connsiteX27" fmla="*/ 187071 w 218122"/>
                <a:gd name="connsiteY27" fmla="*/ 152781 h 216788"/>
                <a:gd name="connsiteX28" fmla="*/ 195739 w 218122"/>
                <a:gd name="connsiteY28" fmla="*/ 132874 h 216788"/>
                <a:gd name="connsiteX29" fmla="*/ 218123 w 218122"/>
                <a:gd name="connsiteY29" fmla="*/ 121634 h 216788"/>
                <a:gd name="connsiteX30" fmla="*/ 218123 w 218122"/>
                <a:gd name="connsiteY30" fmla="*/ 95821 h 216788"/>
                <a:gd name="connsiteX31" fmla="*/ 195644 w 218122"/>
                <a:gd name="connsiteY31" fmla="*/ 84487 h 216788"/>
                <a:gd name="connsiteX32" fmla="*/ 187547 w 218122"/>
                <a:gd name="connsiteY32" fmla="*/ 64675 h 216788"/>
                <a:gd name="connsiteX33" fmla="*/ 109442 w 218122"/>
                <a:gd name="connsiteY33" fmla="*/ 146875 h 216788"/>
                <a:gd name="connsiteX34" fmla="*/ 71342 w 218122"/>
                <a:gd name="connsiteY34" fmla="*/ 108775 h 216788"/>
                <a:gd name="connsiteX35" fmla="*/ 109442 w 218122"/>
                <a:gd name="connsiteY35" fmla="*/ 70675 h 216788"/>
                <a:gd name="connsiteX36" fmla="*/ 147542 w 218122"/>
                <a:gd name="connsiteY36" fmla="*/ 108775 h 216788"/>
                <a:gd name="connsiteX37" fmla="*/ 109442 w 218122"/>
                <a:gd name="connsiteY37" fmla="*/ 146875 h 21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8122" h="216788">
                  <a:moveTo>
                    <a:pt x="187547" y="64675"/>
                  </a:moveTo>
                  <a:lnTo>
                    <a:pt x="195644" y="40672"/>
                  </a:lnTo>
                  <a:lnTo>
                    <a:pt x="177355" y="22384"/>
                  </a:lnTo>
                  <a:lnTo>
                    <a:pt x="153353" y="30480"/>
                  </a:lnTo>
                  <a:cubicBezTo>
                    <a:pt x="147113" y="26964"/>
                    <a:pt x="140457" y="24244"/>
                    <a:pt x="133541" y="22384"/>
                  </a:cubicBezTo>
                  <a:lnTo>
                    <a:pt x="122301" y="0"/>
                  </a:lnTo>
                  <a:lnTo>
                    <a:pt x="96774" y="0"/>
                  </a:lnTo>
                  <a:lnTo>
                    <a:pt x="85439" y="22479"/>
                  </a:lnTo>
                  <a:cubicBezTo>
                    <a:pt x="78498" y="24356"/>
                    <a:pt x="71813" y="27075"/>
                    <a:pt x="65532" y="30575"/>
                  </a:cubicBezTo>
                  <a:lnTo>
                    <a:pt x="41529" y="22479"/>
                  </a:lnTo>
                  <a:lnTo>
                    <a:pt x="23241" y="40767"/>
                  </a:lnTo>
                  <a:lnTo>
                    <a:pt x="30861" y="64770"/>
                  </a:lnTo>
                  <a:cubicBezTo>
                    <a:pt x="27206" y="70976"/>
                    <a:pt x="24388" y="77637"/>
                    <a:pt x="22479" y="84582"/>
                  </a:cubicBezTo>
                  <a:lnTo>
                    <a:pt x="0" y="95821"/>
                  </a:lnTo>
                  <a:lnTo>
                    <a:pt x="0" y="120968"/>
                  </a:lnTo>
                  <a:lnTo>
                    <a:pt x="22479" y="132302"/>
                  </a:lnTo>
                  <a:cubicBezTo>
                    <a:pt x="24332" y="139221"/>
                    <a:pt x="27052" y="145878"/>
                    <a:pt x="30575" y="152114"/>
                  </a:cubicBezTo>
                  <a:lnTo>
                    <a:pt x="22479" y="176117"/>
                  </a:lnTo>
                  <a:lnTo>
                    <a:pt x="41529" y="194405"/>
                  </a:lnTo>
                  <a:lnTo>
                    <a:pt x="65532" y="186214"/>
                  </a:lnTo>
                  <a:cubicBezTo>
                    <a:pt x="71767" y="189763"/>
                    <a:pt x="78423" y="192515"/>
                    <a:pt x="85344" y="194405"/>
                  </a:cubicBezTo>
                  <a:lnTo>
                    <a:pt x="96583" y="216789"/>
                  </a:lnTo>
                  <a:lnTo>
                    <a:pt x="122111" y="216789"/>
                  </a:lnTo>
                  <a:lnTo>
                    <a:pt x="133445" y="194786"/>
                  </a:lnTo>
                  <a:cubicBezTo>
                    <a:pt x="140245" y="192937"/>
                    <a:pt x="146800" y="190283"/>
                    <a:pt x="152972" y="186880"/>
                  </a:cubicBezTo>
                  <a:lnTo>
                    <a:pt x="176879" y="195072"/>
                  </a:lnTo>
                  <a:lnTo>
                    <a:pt x="195167" y="176689"/>
                  </a:lnTo>
                  <a:lnTo>
                    <a:pt x="187071" y="152781"/>
                  </a:lnTo>
                  <a:cubicBezTo>
                    <a:pt x="190710" y="146497"/>
                    <a:pt x="193618" y="139818"/>
                    <a:pt x="195739" y="132874"/>
                  </a:cubicBezTo>
                  <a:lnTo>
                    <a:pt x="218123" y="121634"/>
                  </a:lnTo>
                  <a:lnTo>
                    <a:pt x="218123" y="95821"/>
                  </a:lnTo>
                  <a:lnTo>
                    <a:pt x="195644" y="84487"/>
                  </a:lnTo>
                  <a:cubicBezTo>
                    <a:pt x="193825" y="77556"/>
                    <a:pt x="191103" y="70896"/>
                    <a:pt x="187547" y="64675"/>
                  </a:cubicBezTo>
                  <a:close/>
                  <a:moveTo>
                    <a:pt x="109442" y="146875"/>
                  </a:moveTo>
                  <a:cubicBezTo>
                    <a:pt x="88401" y="146875"/>
                    <a:pt x="71342" y="129817"/>
                    <a:pt x="71342" y="108775"/>
                  </a:cubicBezTo>
                  <a:cubicBezTo>
                    <a:pt x="71342" y="87734"/>
                    <a:pt x="88401" y="70675"/>
                    <a:pt x="109442" y="70675"/>
                  </a:cubicBezTo>
                  <a:cubicBezTo>
                    <a:pt x="130356" y="70982"/>
                    <a:pt x="147236" y="87861"/>
                    <a:pt x="147542" y="108775"/>
                  </a:cubicBezTo>
                  <a:cubicBezTo>
                    <a:pt x="147542" y="129817"/>
                    <a:pt x="130484" y="146875"/>
                    <a:pt x="109442" y="1468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6D1526E7-05C8-4950-AB09-0A02B4B62311}"/>
                </a:ext>
              </a:extLst>
            </p:cNvPr>
            <p:cNvSpPr/>
            <p:nvPr/>
          </p:nvSpPr>
          <p:spPr>
            <a:xfrm>
              <a:off x="7449652" y="6194523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647F984-D145-4328-959B-D6374CD68A97}"/>
                </a:ext>
              </a:extLst>
            </p:cNvPr>
            <p:cNvSpPr/>
            <p:nvPr/>
          </p:nvSpPr>
          <p:spPr>
            <a:xfrm>
              <a:off x="7498041" y="6287582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781331B5-8631-4432-BE8E-0184D9874D26}"/>
                </a:ext>
              </a:extLst>
            </p:cNvPr>
            <p:cNvSpPr/>
            <p:nvPr/>
          </p:nvSpPr>
          <p:spPr>
            <a:xfrm>
              <a:off x="7319162" y="5662362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C748329-27CD-45A2-93BF-286845A8EF15}"/>
                </a:ext>
              </a:extLst>
            </p:cNvPr>
            <p:cNvSpPr/>
            <p:nvPr/>
          </p:nvSpPr>
          <p:spPr>
            <a:xfrm>
              <a:off x="7540332" y="5520249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BAF19EE8-303F-4510-A3A1-71F2B16AEB86}"/>
                </a:ext>
              </a:extLst>
            </p:cNvPr>
            <p:cNvSpPr/>
            <p:nvPr/>
          </p:nvSpPr>
          <p:spPr>
            <a:xfrm>
              <a:off x="7281249" y="5629638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0134BE24-D37B-4898-9313-EC3729FD7FF8}"/>
                </a:ext>
              </a:extLst>
            </p:cNvPr>
            <p:cNvSpPr/>
            <p:nvPr/>
          </p:nvSpPr>
          <p:spPr>
            <a:xfrm>
              <a:off x="7752820" y="5634580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C7AB85C-51E7-4B84-BDBD-1B0807F6A7E3}"/>
                </a:ext>
              </a:extLst>
            </p:cNvPr>
            <p:cNvSpPr/>
            <p:nvPr/>
          </p:nvSpPr>
          <p:spPr>
            <a:xfrm>
              <a:off x="7177811" y="58774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93768359-3F03-402D-AB44-9117B3CE0880}"/>
                </a:ext>
              </a:extLst>
            </p:cNvPr>
            <p:cNvSpPr/>
            <p:nvPr/>
          </p:nvSpPr>
          <p:spPr>
            <a:xfrm>
              <a:off x="7279546" y="6078976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9E0AFC16-7EAB-418C-A0BE-8F87B13AB942}"/>
                </a:ext>
              </a:extLst>
            </p:cNvPr>
            <p:cNvSpPr/>
            <p:nvPr/>
          </p:nvSpPr>
          <p:spPr>
            <a:xfrm>
              <a:off x="7752602" y="6073654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E5C132B9-A7EB-4E07-AD77-F808D29BA3C6}"/>
                </a:ext>
              </a:extLst>
            </p:cNvPr>
            <p:cNvSpPr/>
            <p:nvPr/>
          </p:nvSpPr>
          <p:spPr>
            <a:xfrm>
              <a:off x="7832655" y="5876769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9" name="Graphic 11" descr="Gears">
            <a:extLst>
              <a:ext uri="{FF2B5EF4-FFF2-40B4-BE49-F238E27FC236}">
                <a16:creationId xmlns:a16="http://schemas.microsoft.com/office/drawing/2014/main" id="{48278E9E-E71E-4BC4-9532-D59F2CD66D92}"/>
              </a:ext>
            </a:extLst>
          </p:cNvPr>
          <p:cNvGrpSpPr/>
          <p:nvPr/>
        </p:nvGrpSpPr>
        <p:grpSpPr>
          <a:xfrm rot="20446813" flipH="1">
            <a:off x="3401448" y="4751759"/>
            <a:ext cx="173653" cy="210142"/>
            <a:chOff x="5986457" y="5441275"/>
            <a:chExt cx="621029" cy="751522"/>
          </a:xfrm>
          <a:solidFill>
            <a:srgbClr val="A5A5A5"/>
          </a:solidFill>
        </p:grpSpPr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C2331FB-14F9-4C5B-99AC-47B16756F487}"/>
                </a:ext>
              </a:extLst>
            </p:cNvPr>
            <p:cNvSpPr/>
            <p:nvPr/>
          </p:nvSpPr>
          <p:spPr>
            <a:xfrm>
              <a:off x="6201723" y="5441275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D800DA9C-52F5-4A32-BF97-8687210963D7}"/>
                </a:ext>
              </a:extLst>
            </p:cNvPr>
            <p:cNvSpPr/>
            <p:nvPr/>
          </p:nvSpPr>
          <p:spPr>
            <a:xfrm>
              <a:off x="5986457" y="5787985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CEB5FAA6-8335-4736-BC2A-31929C7AC7DF}"/>
              </a:ext>
            </a:extLst>
          </p:cNvPr>
          <p:cNvSpPr txBox="1"/>
          <p:nvPr/>
        </p:nvSpPr>
        <p:spPr>
          <a:xfrm>
            <a:off x="4080581" y="4920891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data files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3395977-49E9-47E1-ACF9-4DD283273D3B}"/>
              </a:ext>
            </a:extLst>
          </p:cNvPr>
          <p:cNvCxnSpPr/>
          <p:nvPr/>
        </p:nvCxnSpPr>
        <p:spPr>
          <a:xfrm>
            <a:off x="3220538" y="1901261"/>
            <a:ext cx="244179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2F788F9-AAB2-44E5-96A1-9087755F7586}"/>
              </a:ext>
            </a:extLst>
          </p:cNvPr>
          <p:cNvCxnSpPr>
            <a:cxnSpLocks/>
          </p:cNvCxnSpPr>
          <p:nvPr/>
        </p:nvCxnSpPr>
        <p:spPr>
          <a:xfrm flipV="1">
            <a:off x="3220243" y="2019703"/>
            <a:ext cx="0" cy="188627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9F25436-E9C5-46FC-8687-110CFE7F1647}"/>
              </a:ext>
            </a:extLst>
          </p:cNvPr>
          <p:cNvCxnSpPr>
            <a:cxnSpLocks/>
          </p:cNvCxnSpPr>
          <p:nvPr/>
        </p:nvCxnSpPr>
        <p:spPr>
          <a:xfrm>
            <a:off x="3026142" y="2308978"/>
            <a:ext cx="438280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2D017D7-B620-4E9C-B7BE-767B9B39BBAF}"/>
              </a:ext>
            </a:extLst>
          </p:cNvPr>
          <p:cNvCxnSpPr>
            <a:cxnSpLocks/>
          </p:cNvCxnSpPr>
          <p:nvPr/>
        </p:nvCxnSpPr>
        <p:spPr>
          <a:xfrm>
            <a:off x="2952606" y="3254406"/>
            <a:ext cx="123132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6BCDE5E3-37E9-4200-84F3-0B9CA721CBC3}"/>
              </a:ext>
            </a:extLst>
          </p:cNvPr>
          <p:cNvSpPr txBox="1"/>
          <p:nvPr/>
        </p:nvSpPr>
        <p:spPr>
          <a:xfrm>
            <a:off x="3477905" y="197407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&lt;study1&gt;</a:t>
            </a:r>
          </a:p>
        </p:txBody>
      </p:sp>
      <p:pic>
        <p:nvPicPr>
          <p:cNvPr id="186" name="Graphic 185" descr="Folder">
            <a:extLst>
              <a:ext uri="{FF2B5EF4-FFF2-40B4-BE49-F238E27FC236}">
                <a16:creationId xmlns:a16="http://schemas.microsoft.com/office/drawing/2014/main" id="{B4B22332-3445-415E-B657-B1A626AA3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1927" y="1634766"/>
            <a:ext cx="507603" cy="441242"/>
          </a:xfrm>
          <a:prstGeom prst="rect">
            <a:avLst/>
          </a:prstGeom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F0545B6-0F88-4DCE-882B-EBC26DBF9A25}"/>
              </a:ext>
            </a:extLst>
          </p:cNvPr>
          <p:cNvGrpSpPr/>
          <p:nvPr/>
        </p:nvGrpSpPr>
        <p:grpSpPr>
          <a:xfrm>
            <a:off x="3747684" y="1797353"/>
            <a:ext cx="178893" cy="148035"/>
            <a:chOff x="5085481" y="2862781"/>
            <a:chExt cx="1227461" cy="1168495"/>
          </a:xfrm>
        </p:grpSpPr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84691BA3-AB95-4F40-B0DF-1458A27BC10C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28575" cap="rnd" cmpd="sng" algn="ctr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46D51540-1F1C-4842-A78D-E723255CB675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28575" cap="rnd" cmpd="sng" algn="ctr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99F8C23E-9CE0-44D8-BE2D-45C2BC451C9E}"/>
              </a:ext>
            </a:extLst>
          </p:cNvPr>
          <p:cNvSpPr txBox="1"/>
          <p:nvPr/>
        </p:nvSpPr>
        <p:spPr>
          <a:xfrm>
            <a:off x="3686540" y="2177580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B70CA06-946F-46E7-878D-F468F461F8E9}"/>
              </a:ext>
            </a:extLst>
          </p:cNvPr>
          <p:cNvSpPr txBox="1"/>
          <p:nvPr/>
        </p:nvSpPr>
        <p:spPr>
          <a:xfrm>
            <a:off x="2539544" y="5664698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investigation</a:t>
            </a:r>
          </a:p>
        </p:txBody>
      </p:sp>
      <p:pic>
        <p:nvPicPr>
          <p:cNvPr id="190" name="Graphic 189" descr="Folder">
            <a:extLst>
              <a:ext uri="{FF2B5EF4-FFF2-40B4-BE49-F238E27FC236}">
                <a16:creationId xmlns:a16="http://schemas.microsoft.com/office/drawing/2014/main" id="{CF5CC70F-A297-4649-9D4E-3104A6632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1300" y="2956982"/>
            <a:ext cx="626802" cy="544857"/>
          </a:xfrm>
          <a:prstGeom prst="rect">
            <a:avLst/>
          </a:prstGeom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2DEE7F1-30F6-410A-9346-F779DFC13BD7}"/>
              </a:ext>
            </a:extLst>
          </p:cNvPr>
          <p:cNvGrpSpPr/>
          <p:nvPr/>
        </p:nvGrpSpPr>
        <p:grpSpPr>
          <a:xfrm>
            <a:off x="3078779" y="2975192"/>
            <a:ext cx="244474" cy="241222"/>
            <a:chOff x="2671997" y="3118789"/>
            <a:chExt cx="478371" cy="510891"/>
          </a:xfrm>
        </p:grpSpPr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2F4BBD78-1003-4829-81DB-2D1652A4A9E5}"/>
                </a:ext>
              </a:extLst>
            </p:cNvPr>
            <p:cNvCxnSpPr/>
            <p:nvPr/>
          </p:nvCxnSpPr>
          <p:spPr>
            <a:xfrm>
              <a:off x="2672573" y="3118789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C03C83A4-767D-4EA5-B5DF-F04005916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997" y="3267261"/>
              <a:ext cx="0" cy="362419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0E928166-BFF6-44F2-8D7F-2D8FFCDB8D4F}"/>
              </a:ext>
            </a:extLst>
          </p:cNvPr>
          <p:cNvSpPr txBox="1"/>
          <p:nvPr/>
        </p:nvSpPr>
        <p:spPr>
          <a:xfrm>
            <a:off x="3290301" y="3083206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&lt;assay1&gt;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1182534-63E7-4F4D-B126-ECDA2573F9A1}"/>
              </a:ext>
            </a:extLst>
          </p:cNvPr>
          <p:cNvSpPr txBox="1"/>
          <p:nvPr/>
        </p:nvSpPr>
        <p:spPr>
          <a:xfrm>
            <a:off x="3418627" y="3376393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…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BF61F8-D4A5-4CC5-B6B5-C1A3060D987F}"/>
              </a:ext>
            </a:extLst>
          </p:cNvPr>
          <p:cNvGrpSpPr/>
          <p:nvPr/>
        </p:nvGrpSpPr>
        <p:grpSpPr>
          <a:xfrm>
            <a:off x="2482529" y="3141153"/>
            <a:ext cx="314732" cy="198418"/>
            <a:chOff x="2846189" y="2844264"/>
            <a:chExt cx="616235" cy="388496"/>
          </a:xfrm>
        </p:grpSpPr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3091596E-E96D-4A44-B868-2E835DE506F6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836E3B6-AC5B-4D8F-ABFE-B8B5099CFFE1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B029D7DC-F65F-4E4D-9A34-AEACCA045EA5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1CC6DA7-B5F6-41E2-91E2-E279C8365262}"/>
              </a:ext>
            </a:extLst>
          </p:cNvPr>
          <p:cNvGrpSpPr/>
          <p:nvPr/>
        </p:nvGrpSpPr>
        <p:grpSpPr>
          <a:xfrm>
            <a:off x="3501796" y="2901248"/>
            <a:ext cx="242313" cy="152762"/>
            <a:chOff x="2846189" y="2844264"/>
            <a:chExt cx="616235" cy="388496"/>
          </a:xfrm>
        </p:grpSpPr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E4085D65-F699-4503-9A37-B1F9E96ACE22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C11BC8A4-5EA5-47A4-A015-AFE229388545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5ADD4641-CB9F-4675-8EE6-A7CB41A6FCF0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45FEBE12-F40E-4ADB-978E-774216198977}"/>
              </a:ext>
            </a:extLst>
          </p:cNvPr>
          <p:cNvSpPr txBox="1"/>
          <p:nvPr/>
        </p:nvSpPr>
        <p:spPr>
          <a:xfrm>
            <a:off x="4255116" y="3042351"/>
            <a:ext cx="611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dataset</a:t>
            </a:r>
          </a:p>
        </p:txBody>
      </p:sp>
      <p:pic>
        <p:nvPicPr>
          <p:cNvPr id="379" name="Picture 8" descr="isa">
            <a:extLst>
              <a:ext uri="{FF2B5EF4-FFF2-40B4-BE49-F238E27FC236}">
                <a16:creationId xmlns:a16="http://schemas.microsoft.com/office/drawing/2014/main" id="{86CBC598-3334-45D6-8992-514FD9167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85000"/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6" t="33596" r="13656" b="27963"/>
          <a:stretch/>
        </p:blipFill>
        <p:spPr bwMode="auto">
          <a:xfrm>
            <a:off x="4321180" y="3567908"/>
            <a:ext cx="525933" cy="25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" name="Graphic 379" descr="Folder">
            <a:extLst>
              <a:ext uri="{FF2B5EF4-FFF2-40B4-BE49-F238E27FC236}">
                <a16:creationId xmlns:a16="http://schemas.microsoft.com/office/drawing/2014/main" id="{32A3D63E-C7CC-415B-9685-CEEAD8077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0450" y="2815571"/>
            <a:ext cx="338936" cy="294626"/>
          </a:xfrm>
          <a:prstGeom prst="rect">
            <a:avLst/>
          </a:prstGeom>
        </p:spPr>
      </p:pic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3E9C2E1F-9CA3-473C-8FD3-08814BEDDA89}"/>
              </a:ext>
            </a:extLst>
          </p:cNvPr>
          <p:cNvCxnSpPr/>
          <p:nvPr/>
        </p:nvCxnSpPr>
        <p:spPr>
          <a:xfrm>
            <a:off x="3960534" y="2970313"/>
            <a:ext cx="189087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ABCC2B3-A10A-4360-AED2-7286323280B8}"/>
              </a:ext>
            </a:extLst>
          </p:cNvPr>
          <p:cNvCxnSpPr/>
          <p:nvPr/>
        </p:nvCxnSpPr>
        <p:spPr>
          <a:xfrm>
            <a:off x="4148922" y="2970608"/>
            <a:ext cx="189087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B22D24C0-3174-4C02-A82B-93E2556EF511}"/>
              </a:ext>
            </a:extLst>
          </p:cNvPr>
          <p:cNvCxnSpPr>
            <a:cxnSpLocks/>
          </p:cNvCxnSpPr>
          <p:nvPr/>
        </p:nvCxnSpPr>
        <p:spPr>
          <a:xfrm rot="16200000">
            <a:off x="4038461" y="3149349"/>
            <a:ext cx="220466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76A8CC1-5A5C-4F5E-A64F-E1A5E09CA31D}"/>
              </a:ext>
            </a:extLst>
          </p:cNvPr>
          <p:cNvCxnSpPr>
            <a:cxnSpLocks/>
          </p:cNvCxnSpPr>
          <p:nvPr/>
        </p:nvCxnSpPr>
        <p:spPr>
          <a:xfrm rot="16200000">
            <a:off x="4046261" y="3522860"/>
            <a:ext cx="220466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E63195F7-D04F-48C5-98F4-2F988333240C}"/>
              </a:ext>
            </a:extLst>
          </p:cNvPr>
          <p:cNvCxnSpPr/>
          <p:nvPr/>
        </p:nvCxnSpPr>
        <p:spPr>
          <a:xfrm>
            <a:off x="4156494" y="3690923"/>
            <a:ext cx="189087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0381DE3-4665-455A-AAE7-63CDBA487E82}"/>
              </a:ext>
            </a:extLst>
          </p:cNvPr>
          <p:cNvCxnSpPr/>
          <p:nvPr/>
        </p:nvCxnSpPr>
        <p:spPr>
          <a:xfrm>
            <a:off x="4148694" y="3337522"/>
            <a:ext cx="189087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A29CAF29-148E-47DC-8DEE-D11CAA6946C4}"/>
              </a:ext>
            </a:extLst>
          </p:cNvPr>
          <p:cNvSpPr txBox="1"/>
          <p:nvPr/>
        </p:nvSpPr>
        <p:spPr>
          <a:xfrm>
            <a:off x="4218064" y="3378677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protocols</a:t>
            </a:r>
          </a:p>
        </p:txBody>
      </p:sp>
      <p:pic>
        <p:nvPicPr>
          <p:cNvPr id="388" name="Graphic 387" descr="Folder">
            <a:extLst>
              <a:ext uri="{FF2B5EF4-FFF2-40B4-BE49-F238E27FC236}">
                <a16:creationId xmlns:a16="http://schemas.microsoft.com/office/drawing/2014/main" id="{E2A7075C-2CF7-4FD1-972B-1AA8C4C2E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614" y="3173872"/>
            <a:ext cx="338936" cy="294626"/>
          </a:xfrm>
          <a:prstGeom prst="rect">
            <a:avLst/>
          </a:prstGeom>
        </p:spPr>
      </p:pic>
      <p:pic>
        <p:nvPicPr>
          <p:cNvPr id="389" name="Graphic 388" descr="Postit Notes">
            <a:extLst>
              <a:ext uri="{FF2B5EF4-FFF2-40B4-BE49-F238E27FC236}">
                <a16:creationId xmlns:a16="http://schemas.microsoft.com/office/drawing/2014/main" id="{E4A5B7B5-6C65-44F5-AA39-C9D1780CB3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2122" y="3268381"/>
            <a:ext cx="153844" cy="133731"/>
          </a:xfrm>
          <a:prstGeom prst="rect">
            <a:avLst/>
          </a:prstGeom>
        </p:spPr>
      </p:pic>
      <p:grpSp>
        <p:nvGrpSpPr>
          <p:cNvPr id="390" name="Group 389">
            <a:extLst>
              <a:ext uri="{FF2B5EF4-FFF2-40B4-BE49-F238E27FC236}">
                <a16:creationId xmlns:a16="http://schemas.microsoft.com/office/drawing/2014/main" id="{AA2ADC41-CAA6-4C05-ADE5-6D4BD8312924}"/>
              </a:ext>
            </a:extLst>
          </p:cNvPr>
          <p:cNvGrpSpPr/>
          <p:nvPr/>
        </p:nvGrpSpPr>
        <p:grpSpPr>
          <a:xfrm>
            <a:off x="4483201" y="2929174"/>
            <a:ext cx="148266" cy="93471"/>
            <a:chOff x="2846189" y="2844264"/>
            <a:chExt cx="616235" cy="388496"/>
          </a:xfrm>
        </p:grpSpPr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766BB00-6863-4987-A24C-CC902546AED1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87F8BE4E-23AC-4B91-A24C-415E9F061B36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0302422D-48E0-46DC-B57A-41B9F0604A92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ABD4FF97-7C11-4736-B911-67A4BC3768A2}"/>
              </a:ext>
            </a:extLst>
          </p:cNvPr>
          <p:cNvGrpSpPr/>
          <p:nvPr/>
        </p:nvGrpSpPr>
        <p:grpSpPr>
          <a:xfrm>
            <a:off x="4531924" y="3715297"/>
            <a:ext cx="150305" cy="94757"/>
            <a:chOff x="2846189" y="2844264"/>
            <a:chExt cx="616235" cy="388496"/>
          </a:xfrm>
        </p:grpSpPr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76301ECA-69A7-425A-92C0-E8B121EE4797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6ADC5C85-C391-4124-BD5B-72BCE9437C35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1DA04A9D-59A8-4102-8EF2-0AA3E4CB6FE1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8D91ADD-10A4-4A28-B658-06C9D19EE98F}"/>
              </a:ext>
            </a:extLst>
          </p:cNvPr>
          <p:cNvGrpSpPr/>
          <p:nvPr/>
        </p:nvGrpSpPr>
        <p:grpSpPr>
          <a:xfrm>
            <a:off x="4288212" y="5141885"/>
            <a:ext cx="75898" cy="228681"/>
            <a:chOff x="7751545" y="3445838"/>
            <a:chExt cx="631037" cy="1901308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1F10201E-7586-42D0-AAF1-D3298928433B}"/>
                </a:ext>
              </a:extLst>
            </p:cNvPr>
            <p:cNvSpPr/>
            <p:nvPr/>
          </p:nvSpPr>
          <p:spPr>
            <a:xfrm rot="18869273">
              <a:off x="7771020" y="3655672"/>
              <a:ext cx="612276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0143B97-01FF-4EBA-BFA7-D30F7F21F529}"/>
                </a:ext>
              </a:extLst>
            </p:cNvPr>
            <p:cNvSpPr/>
            <p:nvPr/>
          </p:nvSpPr>
          <p:spPr>
            <a:xfrm rot="18869273">
              <a:off x="7749135" y="4266632"/>
              <a:ext cx="638009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F8A6F51-99F3-4313-BE5D-A9FF406656C2}"/>
                </a:ext>
              </a:extLst>
            </p:cNvPr>
            <p:cNvSpPr/>
            <p:nvPr/>
          </p:nvSpPr>
          <p:spPr>
            <a:xfrm rot="18869273">
              <a:off x="7742444" y="4907238"/>
              <a:ext cx="635040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77407A51-39AD-4CE5-BE5C-41FF492EE904}"/>
                </a:ext>
              </a:extLst>
            </p:cNvPr>
            <p:cNvSpPr/>
            <p:nvPr/>
          </p:nvSpPr>
          <p:spPr>
            <a:xfrm rot="13469273">
              <a:off x="7783684" y="3957760"/>
              <a:ext cx="597384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EB367065-29B2-4FC4-AE44-77EDC3901515}"/>
                </a:ext>
              </a:extLst>
            </p:cNvPr>
            <p:cNvSpPr/>
            <p:nvPr/>
          </p:nvSpPr>
          <p:spPr>
            <a:xfrm rot="13469273">
              <a:off x="7751545" y="4584585"/>
              <a:ext cx="631037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E025A730-ADC9-4711-B856-3A87019B93C4}"/>
                </a:ext>
              </a:extLst>
            </p:cNvPr>
            <p:cNvSpPr/>
            <p:nvPr/>
          </p:nvSpPr>
          <p:spPr>
            <a:xfrm rot="13469273">
              <a:off x="7779611" y="5154538"/>
              <a:ext cx="433389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AA08E253-B8F8-4301-A973-45BA5BBCC524}"/>
              </a:ext>
            </a:extLst>
          </p:cNvPr>
          <p:cNvSpPr txBox="1"/>
          <p:nvPr/>
        </p:nvSpPr>
        <p:spPr>
          <a:xfrm>
            <a:off x="3113331" y="4215673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&lt;workflow1&gt;</a:t>
            </a:r>
          </a:p>
        </p:txBody>
      </p:sp>
      <p:pic>
        <p:nvPicPr>
          <p:cNvPr id="199" name="Graphic 198" descr="Folder">
            <a:extLst>
              <a:ext uri="{FF2B5EF4-FFF2-40B4-BE49-F238E27FC236}">
                <a16:creationId xmlns:a16="http://schemas.microsoft.com/office/drawing/2014/main" id="{AB9840AF-1E58-4DE4-A820-493D6E212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0593" y="3839235"/>
            <a:ext cx="507603" cy="441242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DAE673FE-7866-4351-93EF-1B187D150F63}"/>
              </a:ext>
            </a:extLst>
          </p:cNvPr>
          <p:cNvSpPr txBox="1"/>
          <p:nvPr/>
        </p:nvSpPr>
        <p:spPr>
          <a:xfrm>
            <a:off x="3357467" y="4425046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631BAC2-69C3-4FB3-A6C3-35E0DF85BF76}"/>
              </a:ext>
            </a:extLst>
          </p:cNvPr>
          <p:cNvSpPr txBox="1"/>
          <p:nvPr/>
        </p:nvSpPr>
        <p:spPr>
          <a:xfrm>
            <a:off x="4410487" y="4082368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script / code /  …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3C227BC-B4BB-4D3F-AF0E-5ECDCF173179}"/>
              </a:ext>
            </a:extLst>
          </p:cNvPr>
          <p:cNvCxnSpPr>
            <a:cxnSpLocks/>
          </p:cNvCxnSpPr>
          <p:nvPr/>
        </p:nvCxnSpPr>
        <p:spPr>
          <a:xfrm>
            <a:off x="3879362" y="4076778"/>
            <a:ext cx="159997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DDD7E85-B4FB-47FF-B55B-45123220CD18}"/>
              </a:ext>
            </a:extLst>
          </p:cNvPr>
          <p:cNvCxnSpPr/>
          <p:nvPr/>
        </p:nvCxnSpPr>
        <p:spPr>
          <a:xfrm>
            <a:off x="4029120" y="4076571"/>
            <a:ext cx="244179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3B5F7B3-7F85-4A47-9B42-B01420CD60EE}"/>
              </a:ext>
            </a:extLst>
          </p:cNvPr>
          <p:cNvCxnSpPr>
            <a:cxnSpLocks/>
          </p:cNvCxnSpPr>
          <p:nvPr/>
        </p:nvCxnSpPr>
        <p:spPr>
          <a:xfrm flipV="1">
            <a:off x="4122344" y="4155413"/>
            <a:ext cx="294" cy="19090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A881624-607B-49C3-8314-BF491AD54CF2}"/>
              </a:ext>
            </a:extLst>
          </p:cNvPr>
          <p:cNvCxnSpPr/>
          <p:nvPr/>
        </p:nvCxnSpPr>
        <p:spPr>
          <a:xfrm>
            <a:off x="4115925" y="4453533"/>
            <a:ext cx="244179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7309B96-3629-43F8-BDFC-AB65383DFDFE}"/>
              </a:ext>
            </a:extLst>
          </p:cNvPr>
          <p:cNvGrpSpPr/>
          <p:nvPr/>
        </p:nvGrpSpPr>
        <p:grpSpPr>
          <a:xfrm>
            <a:off x="3437872" y="4009017"/>
            <a:ext cx="180067" cy="141341"/>
            <a:chOff x="5901449" y="3824529"/>
            <a:chExt cx="1399409" cy="1263650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E492F784-5A31-45C7-8422-2EA233D0ABD1}"/>
                </a:ext>
              </a:extLst>
            </p:cNvPr>
            <p:cNvSpPr/>
            <p:nvPr/>
          </p:nvSpPr>
          <p:spPr>
            <a:xfrm>
              <a:off x="5901449" y="4256753"/>
              <a:ext cx="403388" cy="831426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8353490F-119D-48EB-9E05-51F3418A6A1B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F34A1A8-D954-4D63-B0F7-578551E233AA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7274B9A-884D-4E7B-95C9-B24EB2543094}"/>
              </a:ext>
            </a:extLst>
          </p:cNvPr>
          <p:cNvGrpSpPr/>
          <p:nvPr/>
        </p:nvGrpSpPr>
        <p:grpSpPr>
          <a:xfrm>
            <a:off x="4399041" y="4034050"/>
            <a:ext cx="225178" cy="98501"/>
            <a:chOff x="8150981" y="2614812"/>
            <a:chExt cx="473011" cy="238029"/>
          </a:xfrm>
          <a:solidFill>
            <a:srgbClr val="5B9BD5"/>
          </a:solidFill>
        </p:grpSpPr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47645118-2ECC-42DE-B3F2-6C562B36DD2F}"/>
                </a:ext>
              </a:extLst>
            </p:cNvPr>
            <p:cNvSpPr/>
            <p:nvPr/>
          </p:nvSpPr>
          <p:spPr>
            <a:xfrm>
              <a:off x="8150981" y="2619960"/>
              <a:ext cx="135635" cy="217360"/>
            </a:xfrm>
            <a:custGeom>
              <a:avLst/>
              <a:gdLst>
                <a:gd name="connsiteX0" fmla="*/ 108776 w 135635"/>
                <a:gd name="connsiteY0" fmla="*/ 217361 h 217360"/>
                <a:gd name="connsiteX1" fmla="*/ 0 w 135635"/>
                <a:gd name="connsiteY1" fmla="*/ 108680 h 217360"/>
                <a:gd name="connsiteX2" fmla="*/ 108776 w 135635"/>
                <a:gd name="connsiteY2" fmla="*/ 0 h 217360"/>
                <a:gd name="connsiteX3" fmla="*/ 135636 w 135635"/>
                <a:gd name="connsiteY3" fmla="*/ 26860 h 217360"/>
                <a:gd name="connsiteX4" fmla="*/ 53912 w 135635"/>
                <a:gd name="connsiteY4" fmla="*/ 108680 h 217360"/>
                <a:gd name="connsiteX5" fmla="*/ 135636 w 135635"/>
                <a:gd name="connsiteY5" fmla="*/ 190500 h 217360"/>
                <a:gd name="connsiteX6" fmla="*/ 108776 w 135635"/>
                <a:gd name="connsiteY6" fmla="*/ 217361 h 2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635" h="217360">
                  <a:moveTo>
                    <a:pt x="108776" y="217361"/>
                  </a:moveTo>
                  <a:lnTo>
                    <a:pt x="0" y="108680"/>
                  </a:lnTo>
                  <a:lnTo>
                    <a:pt x="108776" y="0"/>
                  </a:lnTo>
                  <a:lnTo>
                    <a:pt x="135636" y="26860"/>
                  </a:lnTo>
                  <a:lnTo>
                    <a:pt x="53912" y="108680"/>
                  </a:lnTo>
                  <a:lnTo>
                    <a:pt x="135636" y="190500"/>
                  </a:lnTo>
                  <a:lnTo>
                    <a:pt x="108776" y="217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766D2A86-F428-485C-8366-117FB4038749}"/>
                </a:ext>
              </a:extLst>
            </p:cNvPr>
            <p:cNvSpPr/>
            <p:nvPr/>
          </p:nvSpPr>
          <p:spPr>
            <a:xfrm>
              <a:off x="8488356" y="2619960"/>
              <a:ext cx="135636" cy="217360"/>
            </a:xfrm>
            <a:custGeom>
              <a:avLst/>
              <a:gdLst>
                <a:gd name="connsiteX0" fmla="*/ 26860 w 135636"/>
                <a:gd name="connsiteY0" fmla="*/ 217361 h 217360"/>
                <a:gd name="connsiteX1" fmla="*/ 0 w 135636"/>
                <a:gd name="connsiteY1" fmla="*/ 190500 h 217360"/>
                <a:gd name="connsiteX2" fmla="*/ 81724 w 135636"/>
                <a:gd name="connsiteY2" fmla="*/ 108680 h 217360"/>
                <a:gd name="connsiteX3" fmla="*/ 0 w 135636"/>
                <a:gd name="connsiteY3" fmla="*/ 26860 h 217360"/>
                <a:gd name="connsiteX4" fmla="*/ 26860 w 135636"/>
                <a:gd name="connsiteY4" fmla="*/ 0 h 217360"/>
                <a:gd name="connsiteX5" fmla="*/ 135636 w 135636"/>
                <a:gd name="connsiteY5" fmla="*/ 108680 h 217360"/>
                <a:gd name="connsiteX6" fmla="*/ 26860 w 135636"/>
                <a:gd name="connsiteY6" fmla="*/ 217361 h 2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636" h="217360">
                  <a:moveTo>
                    <a:pt x="26860" y="217361"/>
                  </a:moveTo>
                  <a:lnTo>
                    <a:pt x="0" y="190500"/>
                  </a:lnTo>
                  <a:lnTo>
                    <a:pt x="81724" y="108680"/>
                  </a:lnTo>
                  <a:lnTo>
                    <a:pt x="0" y="26860"/>
                  </a:lnTo>
                  <a:lnTo>
                    <a:pt x="26860" y="0"/>
                  </a:lnTo>
                  <a:lnTo>
                    <a:pt x="135636" y="108680"/>
                  </a:lnTo>
                  <a:lnTo>
                    <a:pt x="26860" y="217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56AFA8A-F3F0-4370-AC38-B79F10D0D8E8}"/>
                </a:ext>
              </a:extLst>
            </p:cNvPr>
            <p:cNvSpPr/>
            <p:nvPr/>
          </p:nvSpPr>
          <p:spPr>
            <a:xfrm rot="17550601">
              <a:off x="8267830" y="2714777"/>
              <a:ext cx="238029" cy="38100"/>
            </a:xfrm>
            <a:custGeom>
              <a:avLst/>
              <a:gdLst>
                <a:gd name="connsiteX0" fmla="*/ 0 w 238029"/>
                <a:gd name="connsiteY0" fmla="*/ 0 h 38100"/>
                <a:gd name="connsiteX1" fmla="*/ 238030 w 238029"/>
                <a:gd name="connsiteY1" fmla="*/ 0 h 38100"/>
                <a:gd name="connsiteX2" fmla="*/ 238030 w 238029"/>
                <a:gd name="connsiteY2" fmla="*/ 38100 h 38100"/>
                <a:gd name="connsiteX3" fmla="*/ 0 w 238029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29" h="38100">
                  <a:moveTo>
                    <a:pt x="0" y="0"/>
                  </a:moveTo>
                  <a:lnTo>
                    <a:pt x="238030" y="0"/>
                  </a:lnTo>
                  <a:lnTo>
                    <a:pt x="23803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04AD064A-5287-4978-A3CE-212FC6950632}"/>
              </a:ext>
            </a:extLst>
          </p:cNvPr>
          <p:cNvGrpSpPr/>
          <p:nvPr/>
        </p:nvGrpSpPr>
        <p:grpSpPr>
          <a:xfrm>
            <a:off x="4434133" y="4313422"/>
            <a:ext cx="75898" cy="228681"/>
            <a:chOff x="7751545" y="3445838"/>
            <a:chExt cx="631037" cy="1901308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512C4528-2753-4C02-911E-D8D20E512349}"/>
                </a:ext>
              </a:extLst>
            </p:cNvPr>
            <p:cNvSpPr/>
            <p:nvPr/>
          </p:nvSpPr>
          <p:spPr>
            <a:xfrm rot="18869273">
              <a:off x="7771020" y="3655672"/>
              <a:ext cx="612276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4CDAA4B3-181F-4C91-AF9C-0689CA6C1190}"/>
                </a:ext>
              </a:extLst>
            </p:cNvPr>
            <p:cNvSpPr/>
            <p:nvPr/>
          </p:nvSpPr>
          <p:spPr>
            <a:xfrm rot="18869273">
              <a:off x="7749135" y="4266632"/>
              <a:ext cx="638009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5EF3D2FD-B080-4C26-8526-2DD26B2A874C}"/>
                </a:ext>
              </a:extLst>
            </p:cNvPr>
            <p:cNvSpPr/>
            <p:nvPr/>
          </p:nvSpPr>
          <p:spPr>
            <a:xfrm rot="18869273">
              <a:off x="7742444" y="4907238"/>
              <a:ext cx="635040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D7E53B14-75BA-4695-9BFA-04CF9921BDD3}"/>
                </a:ext>
              </a:extLst>
            </p:cNvPr>
            <p:cNvSpPr/>
            <p:nvPr/>
          </p:nvSpPr>
          <p:spPr>
            <a:xfrm rot="13469273">
              <a:off x="7783684" y="3957760"/>
              <a:ext cx="597384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4D7E3368-B042-4C4A-BC0F-A95E83F98141}"/>
                </a:ext>
              </a:extLst>
            </p:cNvPr>
            <p:cNvSpPr/>
            <p:nvPr/>
          </p:nvSpPr>
          <p:spPr>
            <a:xfrm rot="13469273">
              <a:off x="7751545" y="4584585"/>
              <a:ext cx="631037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071F1620-5C3A-4FD7-BC3F-21564909528A}"/>
                </a:ext>
              </a:extLst>
            </p:cNvPr>
            <p:cNvSpPr/>
            <p:nvPr/>
          </p:nvSpPr>
          <p:spPr>
            <a:xfrm rot="13469273">
              <a:off x="7779611" y="5154538"/>
              <a:ext cx="433389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08F6382F-747C-41FD-A7F5-DA9D6A659113}"/>
              </a:ext>
            </a:extLst>
          </p:cNvPr>
          <p:cNvSpPr txBox="1"/>
          <p:nvPr/>
        </p:nvSpPr>
        <p:spPr>
          <a:xfrm>
            <a:off x="4444524" y="4326450"/>
            <a:ext cx="4443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CWL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1DD2F605-61AE-4E1A-A54D-8CFAAB0BCA53}"/>
              </a:ext>
            </a:extLst>
          </p:cNvPr>
          <p:cNvSpPr txBox="1"/>
          <p:nvPr/>
        </p:nvSpPr>
        <p:spPr>
          <a:xfrm>
            <a:off x="4301298" y="5166183"/>
            <a:ext cx="4443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CWL</a:t>
            </a: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1D7FBF7-C896-43DA-BD02-4BDFA8064C22}"/>
              </a:ext>
            </a:extLst>
          </p:cNvPr>
          <p:cNvGrpSpPr/>
          <p:nvPr/>
        </p:nvGrpSpPr>
        <p:grpSpPr>
          <a:xfrm>
            <a:off x="3794770" y="4876244"/>
            <a:ext cx="421098" cy="398310"/>
            <a:chOff x="2196546" y="3913966"/>
            <a:chExt cx="988554" cy="668456"/>
          </a:xfrm>
        </p:grpSpPr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3AB4FF5-E645-4730-A82C-D92E5C75BEDA}"/>
                </a:ext>
              </a:extLst>
            </p:cNvPr>
            <p:cNvCxnSpPr/>
            <p:nvPr/>
          </p:nvCxnSpPr>
          <p:spPr>
            <a:xfrm>
              <a:off x="2196546" y="3913966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CA58231-C516-42C6-A810-FF734C113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7306" y="4073080"/>
              <a:ext cx="0" cy="336189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03EBADB-FBAC-4D6C-B7AE-68C0216BDFAB}"/>
                </a:ext>
              </a:extLst>
            </p:cNvPr>
            <p:cNvCxnSpPr/>
            <p:nvPr/>
          </p:nvCxnSpPr>
          <p:spPr>
            <a:xfrm>
              <a:off x="2707306" y="4582422"/>
              <a:ext cx="477794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E52FC30-7CB2-4365-81F1-23C43CDB44A9}"/>
                </a:ext>
              </a:extLst>
            </p:cNvPr>
            <p:cNvCxnSpPr/>
            <p:nvPr/>
          </p:nvCxnSpPr>
          <p:spPr>
            <a:xfrm>
              <a:off x="2671997" y="3913966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1DA3F126-257B-4BB3-BD77-4ACE6ADEBCE9}"/>
              </a:ext>
            </a:extLst>
          </p:cNvPr>
          <p:cNvCxnSpPr>
            <a:cxnSpLocks/>
          </p:cNvCxnSpPr>
          <p:nvPr/>
        </p:nvCxnSpPr>
        <p:spPr>
          <a:xfrm flipV="1">
            <a:off x="2635896" y="5206860"/>
            <a:ext cx="0" cy="178651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CACC45F2-03EF-4593-A3AC-1C59E7A1571D}"/>
              </a:ext>
            </a:extLst>
          </p:cNvPr>
          <p:cNvCxnSpPr>
            <a:cxnSpLocks/>
          </p:cNvCxnSpPr>
          <p:nvPr/>
        </p:nvCxnSpPr>
        <p:spPr>
          <a:xfrm flipV="1">
            <a:off x="2644387" y="3638060"/>
            <a:ext cx="0" cy="178651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799BE33B-094E-4C87-967B-16D098846F24}"/>
              </a:ext>
            </a:extLst>
          </p:cNvPr>
          <p:cNvSpPr txBox="1"/>
          <p:nvPr/>
        </p:nvSpPr>
        <p:spPr>
          <a:xfrm>
            <a:off x="4415221" y="194576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resources</a:t>
            </a:r>
          </a:p>
        </p:txBody>
      </p:sp>
      <p:pic>
        <p:nvPicPr>
          <p:cNvPr id="338" name="Picture 8" descr="isa">
            <a:extLst>
              <a:ext uri="{FF2B5EF4-FFF2-40B4-BE49-F238E27FC236}">
                <a16:creationId xmlns:a16="http://schemas.microsoft.com/office/drawing/2014/main" id="{76241C0A-17F7-41CC-9279-8250A77C2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85000"/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6" t="33596" r="13656" b="27963"/>
          <a:stretch/>
        </p:blipFill>
        <p:spPr bwMode="auto">
          <a:xfrm>
            <a:off x="4556219" y="2506246"/>
            <a:ext cx="552884" cy="26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Graphic 338" descr="Folder">
            <a:extLst>
              <a:ext uri="{FF2B5EF4-FFF2-40B4-BE49-F238E27FC236}">
                <a16:creationId xmlns:a16="http://schemas.microsoft.com/office/drawing/2014/main" id="{5F2F4A49-D2FF-42BE-88CA-117FAD57F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6753" y="1707359"/>
            <a:ext cx="356305" cy="309724"/>
          </a:xfrm>
          <a:prstGeom prst="rect">
            <a:avLst/>
          </a:prstGeom>
        </p:spPr>
      </p:pic>
      <p:grpSp>
        <p:nvGrpSpPr>
          <p:cNvPr id="340" name="Group 339">
            <a:extLst>
              <a:ext uri="{FF2B5EF4-FFF2-40B4-BE49-F238E27FC236}">
                <a16:creationId xmlns:a16="http://schemas.microsoft.com/office/drawing/2014/main" id="{792718C0-8153-487D-BF01-33E27FE70A10}"/>
              </a:ext>
            </a:extLst>
          </p:cNvPr>
          <p:cNvGrpSpPr/>
          <p:nvPr/>
        </p:nvGrpSpPr>
        <p:grpSpPr>
          <a:xfrm>
            <a:off x="4153832" y="1869559"/>
            <a:ext cx="405753" cy="758011"/>
            <a:chOff x="2194202" y="3117175"/>
            <a:chExt cx="975298" cy="1562684"/>
          </a:xfrm>
        </p:grpSpPr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FD8D14A-71CF-40A1-9AFF-1083E17DF0F9}"/>
                </a:ext>
              </a:extLst>
            </p:cNvPr>
            <p:cNvCxnSpPr/>
            <p:nvPr/>
          </p:nvCxnSpPr>
          <p:spPr>
            <a:xfrm>
              <a:off x="2194202" y="3117175"/>
              <a:ext cx="477794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6D5D386-662F-4D06-AD80-828FD7134D61}"/>
                </a:ext>
              </a:extLst>
            </p:cNvPr>
            <p:cNvCxnSpPr/>
            <p:nvPr/>
          </p:nvCxnSpPr>
          <p:spPr>
            <a:xfrm>
              <a:off x="2672573" y="3118789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A3D91225-5398-4FC6-84CE-8ED5A9BB5C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33099" y="3506158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5F4F2C9-8923-477D-ABFC-0C4C013FB0E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52808" y="4315633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325B88F-C907-4D4B-8D60-8D461996B38D}"/>
                </a:ext>
              </a:extLst>
            </p:cNvPr>
            <p:cNvCxnSpPr/>
            <p:nvPr/>
          </p:nvCxnSpPr>
          <p:spPr>
            <a:xfrm>
              <a:off x="2691705" y="4679859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2396B9D-A95C-4787-AA5B-DF634D091240}"/>
                </a:ext>
              </a:extLst>
            </p:cNvPr>
            <p:cNvCxnSpPr/>
            <p:nvPr/>
          </p:nvCxnSpPr>
          <p:spPr>
            <a:xfrm>
              <a:off x="2671996" y="3913966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63E2DAC8-CA07-449B-890D-181025C8BCB3}"/>
              </a:ext>
            </a:extLst>
          </p:cNvPr>
          <p:cNvSpPr txBox="1"/>
          <p:nvPr/>
        </p:nvSpPr>
        <p:spPr>
          <a:xfrm>
            <a:off x="4444025" y="2299321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protocols</a:t>
            </a:r>
          </a:p>
        </p:txBody>
      </p:sp>
      <p:pic>
        <p:nvPicPr>
          <p:cNvPr id="342" name="Graphic 341" descr="Folder">
            <a:extLst>
              <a:ext uri="{FF2B5EF4-FFF2-40B4-BE49-F238E27FC236}">
                <a16:creationId xmlns:a16="http://schemas.microsoft.com/office/drawing/2014/main" id="{ED834210-2DA5-4B14-BAE3-7DB1C5006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7438" y="2084021"/>
            <a:ext cx="356305" cy="309724"/>
          </a:xfrm>
          <a:prstGeom prst="rect">
            <a:avLst/>
          </a:prstGeom>
        </p:spPr>
      </p:pic>
      <p:pic>
        <p:nvPicPr>
          <p:cNvPr id="343" name="Graphic 342" descr="Postit Notes">
            <a:extLst>
              <a:ext uri="{FF2B5EF4-FFF2-40B4-BE49-F238E27FC236}">
                <a16:creationId xmlns:a16="http://schemas.microsoft.com/office/drawing/2014/main" id="{8DB014AA-E880-449B-AC8B-94BEAE8409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03123" y="2183373"/>
            <a:ext cx="161727" cy="140584"/>
          </a:xfrm>
          <a:prstGeom prst="rect">
            <a:avLst/>
          </a:prstGeom>
        </p:spPr>
      </p:pic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E148076-C94A-424F-A890-1DE08CFF1583}"/>
              </a:ext>
            </a:extLst>
          </p:cNvPr>
          <p:cNvGrpSpPr/>
          <p:nvPr/>
        </p:nvGrpSpPr>
        <p:grpSpPr>
          <a:xfrm>
            <a:off x="4757102" y="2495504"/>
            <a:ext cx="179827" cy="148808"/>
            <a:chOff x="5085482" y="2862781"/>
            <a:chExt cx="1227460" cy="1168491"/>
          </a:xfrm>
        </p:grpSpPr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A4BB191-8E40-445F-83B9-3B9FD1325EBF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9BBD04F2-B66A-4BE6-9162-A6D017B3F20C}"/>
                </a:ext>
              </a:extLst>
            </p:cNvPr>
            <p:cNvSpPr/>
            <p:nvPr/>
          </p:nvSpPr>
          <p:spPr>
            <a:xfrm>
              <a:off x="5085482" y="3449382"/>
              <a:ext cx="549475" cy="581890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28575" cap="rnd" cmpd="sng" algn="ctr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F6015494-B63F-4C8A-A15B-5964C7CBBACF}"/>
              </a:ext>
            </a:extLst>
          </p:cNvPr>
          <p:cNvGrpSpPr/>
          <p:nvPr/>
        </p:nvGrpSpPr>
        <p:grpSpPr>
          <a:xfrm>
            <a:off x="4720854" y="1824566"/>
            <a:ext cx="120063" cy="99352"/>
            <a:chOff x="5085481" y="2862781"/>
            <a:chExt cx="1227461" cy="1168495"/>
          </a:xfrm>
        </p:grpSpPr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B7654AC8-74B6-45E3-9945-B29EA4A734C0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28575" cap="rnd" cmpd="sng" algn="ctr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1AF0D3A-0D23-4B33-9162-EAA8A69559E8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28575" cap="rnd" cmpd="sng" algn="ctr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53429480-BE95-42A9-B294-6D381E3F830A}"/>
              </a:ext>
            </a:extLst>
          </p:cNvPr>
          <p:cNvGrpSpPr/>
          <p:nvPr/>
        </p:nvGrpSpPr>
        <p:grpSpPr>
          <a:xfrm flipV="1">
            <a:off x="3082045" y="3236942"/>
            <a:ext cx="244474" cy="241222"/>
            <a:chOff x="2671997" y="3118789"/>
            <a:chExt cx="478371" cy="510891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2AFCCCF2-E23C-475A-A1DE-83E55A63CDEC}"/>
                </a:ext>
              </a:extLst>
            </p:cNvPr>
            <p:cNvCxnSpPr/>
            <p:nvPr/>
          </p:nvCxnSpPr>
          <p:spPr>
            <a:xfrm>
              <a:off x="2672573" y="3118789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D0DE0590-8F2D-4BD2-99C4-11ABD818D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997" y="3267261"/>
              <a:ext cx="0" cy="362419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  <p:sp>
        <p:nvSpPr>
          <p:cNvPr id="450" name="Right Brace 449">
            <a:extLst>
              <a:ext uri="{FF2B5EF4-FFF2-40B4-BE49-F238E27FC236}">
                <a16:creationId xmlns:a16="http://schemas.microsoft.com/office/drawing/2014/main" id="{ABEBBD3F-8CA0-4390-882B-8335EEF0F4D3}"/>
              </a:ext>
            </a:extLst>
          </p:cNvPr>
          <p:cNvSpPr/>
          <p:nvPr/>
        </p:nvSpPr>
        <p:spPr>
          <a:xfrm>
            <a:off x="6304188" y="3533279"/>
            <a:ext cx="254465" cy="1563141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itle 1">
            <a:extLst>
              <a:ext uri="{FF2B5EF4-FFF2-40B4-BE49-F238E27FC236}">
                <a16:creationId xmlns:a16="http://schemas.microsoft.com/office/drawing/2014/main" id="{4257D515-7297-4243-9A67-7DE4EE5A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dirty="0"/>
              <a:t>ARC is built on top of existing standards</a:t>
            </a:r>
          </a:p>
        </p:txBody>
      </p:sp>
      <p:pic>
        <p:nvPicPr>
          <p:cNvPr id="196" name="Picture 6" descr="Research Objects">
            <a:extLst>
              <a:ext uri="{FF2B5EF4-FFF2-40B4-BE49-F238E27FC236}">
                <a16:creationId xmlns:a16="http://schemas.microsoft.com/office/drawing/2014/main" id="{75B52EA3-DB7C-4933-9A33-66D57BFF4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03"/>
          <a:stretch/>
        </p:blipFill>
        <p:spPr bwMode="auto">
          <a:xfrm>
            <a:off x="9431099" y="3061166"/>
            <a:ext cx="934254" cy="12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Foliennummernplatzhalter 8">
            <a:extLst>
              <a:ext uri="{FF2B5EF4-FFF2-40B4-BE49-F238E27FC236}">
                <a16:creationId xmlns:a16="http://schemas.microsoft.com/office/drawing/2014/main" id="{6FD7EC58-BB7F-452F-AAC5-0FABCE92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BC9728D-601D-4750-A7D4-1F9C7A4BF5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9CBFD5-D25A-B444-F43A-4E27B4907722}"/>
              </a:ext>
            </a:extLst>
          </p:cNvPr>
          <p:cNvGrpSpPr/>
          <p:nvPr/>
        </p:nvGrpSpPr>
        <p:grpSpPr>
          <a:xfrm>
            <a:off x="1824707" y="1280162"/>
            <a:ext cx="6141460" cy="5416183"/>
            <a:chOff x="1824707" y="1280162"/>
            <a:chExt cx="6141460" cy="5416183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F7A3E9B-12B4-436D-8A65-D4AA80382C1F}"/>
                </a:ext>
              </a:extLst>
            </p:cNvPr>
            <p:cNvSpPr txBox="1"/>
            <p:nvPr/>
          </p:nvSpPr>
          <p:spPr>
            <a:xfrm>
              <a:off x="2055645" y="3284422"/>
              <a:ext cx="542570" cy="25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951569D9-34D9-4D97-9182-B5D49541C13F}"/>
                </a:ext>
              </a:extLst>
            </p:cNvPr>
            <p:cNvGrpSpPr/>
            <p:nvPr/>
          </p:nvGrpSpPr>
          <p:grpSpPr>
            <a:xfrm>
              <a:off x="2199374" y="1792858"/>
              <a:ext cx="286601" cy="237165"/>
              <a:chOff x="5085481" y="2862781"/>
              <a:chExt cx="1227461" cy="1168495"/>
            </a:xfrm>
          </p:grpSpPr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C7D7E0D-2E3E-49F8-8BB5-A163835843C4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F5473DA-778A-40B1-BDE6-76A86DEE1E47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B902BF0-4812-404C-A073-693181DB88DE}"/>
                </a:ext>
              </a:extLst>
            </p:cNvPr>
            <p:cNvGrpSpPr/>
            <p:nvPr/>
          </p:nvGrpSpPr>
          <p:grpSpPr>
            <a:xfrm>
              <a:off x="1931110" y="5963078"/>
              <a:ext cx="894853" cy="543756"/>
              <a:chOff x="1596571" y="5845041"/>
              <a:chExt cx="1006188" cy="611409"/>
            </a:xfrm>
          </p:grpSpPr>
          <p:pic>
            <p:nvPicPr>
              <p:cNvPr id="281" name="Picture 8" descr="isa">
                <a:extLst>
                  <a:ext uri="{FF2B5EF4-FFF2-40B4-BE49-F238E27FC236}">
                    <a16:creationId xmlns:a16="http://schemas.microsoft.com/office/drawing/2014/main" id="{BDA5FD20-B135-42E5-901F-E7603E2D4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D161050A-D171-4050-9538-488080763F69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46F6DB15-C92A-4899-8232-1BD2EBCC5334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14AE5F34-E694-4701-A91E-247BD3D379AE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A3C18358-FEF3-436B-BCEA-311865316661}"/>
                      </a:ext>
                    </a:extLst>
                  </p:cNvPr>
                  <p:cNvCxnSpPr>
                    <a:cxnSpLocks/>
                    <a:stCxn id="292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5B3C71A0-C603-43D9-948D-69F8D47735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A7814AC1-BB5C-47C5-9844-56DDE4F7E7C1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CB34A375-ACD8-4AB3-8A2B-7E5DF3BC2FD2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DBCF0B94-F7F8-45C2-9D41-D9A7D692AF8E}"/>
                      </a:ext>
                    </a:extLst>
                  </p:cNvPr>
                  <p:cNvCxnSpPr>
                    <a:cxnSpLocks/>
                    <a:stCxn id="289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3F596017-DF19-49EB-8E85-365D8EA627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AC4089B6-5E46-4852-8901-11DBEBEE18AD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52FDE6E7-C31A-4021-AB03-5F08BDE5F620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94A19240-92B3-49F4-96BC-E28D20F54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958BF737-D966-48F8-9F5E-63CCB8F54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pic>
          <p:nvPicPr>
            <p:cNvPr id="203" name="Graphic 202" descr="Folder">
              <a:extLst>
                <a:ext uri="{FF2B5EF4-FFF2-40B4-BE49-F238E27FC236}">
                  <a16:creationId xmlns:a16="http://schemas.microsoft.com/office/drawing/2014/main" id="{FE70C653-FB48-4831-91EE-DA1210840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4714" y="3844651"/>
              <a:ext cx="813221" cy="706906"/>
            </a:xfrm>
            <a:prstGeom prst="rect">
              <a:avLst/>
            </a:prstGeom>
          </p:spPr>
        </p:pic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9771F39-7A75-42EC-9BDC-CB60AD901D36}"/>
                </a:ext>
              </a:extLst>
            </p:cNvPr>
            <p:cNvSpPr txBox="1"/>
            <p:nvPr/>
          </p:nvSpPr>
          <p:spPr>
            <a:xfrm>
              <a:off x="1961997" y="4389593"/>
              <a:ext cx="776461" cy="25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workflows</a:t>
              </a: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E844CDC5-5A7F-4735-8F8B-3D50F4151845}"/>
                </a:ext>
              </a:extLst>
            </p:cNvPr>
            <p:cNvGrpSpPr/>
            <p:nvPr/>
          </p:nvGrpSpPr>
          <p:grpSpPr>
            <a:xfrm>
              <a:off x="2189827" y="4095960"/>
              <a:ext cx="329287" cy="250681"/>
              <a:chOff x="5857974" y="3824529"/>
              <a:chExt cx="1442884" cy="1263650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958018D2-B4B3-45C6-B03E-C4E37D3C7F0E}"/>
                  </a:ext>
                </a:extLst>
              </p:cNvPr>
              <p:cNvSpPr/>
              <p:nvPr/>
            </p:nvSpPr>
            <p:spPr>
              <a:xfrm>
                <a:off x="5857974" y="4256754"/>
                <a:ext cx="403385" cy="831425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4033341C-9FD3-4148-A5E5-9D0BF8383E49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C24FABE-8022-4C0A-88EE-524304C27C23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8AE63EC-8301-4C50-B72E-5DF06830ABFB}"/>
                </a:ext>
              </a:extLst>
            </p:cNvPr>
            <p:cNvCxnSpPr/>
            <p:nvPr/>
          </p:nvCxnSpPr>
          <p:spPr>
            <a:xfrm>
              <a:off x="1824707" y="1377393"/>
              <a:ext cx="424926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46" name="Graphic 145" descr="Folder">
              <a:extLst>
                <a:ext uri="{FF2B5EF4-FFF2-40B4-BE49-F238E27FC236}">
                  <a16:creationId xmlns:a16="http://schemas.microsoft.com/office/drawing/2014/main" id="{7BA465F5-6273-4076-A62D-A8E4D2C9D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938" y="1532754"/>
              <a:ext cx="813221" cy="706906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87C4774-D1B5-4D71-9640-4C8B98738E50}"/>
                </a:ext>
              </a:extLst>
            </p:cNvPr>
            <p:cNvSpPr txBox="1"/>
            <p:nvPr/>
          </p:nvSpPr>
          <p:spPr>
            <a:xfrm>
              <a:off x="2062567" y="2064124"/>
              <a:ext cx="585773" cy="25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B22F719A-3E02-4D5F-B42F-997628E1D5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3775" y="1403458"/>
              <a:ext cx="0" cy="231784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638F551-FDA9-4C50-88F1-1A373A3C2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3657" y="4648828"/>
              <a:ext cx="0" cy="231784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221" name="Graphic 220" descr="Folder">
              <a:extLst>
                <a:ext uri="{FF2B5EF4-FFF2-40B4-BE49-F238E27FC236}">
                  <a16:creationId xmlns:a16="http://schemas.microsoft.com/office/drawing/2014/main" id="{36797373-1CFD-431E-AE0B-85D939D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452" y="4830782"/>
              <a:ext cx="813221" cy="706906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08B9FE7-5959-4CEC-8E19-F711469FD04D}"/>
                </a:ext>
              </a:extLst>
            </p:cNvPr>
            <p:cNvSpPr txBox="1"/>
            <p:nvPr/>
          </p:nvSpPr>
          <p:spPr>
            <a:xfrm>
              <a:off x="2134780" y="5375724"/>
              <a:ext cx="426369" cy="25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runs</a:t>
              </a:r>
            </a:p>
          </p:txBody>
        </p:sp>
        <p:grpSp>
          <p:nvGrpSpPr>
            <p:cNvPr id="224" name="Graphic 11" descr="Gears">
              <a:extLst>
                <a:ext uri="{FF2B5EF4-FFF2-40B4-BE49-F238E27FC236}">
                  <a16:creationId xmlns:a16="http://schemas.microsoft.com/office/drawing/2014/main" id="{1FC3F644-8C67-4CCB-8C53-643F1FD1B7F7}"/>
                </a:ext>
              </a:extLst>
            </p:cNvPr>
            <p:cNvGrpSpPr/>
            <p:nvPr/>
          </p:nvGrpSpPr>
          <p:grpSpPr>
            <a:xfrm rot="20446813" flipH="1">
              <a:off x="2216617" y="5064410"/>
              <a:ext cx="241731" cy="292525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9368132-8E5D-4A24-A51F-DF85EBE1DB7F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4761C77D-48AC-4E77-9161-162D749D18E9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321" name="Graphic 320" descr="Folder">
              <a:extLst>
                <a:ext uri="{FF2B5EF4-FFF2-40B4-BE49-F238E27FC236}">
                  <a16:creationId xmlns:a16="http://schemas.microsoft.com/office/drawing/2014/main" id="{91832A4D-0C78-457B-9C74-15D17D6E4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35412" y="2728806"/>
              <a:ext cx="813221" cy="706905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5B5580-37D0-46FB-BE43-28BE6CD752B7}"/>
                </a:ext>
              </a:extLst>
            </p:cNvPr>
            <p:cNvGrpSpPr/>
            <p:nvPr/>
          </p:nvGrpSpPr>
          <p:grpSpPr>
            <a:xfrm>
              <a:off x="2131618" y="2967752"/>
              <a:ext cx="408337" cy="257430"/>
              <a:chOff x="2846189" y="2844264"/>
              <a:chExt cx="616235" cy="38849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5770D81-247D-47A1-A0CF-3A8292048DA4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DCB6683-D6DC-4AD4-864C-94C0B60FC90E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56D45A3-C0C2-4EA1-9CF9-BDD35F741696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1CD5C6F-E641-43E4-857D-457F19F93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4249" y="5685928"/>
              <a:ext cx="0" cy="231784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AF11847F-6519-4CA4-8641-D377BAC2D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265" y="3650546"/>
              <a:ext cx="0" cy="231784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ECC6B04-DBFC-4790-9A99-19075D111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0227" y="2482146"/>
              <a:ext cx="0" cy="231784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2CC9475-632D-41FF-9864-E4E9FF48A497}"/>
                </a:ext>
              </a:extLst>
            </p:cNvPr>
            <p:cNvGrpSpPr/>
            <p:nvPr/>
          </p:nvGrpSpPr>
          <p:grpSpPr>
            <a:xfrm>
              <a:off x="3904395" y="1280162"/>
              <a:ext cx="4051774" cy="996481"/>
              <a:chOff x="3749658" y="1246183"/>
              <a:chExt cx="4754341" cy="1169268"/>
            </a:xfrm>
          </p:grpSpPr>
          <p:pic>
            <p:nvPicPr>
              <p:cNvPr id="409" name="Picture 408">
                <a:extLst>
                  <a:ext uri="{FF2B5EF4-FFF2-40B4-BE49-F238E27FC236}">
                    <a16:creationId xmlns:a16="http://schemas.microsoft.com/office/drawing/2014/main" id="{2E4A37AE-FD4F-463B-ADBD-7C4A7A2CC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7695" y="1329565"/>
                <a:ext cx="895359" cy="637894"/>
              </a:xfrm>
              <a:prstGeom prst="rect">
                <a:avLst/>
              </a:prstGeom>
            </p:spPr>
          </p:pic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7C6F2B2-F7C2-448D-A361-77C298AA1CEF}"/>
                  </a:ext>
                </a:extLst>
              </p:cNvPr>
              <p:cNvSpPr/>
              <p:nvPr/>
            </p:nvSpPr>
            <p:spPr>
              <a:xfrm>
                <a:off x="7113990" y="1551663"/>
                <a:ext cx="629043" cy="706397"/>
              </a:xfrm>
              <a:prstGeom prst="roundRect">
                <a:avLst>
                  <a:gd name="adj" fmla="val 98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D5C026E-0833-480B-8F73-9E832D93828A}"/>
                  </a:ext>
                </a:extLst>
              </p:cNvPr>
              <p:cNvGrpSpPr/>
              <p:nvPr/>
            </p:nvGrpSpPr>
            <p:grpSpPr>
              <a:xfrm>
                <a:off x="4236101" y="1246183"/>
                <a:ext cx="689565" cy="568415"/>
                <a:chOff x="5657916" y="3095789"/>
                <a:chExt cx="876515" cy="666586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2AA78E52-F125-400B-9D9A-340080824FF7}"/>
                    </a:ext>
                  </a:extLst>
                </p:cNvPr>
                <p:cNvSpPr/>
                <p:nvPr/>
              </p:nvSpPr>
              <p:spPr>
                <a:xfrm>
                  <a:off x="5895975" y="3305175"/>
                  <a:ext cx="390525" cy="457200"/>
                </a:xfrm>
                <a:custGeom>
                  <a:avLst/>
                  <a:gdLst>
                    <a:gd name="connsiteX0" fmla="*/ 271463 w 390525"/>
                    <a:gd name="connsiteY0" fmla="*/ 0 h 457200"/>
                    <a:gd name="connsiteX1" fmla="*/ 119063 w 390525"/>
                    <a:gd name="connsiteY1" fmla="*/ 0 h 457200"/>
                    <a:gd name="connsiteX2" fmla="*/ 119063 w 390525"/>
                    <a:gd name="connsiteY2" fmla="*/ 228600 h 457200"/>
                    <a:gd name="connsiteX3" fmla="*/ 0 w 390525"/>
                    <a:gd name="connsiteY3" fmla="*/ 228600 h 457200"/>
                    <a:gd name="connsiteX4" fmla="*/ 195263 w 390525"/>
                    <a:gd name="connsiteY4" fmla="*/ 457200 h 457200"/>
                    <a:gd name="connsiteX5" fmla="*/ 390525 w 390525"/>
                    <a:gd name="connsiteY5" fmla="*/ 228600 h 457200"/>
                    <a:gd name="connsiteX6" fmla="*/ 271463 w 390525"/>
                    <a:gd name="connsiteY6" fmla="*/ 228600 h 457200"/>
                    <a:gd name="connsiteX7" fmla="*/ 271463 w 390525"/>
                    <a:gd name="connsiteY7" fmla="*/ 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0525" h="457200" fill="none" extrusionOk="0">
                      <a:moveTo>
                        <a:pt x="271463" y="0"/>
                      </a:moveTo>
                      <a:cubicBezTo>
                        <a:pt x="203262" y="17648"/>
                        <a:pt x="176255" y="-8518"/>
                        <a:pt x="119063" y="0"/>
                      </a:cubicBezTo>
                      <a:cubicBezTo>
                        <a:pt x="130410" y="76516"/>
                        <a:pt x="96198" y="161827"/>
                        <a:pt x="119063" y="228600"/>
                      </a:cubicBezTo>
                      <a:cubicBezTo>
                        <a:pt x="60409" y="237382"/>
                        <a:pt x="57985" y="222656"/>
                        <a:pt x="0" y="228600"/>
                      </a:cubicBezTo>
                      <a:cubicBezTo>
                        <a:pt x="56925" y="294969"/>
                        <a:pt x="99909" y="354240"/>
                        <a:pt x="195263" y="457200"/>
                      </a:cubicBezTo>
                      <a:cubicBezTo>
                        <a:pt x="249604" y="347473"/>
                        <a:pt x="356346" y="323221"/>
                        <a:pt x="390525" y="228600"/>
                      </a:cubicBezTo>
                      <a:cubicBezTo>
                        <a:pt x="331863" y="239958"/>
                        <a:pt x="300964" y="228054"/>
                        <a:pt x="271463" y="228600"/>
                      </a:cubicBezTo>
                      <a:cubicBezTo>
                        <a:pt x="249559" y="127234"/>
                        <a:pt x="291597" y="59416"/>
                        <a:pt x="271463" y="0"/>
                      </a:cubicBezTo>
                      <a:close/>
                    </a:path>
                    <a:path w="390525" h="457200" stroke="0" extrusionOk="0">
                      <a:moveTo>
                        <a:pt x="271463" y="0"/>
                      </a:moveTo>
                      <a:cubicBezTo>
                        <a:pt x="230180" y="12983"/>
                        <a:pt x="168357" y="-16862"/>
                        <a:pt x="119063" y="0"/>
                      </a:cubicBezTo>
                      <a:cubicBezTo>
                        <a:pt x="141852" y="46588"/>
                        <a:pt x="118141" y="167658"/>
                        <a:pt x="119063" y="228600"/>
                      </a:cubicBezTo>
                      <a:cubicBezTo>
                        <a:pt x="65032" y="236395"/>
                        <a:pt x="58707" y="225907"/>
                        <a:pt x="0" y="228600"/>
                      </a:cubicBezTo>
                      <a:cubicBezTo>
                        <a:pt x="64579" y="281238"/>
                        <a:pt x="103276" y="356084"/>
                        <a:pt x="195263" y="457200"/>
                      </a:cubicBezTo>
                      <a:cubicBezTo>
                        <a:pt x="233770" y="390527"/>
                        <a:pt x="330653" y="328771"/>
                        <a:pt x="390525" y="228600"/>
                      </a:cubicBezTo>
                      <a:cubicBezTo>
                        <a:pt x="355623" y="233517"/>
                        <a:pt x="316695" y="224574"/>
                        <a:pt x="271463" y="228600"/>
                      </a:cubicBezTo>
                      <a:cubicBezTo>
                        <a:pt x="248837" y="138797"/>
                        <a:pt x="283831" y="76561"/>
                        <a:pt x="271463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760662881">
                        <a:custGeom>
                          <a:avLst/>
                          <a:gdLst>
                            <a:gd name="connsiteX0" fmla="*/ 271463 w 390525"/>
                            <a:gd name="connsiteY0" fmla="*/ 0 h 457200"/>
                            <a:gd name="connsiteX1" fmla="*/ 119063 w 390525"/>
                            <a:gd name="connsiteY1" fmla="*/ 0 h 457200"/>
                            <a:gd name="connsiteX2" fmla="*/ 119063 w 390525"/>
                            <a:gd name="connsiteY2" fmla="*/ 228600 h 457200"/>
                            <a:gd name="connsiteX3" fmla="*/ 0 w 390525"/>
                            <a:gd name="connsiteY3" fmla="*/ 228600 h 457200"/>
                            <a:gd name="connsiteX4" fmla="*/ 195263 w 390525"/>
                            <a:gd name="connsiteY4" fmla="*/ 457200 h 457200"/>
                            <a:gd name="connsiteX5" fmla="*/ 390525 w 390525"/>
                            <a:gd name="connsiteY5" fmla="*/ 228600 h 457200"/>
                            <a:gd name="connsiteX6" fmla="*/ 271463 w 390525"/>
                            <a:gd name="connsiteY6" fmla="*/ 228600 h 4572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390525" h="457200">
                              <a:moveTo>
                                <a:pt x="271463" y="0"/>
                              </a:moveTo>
                              <a:lnTo>
                                <a:pt x="119063" y="0"/>
                              </a:lnTo>
                              <a:lnTo>
                                <a:pt x="119063" y="228600"/>
                              </a:lnTo>
                              <a:lnTo>
                                <a:pt x="0" y="228600"/>
                              </a:lnTo>
                              <a:lnTo>
                                <a:pt x="195263" y="457200"/>
                              </a:lnTo>
                              <a:lnTo>
                                <a:pt x="390525" y="228600"/>
                              </a:lnTo>
                              <a:lnTo>
                                <a:pt x="271463" y="228600"/>
                              </a:ln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E270A2ED-3106-4C35-B57C-4E9F24D01FBA}"/>
                    </a:ext>
                  </a:extLst>
                </p:cNvPr>
                <p:cNvSpPr/>
                <p:nvPr/>
              </p:nvSpPr>
              <p:spPr>
                <a:xfrm>
                  <a:off x="5657916" y="3095789"/>
                  <a:ext cx="876515" cy="533235"/>
                </a:xfrm>
                <a:custGeom>
                  <a:avLst/>
                  <a:gdLst>
                    <a:gd name="connsiteX0" fmla="*/ 748599 w 876515"/>
                    <a:gd name="connsiteY0" fmla="*/ 237008 h 533235"/>
                    <a:gd name="connsiteX1" fmla="*/ 677161 w 876515"/>
                    <a:gd name="connsiteY1" fmla="*/ 120803 h 533235"/>
                    <a:gd name="connsiteX2" fmla="*/ 540954 w 876515"/>
                    <a:gd name="connsiteY2" fmla="*/ 92228 h 533235"/>
                    <a:gd name="connsiteX3" fmla="*/ 324736 w 876515"/>
                    <a:gd name="connsiteY3" fmla="*/ 5550 h 533235"/>
                    <a:gd name="connsiteX4" fmla="*/ 170431 w 876515"/>
                    <a:gd name="connsiteY4" fmla="*/ 177000 h 533235"/>
                    <a:gd name="connsiteX5" fmla="*/ 34224 w 876515"/>
                    <a:gd name="connsiteY5" fmla="*/ 247485 h 533235"/>
                    <a:gd name="connsiteX6" fmla="*/ 16126 w 876515"/>
                    <a:gd name="connsiteY6" fmla="*/ 430365 h 533235"/>
                    <a:gd name="connsiteX7" fmla="*/ 165669 w 876515"/>
                    <a:gd name="connsiteY7" fmla="*/ 532283 h 533235"/>
                    <a:gd name="connsiteX8" fmla="*/ 235201 w 876515"/>
                    <a:gd name="connsiteY8" fmla="*/ 532283 h 533235"/>
                    <a:gd name="connsiteX9" fmla="*/ 209484 w 876515"/>
                    <a:gd name="connsiteY9" fmla="*/ 500850 h 533235"/>
                    <a:gd name="connsiteX10" fmla="*/ 185671 w 876515"/>
                    <a:gd name="connsiteY10" fmla="*/ 473228 h 533235"/>
                    <a:gd name="connsiteX11" fmla="*/ 168526 w 876515"/>
                    <a:gd name="connsiteY11" fmla="*/ 473228 h 533235"/>
                    <a:gd name="connsiteX12" fmla="*/ 68514 w 876515"/>
                    <a:gd name="connsiteY12" fmla="*/ 405600 h 533235"/>
                    <a:gd name="connsiteX13" fmla="*/ 80896 w 876515"/>
                    <a:gd name="connsiteY13" fmla="*/ 283680 h 533235"/>
                    <a:gd name="connsiteX14" fmla="*/ 193291 w 876515"/>
                    <a:gd name="connsiteY14" fmla="*/ 237960 h 533235"/>
                    <a:gd name="connsiteX15" fmla="*/ 226629 w 876515"/>
                    <a:gd name="connsiteY15" fmla="*/ 243675 h 533235"/>
                    <a:gd name="connsiteX16" fmla="*/ 226629 w 876515"/>
                    <a:gd name="connsiteY16" fmla="*/ 206528 h 533235"/>
                    <a:gd name="connsiteX17" fmla="*/ 338071 w 876515"/>
                    <a:gd name="connsiteY17" fmla="*/ 63653 h 533235"/>
                    <a:gd name="connsiteX18" fmla="*/ 501901 w 876515"/>
                    <a:gd name="connsiteY18" fmla="*/ 139853 h 533235"/>
                    <a:gd name="connsiteX19" fmla="*/ 513331 w 876515"/>
                    <a:gd name="connsiteY19" fmla="*/ 162713 h 533235"/>
                    <a:gd name="connsiteX20" fmla="*/ 537144 w 876515"/>
                    <a:gd name="connsiteY20" fmla="*/ 154140 h 533235"/>
                    <a:gd name="connsiteX21" fmla="*/ 643824 w 876515"/>
                    <a:gd name="connsiteY21" fmla="*/ 169380 h 533235"/>
                    <a:gd name="connsiteX22" fmla="*/ 693354 w 876515"/>
                    <a:gd name="connsiteY22" fmla="*/ 265583 h 533235"/>
                    <a:gd name="connsiteX23" fmla="*/ 693354 w 876515"/>
                    <a:gd name="connsiteY23" fmla="*/ 295110 h 533235"/>
                    <a:gd name="connsiteX24" fmla="*/ 732406 w 876515"/>
                    <a:gd name="connsiteY24" fmla="*/ 295110 h 533235"/>
                    <a:gd name="connsiteX25" fmla="*/ 818131 w 876515"/>
                    <a:gd name="connsiteY25" fmla="*/ 384645 h 533235"/>
                    <a:gd name="connsiteX26" fmla="*/ 731454 w 876515"/>
                    <a:gd name="connsiteY26" fmla="*/ 473228 h 533235"/>
                    <a:gd name="connsiteX27" fmla="*/ 681924 w 876515"/>
                    <a:gd name="connsiteY27" fmla="*/ 473228 h 533235"/>
                    <a:gd name="connsiteX28" fmla="*/ 657159 w 876515"/>
                    <a:gd name="connsiteY28" fmla="*/ 500850 h 533235"/>
                    <a:gd name="connsiteX29" fmla="*/ 630489 w 876515"/>
                    <a:gd name="connsiteY29" fmla="*/ 533235 h 533235"/>
                    <a:gd name="connsiteX30" fmla="*/ 731454 w 876515"/>
                    <a:gd name="connsiteY30" fmla="*/ 533235 h 533235"/>
                    <a:gd name="connsiteX31" fmla="*/ 876234 w 876515"/>
                    <a:gd name="connsiteY31" fmla="*/ 393218 h 533235"/>
                    <a:gd name="connsiteX32" fmla="*/ 748599 w 876515"/>
                    <a:gd name="connsiteY32" fmla="*/ 237008 h 533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76515" h="533235" fill="none" extrusionOk="0">
                      <a:moveTo>
                        <a:pt x="748599" y="237008"/>
                      </a:moveTo>
                      <a:cubicBezTo>
                        <a:pt x="728861" y="187421"/>
                        <a:pt x="708280" y="149712"/>
                        <a:pt x="677161" y="120803"/>
                      </a:cubicBezTo>
                      <a:cubicBezTo>
                        <a:pt x="632131" y="93794"/>
                        <a:pt x="587330" y="71674"/>
                        <a:pt x="540954" y="92228"/>
                      </a:cubicBezTo>
                      <a:cubicBezTo>
                        <a:pt x="492430" y="22646"/>
                        <a:pt x="408990" y="-13112"/>
                        <a:pt x="324736" y="5550"/>
                      </a:cubicBezTo>
                      <a:cubicBezTo>
                        <a:pt x="262498" y="12024"/>
                        <a:pt x="191861" y="88610"/>
                        <a:pt x="170431" y="177000"/>
                      </a:cubicBezTo>
                      <a:cubicBezTo>
                        <a:pt x="116229" y="185923"/>
                        <a:pt x="62217" y="216944"/>
                        <a:pt x="34224" y="247485"/>
                      </a:cubicBezTo>
                      <a:cubicBezTo>
                        <a:pt x="1247" y="295215"/>
                        <a:pt x="-19945" y="383770"/>
                        <a:pt x="16126" y="430365"/>
                      </a:cubicBezTo>
                      <a:cubicBezTo>
                        <a:pt x="44329" y="483678"/>
                        <a:pt x="97720" y="511620"/>
                        <a:pt x="165669" y="532283"/>
                      </a:cubicBezTo>
                      <a:cubicBezTo>
                        <a:pt x="199815" y="529084"/>
                        <a:pt x="208638" y="539560"/>
                        <a:pt x="235201" y="532283"/>
                      </a:cubicBezTo>
                      <a:cubicBezTo>
                        <a:pt x="223340" y="518024"/>
                        <a:pt x="220495" y="510552"/>
                        <a:pt x="209484" y="500850"/>
                      </a:cubicBezTo>
                      <a:cubicBezTo>
                        <a:pt x="196946" y="492747"/>
                        <a:pt x="193602" y="481288"/>
                        <a:pt x="185671" y="473228"/>
                      </a:cubicBezTo>
                      <a:cubicBezTo>
                        <a:pt x="180743" y="475060"/>
                        <a:pt x="175615" y="472780"/>
                        <a:pt x="168526" y="473228"/>
                      </a:cubicBezTo>
                      <a:cubicBezTo>
                        <a:pt x="113747" y="467415"/>
                        <a:pt x="91200" y="451222"/>
                        <a:pt x="68514" y="405600"/>
                      </a:cubicBezTo>
                      <a:cubicBezTo>
                        <a:pt x="41171" y="366621"/>
                        <a:pt x="51760" y="313348"/>
                        <a:pt x="80896" y="283680"/>
                      </a:cubicBezTo>
                      <a:cubicBezTo>
                        <a:pt x="115772" y="247621"/>
                        <a:pt x="150223" y="242667"/>
                        <a:pt x="193291" y="237960"/>
                      </a:cubicBezTo>
                      <a:cubicBezTo>
                        <a:pt x="204940" y="238168"/>
                        <a:pt x="216879" y="246073"/>
                        <a:pt x="226629" y="243675"/>
                      </a:cubicBezTo>
                      <a:cubicBezTo>
                        <a:pt x="225956" y="234822"/>
                        <a:pt x="229929" y="219055"/>
                        <a:pt x="226629" y="206528"/>
                      </a:cubicBezTo>
                      <a:cubicBezTo>
                        <a:pt x="223303" y="158557"/>
                        <a:pt x="258753" y="66262"/>
                        <a:pt x="338071" y="63653"/>
                      </a:cubicBezTo>
                      <a:cubicBezTo>
                        <a:pt x="409921" y="38256"/>
                        <a:pt x="478461" y="74633"/>
                        <a:pt x="501901" y="139853"/>
                      </a:cubicBezTo>
                      <a:cubicBezTo>
                        <a:pt x="504641" y="144792"/>
                        <a:pt x="509825" y="157684"/>
                        <a:pt x="513331" y="162713"/>
                      </a:cubicBezTo>
                      <a:cubicBezTo>
                        <a:pt x="522408" y="156930"/>
                        <a:pt x="527141" y="159096"/>
                        <a:pt x="537144" y="154140"/>
                      </a:cubicBezTo>
                      <a:cubicBezTo>
                        <a:pt x="580477" y="149609"/>
                        <a:pt x="608156" y="145176"/>
                        <a:pt x="643824" y="169380"/>
                      </a:cubicBezTo>
                      <a:cubicBezTo>
                        <a:pt x="674028" y="182850"/>
                        <a:pt x="686490" y="227463"/>
                        <a:pt x="693354" y="265583"/>
                      </a:cubicBezTo>
                      <a:cubicBezTo>
                        <a:pt x="696745" y="272715"/>
                        <a:pt x="690878" y="283082"/>
                        <a:pt x="693354" y="295110"/>
                      </a:cubicBezTo>
                      <a:cubicBezTo>
                        <a:pt x="707564" y="292476"/>
                        <a:pt x="719158" y="298626"/>
                        <a:pt x="732406" y="295110"/>
                      </a:cubicBezTo>
                      <a:cubicBezTo>
                        <a:pt x="781507" y="286688"/>
                        <a:pt x="814093" y="342053"/>
                        <a:pt x="818131" y="384645"/>
                      </a:cubicBezTo>
                      <a:cubicBezTo>
                        <a:pt x="818963" y="434186"/>
                        <a:pt x="780689" y="464213"/>
                        <a:pt x="731454" y="473228"/>
                      </a:cubicBezTo>
                      <a:cubicBezTo>
                        <a:pt x="713385" y="475954"/>
                        <a:pt x="697842" y="469075"/>
                        <a:pt x="681924" y="473228"/>
                      </a:cubicBezTo>
                      <a:cubicBezTo>
                        <a:pt x="679307" y="481208"/>
                        <a:pt x="659981" y="492186"/>
                        <a:pt x="657159" y="500850"/>
                      </a:cubicBezTo>
                      <a:cubicBezTo>
                        <a:pt x="648411" y="514259"/>
                        <a:pt x="637835" y="522733"/>
                        <a:pt x="630489" y="533235"/>
                      </a:cubicBezTo>
                      <a:cubicBezTo>
                        <a:pt x="661480" y="529169"/>
                        <a:pt x="698814" y="536933"/>
                        <a:pt x="731454" y="533235"/>
                      </a:cubicBezTo>
                      <a:cubicBezTo>
                        <a:pt x="818249" y="524511"/>
                        <a:pt x="885139" y="485536"/>
                        <a:pt x="876234" y="393218"/>
                      </a:cubicBezTo>
                      <a:cubicBezTo>
                        <a:pt x="880643" y="314005"/>
                        <a:pt x="819050" y="269554"/>
                        <a:pt x="748599" y="237008"/>
                      </a:cubicBezTo>
                      <a:close/>
                    </a:path>
                    <a:path w="876515" h="533235" stroke="0" extrusionOk="0">
                      <a:moveTo>
                        <a:pt x="748599" y="237008"/>
                      </a:moveTo>
                      <a:cubicBezTo>
                        <a:pt x="738059" y="198404"/>
                        <a:pt x="718507" y="150873"/>
                        <a:pt x="677161" y="120803"/>
                      </a:cubicBezTo>
                      <a:cubicBezTo>
                        <a:pt x="643749" y="94915"/>
                        <a:pt x="593848" y="82070"/>
                        <a:pt x="540954" y="92228"/>
                      </a:cubicBezTo>
                      <a:cubicBezTo>
                        <a:pt x="494055" y="14492"/>
                        <a:pt x="432244" y="-15758"/>
                        <a:pt x="324736" y="5550"/>
                      </a:cubicBezTo>
                      <a:cubicBezTo>
                        <a:pt x="253114" y="14765"/>
                        <a:pt x="204985" y="93617"/>
                        <a:pt x="170431" y="177000"/>
                      </a:cubicBezTo>
                      <a:cubicBezTo>
                        <a:pt x="116386" y="180121"/>
                        <a:pt x="75694" y="198056"/>
                        <a:pt x="34224" y="247485"/>
                      </a:cubicBezTo>
                      <a:cubicBezTo>
                        <a:pt x="-6336" y="301487"/>
                        <a:pt x="-11847" y="368329"/>
                        <a:pt x="16126" y="430365"/>
                      </a:cubicBezTo>
                      <a:cubicBezTo>
                        <a:pt x="35363" y="478634"/>
                        <a:pt x="108998" y="519097"/>
                        <a:pt x="165669" y="532283"/>
                      </a:cubicBezTo>
                      <a:cubicBezTo>
                        <a:pt x="188676" y="529416"/>
                        <a:pt x="207500" y="538903"/>
                        <a:pt x="235201" y="532283"/>
                      </a:cubicBezTo>
                      <a:cubicBezTo>
                        <a:pt x="219986" y="520066"/>
                        <a:pt x="222629" y="510010"/>
                        <a:pt x="209484" y="500850"/>
                      </a:cubicBezTo>
                      <a:cubicBezTo>
                        <a:pt x="202265" y="494719"/>
                        <a:pt x="199258" y="484130"/>
                        <a:pt x="185671" y="473228"/>
                      </a:cubicBezTo>
                      <a:cubicBezTo>
                        <a:pt x="177119" y="474724"/>
                        <a:pt x="175645" y="472719"/>
                        <a:pt x="168526" y="473228"/>
                      </a:cubicBezTo>
                      <a:cubicBezTo>
                        <a:pt x="135776" y="463531"/>
                        <a:pt x="81263" y="445490"/>
                        <a:pt x="68514" y="405600"/>
                      </a:cubicBezTo>
                      <a:cubicBezTo>
                        <a:pt x="57480" y="373219"/>
                        <a:pt x="48852" y="326653"/>
                        <a:pt x="80896" y="283680"/>
                      </a:cubicBezTo>
                      <a:cubicBezTo>
                        <a:pt x="108665" y="248533"/>
                        <a:pt x="151917" y="231398"/>
                        <a:pt x="193291" y="237960"/>
                      </a:cubicBezTo>
                      <a:cubicBezTo>
                        <a:pt x="209975" y="237718"/>
                        <a:pt x="218729" y="243728"/>
                        <a:pt x="226629" y="243675"/>
                      </a:cubicBezTo>
                      <a:cubicBezTo>
                        <a:pt x="226082" y="227720"/>
                        <a:pt x="227748" y="224787"/>
                        <a:pt x="226629" y="206528"/>
                      </a:cubicBezTo>
                      <a:cubicBezTo>
                        <a:pt x="231508" y="143299"/>
                        <a:pt x="280459" y="69678"/>
                        <a:pt x="338071" y="63653"/>
                      </a:cubicBezTo>
                      <a:cubicBezTo>
                        <a:pt x="414593" y="44299"/>
                        <a:pt x="462647" y="67509"/>
                        <a:pt x="501901" y="139853"/>
                      </a:cubicBezTo>
                      <a:cubicBezTo>
                        <a:pt x="507410" y="144086"/>
                        <a:pt x="505095" y="153002"/>
                        <a:pt x="513331" y="162713"/>
                      </a:cubicBezTo>
                      <a:cubicBezTo>
                        <a:pt x="517993" y="159433"/>
                        <a:pt x="528143" y="158035"/>
                        <a:pt x="537144" y="154140"/>
                      </a:cubicBezTo>
                      <a:cubicBezTo>
                        <a:pt x="573882" y="144227"/>
                        <a:pt x="605426" y="144556"/>
                        <a:pt x="643824" y="169380"/>
                      </a:cubicBezTo>
                      <a:cubicBezTo>
                        <a:pt x="672741" y="192443"/>
                        <a:pt x="691390" y="225523"/>
                        <a:pt x="693354" y="265583"/>
                      </a:cubicBezTo>
                      <a:cubicBezTo>
                        <a:pt x="695414" y="272341"/>
                        <a:pt x="690507" y="284129"/>
                        <a:pt x="693354" y="295110"/>
                      </a:cubicBezTo>
                      <a:cubicBezTo>
                        <a:pt x="703289" y="292388"/>
                        <a:pt x="717858" y="299532"/>
                        <a:pt x="732406" y="295110"/>
                      </a:cubicBezTo>
                      <a:cubicBezTo>
                        <a:pt x="787897" y="295372"/>
                        <a:pt x="820040" y="333290"/>
                        <a:pt x="818131" y="384645"/>
                      </a:cubicBezTo>
                      <a:cubicBezTo>
                        <a:pt x="815390" y="430501"/>
                        <a:pt x="783387" y="470503"/>
                        <a:pt x="731454" y="473228"/>
                      </a:cubicBezTo>
                      <a:cubicBezTo>
                        <a:pt x="711365" y="478113"/>
                        <a:pt x="698020" y="468916"/>
                        <a:pt x="681924" y="473228"/>
                      </a:cubicBezTo>
                      <a:cubicBezTo>
                        <a:pt x="673957" y="485365"/>
                        <a:pt x="662648" y="489393"/>
                        <a:pt x="657159" y="500850"/>
                      </a:cubicBezTo>
                      <a:cubicBezTo>
                        <a:pt x="647017" y="516487"/>
                        <a:pt x="639466" y="519727"/>
                        <a:pt x="630489" y="533235"/>
                      </a:cubicBezTo>
                      <a:cubicBezTo>
                        <a:pt x="671911" y="527476"/>
                        <a:pt x="704483" y="537290"/>
                        <a:pt x="731454" y="533235"/>
                      </a:cubicBezTo>
                      <a:cubicBezTo>
                        <a:pt x="817965" y="514898"/>
                        <a:pt x="872107" y="448290"/>
                        <a:pt x="876234" y="393218"/>
                      </a:cubicBezTo>
                      <a:cubicBezTo>
                        <a:pt x="868332" y="307575"/>
                        <a:pt x="828637" y="262755"/>
                        <a:pt x="748599" y="237008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853487591">
                        <a:custGeom>
                          <a:avLst/>
                          <a:gdLst>
                            <a:gd name="connsiteX0" fmla="*/ 748599 w 876515"/>
                            <a:gd name="connsiteY0" fmla="*/ 237008 h 533235"/>
                            <a:gd name="connsiteX1" fmla="*/ 677161 w 876515"/>
                            <a:gd name="connsiteY1" fmla="*/ 120803 h 533235"/>
                            <a:gd name="connsiteX2" fmla="*/ 540954 w 876515"/>
                            <a:gd name="connsiteY2" fmla="*/ 92228 h 533235"/>
                            <a:gd name="connsiteX3" fmla="*/ 324736 w 876515"/>
                            <a:gd name="connsiteY3" fmla="*/ 5550 h 533235"/>
                            <a:gd name="connsiteX4" fmla="*/ 170431 w 876515"/>
                            <a:gd name="connsiteY4" fmla="*/ 177000 h 533235"/>
                            <a:gd name="connsiteX5" fmla="*/ 34224 w 876515"/>
                            <a:gd name="connsiteY5" fmla="*/ 247485 h 533235"/>
                            <a:gd name="connsiteX6" fmla="*/ 16126 w 876515"/>
                            <a:gd name="connsiteY6" fmla="*/ 430365 h 533235"/>
                            <a:gd name="connsiteX7" fmla="*/ 165669 w 876515"/>
                            <a:gd name="connsiteY7" fmla="*/ 532283 h 533235"/>
                            <a:gd name="connsiteX8" fmla="*/ 235201 w 876515"/>
                            <a:gd name="connsiteY8" fmla="*/ 532283 h 533235"/>
                            <a:gd name="connsiteX9" fmla="*/ 209484 w 876515"/>
                            <a:gd name="connsiteY9" fmla="*/ 500850 h 533235"/>
                            <a:gd name="connsiteX10" fmla="*/ 185671 w 876515"/>
                            <a:gd name="connsiteY10" fmla="*/ 473228 h 533235"/>
                            <a:gd name="connsiteX11" fmla="*/ 168526 w 876515"/>
                            <a:gd name="connsiteY11" fmla="*/ 473228 h 533235"/>
                            <a:gd name="connsiteX12" fmla="*/ 68514 w 876515"/>
                            <a:gd name="connsiteY12" fmla="*/ 405600 h 533235"/>
                            <a:gd name="connsiteX13" fmla="*/ 80896 w 876515"/>
                            <a:gd name="connsiteY13" fmla="*/ 283680 h 533235"/>
                            <a:gd name="connsiteX14" fmla="*/ 193291 w 876515"/>
                            <a:gd name="connsiteY14" fmla="*/ 237960 h 533235"/>
                            <a:gd name="connsiteX15" fmla="*/ 226629 w 876515"/>
                            <a:gd name="connsiteY15" fmla="*/ 243675 h 533235"/>
                            <a:gd name="connsiteX16" fmla="*/ 226629 w 876515"/>
                            <a:gd name="connsiteY16" fmla="*/ 206528 h 533235"/>
                            <a:gd name="connsiteX17" fmla="*/ 338071 w 876515"/>
                            <a:gd name="connsiteY17" fmla="*/ 63653 h 533235"/>
                            <a:gd name="connsiteX18" fmla="*/ 501901 w 876515"/>
                            <a:gd name="connsiteY18" fmla="*/ 139853 h 533235"/>
                            <a:gd name="connsiteX19" fmla="*/ 513331 w 876515"/>
                            <a:gd name="connsiteY19" fmla="*/ 162713 h 533235"/>
                            <a:gd name="connsiteX20" fmla="*/ 537144 w 876515"/>
                            <a:gd name="connsiteY20" fmla="*/ 154140 h 533235"/>
                            <a:gd name="connsiteX21" fmla="*/ 643824 w 876515"/>
                            <a:gd name="connsiteY21" fmla="*/ 169380 h 533235"/>
                            <a:gd name="connsiteX22" fmla="*/ 693354 w 876515"/>
                            <a:gd name="connsiteY22" fmla="*/ 265583 h 533235"/>
                            <a:gd name="connsiteX23" fmla="*/ 693354 w 876515"/>
                            <a:gd name="connsiteY23" fmla="*/ 295110 h 533235"/>
                            <a:gd name="connsiteX24" fmla="*/ 732406 w 876515"/>
                            <a:gd name="connsiteY24" fmla="*/ 295110 h 533235"/>
                            <a:gd name="connsiteX25" fmla="*/ 818131 w 876515"/>
                            <a:gd name="connsiteY25" fmla="*/ 384645 h 533235"/>
                            <a:gd name="connsiteX26" fmla="*/ 731454 w 876515"/>
                            <a:gd name="connsiteY26" fmla="*/ 473228 h 533235"/>
                            <a:gd name="connsiteX27" fmla="*/ 681924 w 876515"/>
                            <a:gd name="connsiteY27" fmla="*/ 473228 h 533235"/>
                            <a:gd name="connsiteX28" fmla="*/ 657159 w 876515"/>
                            <a:gd name="connsiteY28" fmla="*/ 500850 h 533235"/>
                            <a:gd name="connsiteX29" fmla="*/ 630489 w 876515"/>
                            <a:gd name="connsiteY29" fmla="*/ 533235 h 533235"/>
                            <a:gd name="connsiteX30" fmla="*/ 731454 w 876515"/>
                            <a:gd name="connsiteY30" fmla="*/ 533235 h 533235"/>
                            <a:gd name="connsiteX31" fmla="*/ 876234 w 876515"/>
                            <a:gd name="connsiteY31" fmla="*/ 393218 h 533235"/>
                            <a:gd name="connsiteX32" fmla="*/ 748599 w 876515"/>
                            <a:gd name="connsiteY32" fmla="*/ 237008 h 53323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</a:cxnLst>
                          <a:rect l="l" t="t" r="r" b="b"/>
                          <a:pathLst>
                            <a:path w="876515" h="533235">
                              <a:moveTo>
                                <a:pt x="748599" y="237008"/>
                              </a:moveTo>
                              <a:cubicBezTo>
                                <a:pt x="740979" y="190335"/>
                                <a:pt x="715261" y="148425"/>
                                <a:pt x="677161" y="120803"/>
                              </a:cubicBezTo>
                              <a:cubicBezTo>
                                <a:pt x="638109" y="93180"/>
                                <a:pt x="588579" y="82703"/>
                                <a:pt x="540954" y="92228"/>
                              </a:cubicBezTo>
                              <a:cubicBezTo>
                                <a:pt x="494281" y="20790"/>
                                <a:pt x="407604" y="-14452"/>
                                <a:pt x="324736" y="5550"/>
                              </a:cubicBezTo>
                              <a:cubicBezTo>
                                <a:pt x="243774" y="26505"/>
                                <a:pt x="182814" y="94133"/>
                                <a:pt x="170431" y="177000"/>
                              </a:cubicBezTo>
                              <a:cubicBezTo>
                                <a:pt x="117091" y="178905"/>
                                <a:pt x="66609" y="204623"/>
                                <a:pt x="34224" y="247485"/>
                              </a:cubicBezTo>
                              <a:cubicBezTo>
                                <a:pt x="-3876" y="300825"/>
                                <a:pt x="-10544" y="370358"/>
                                <a:pt x="16126" y="430365"/>
                              </a:cubicBezTo>
                              <a:cubicBezTo>
                                <a:pt x="43749" y="489420"/>
                                <a:pt x="100899" y="528473"/>
                                <a:pt x="165669" y="532283"/>
                              </a:cubicBezTo>
                              <a:lnTo>
                                <a:pt x="235201" y="532283"/>
                              </a:lnTo>
                              <a:lnTo>
                                <a:pt x="209484" y="500850"/>
                              </a:lnTo>
                              <a:lnTo>
                                <a:pt x="185671" y="473228"/>
                              </a:lnTo>
                              <a:lnTo>
                                <a:pt x="168526" y="473228"/>
                              </a:lnTo>
                              <a:cubicBezTo>
                                <a:pt x="125664" y="470370"/>
                                <a:pt x="87564" y="444653"/>
                                <a:pt x="68514" y="405600"/>
                              </a:cubicBezTo>
                              <a:cubicBezTo>
                                <a:pt x="50416" y="365595"/>
                                <a:pt x="55179" y="319875"/>
                                <a:pt x="80896" y="283680"/>
                              </a:cubicBezTo>
                              <a:cubicBezTo>
                                <a:pt x="106614" y="248438"/>
                                <a:pt x="149476" y="231293"/>
                                <a:pt x="193291" y="237960"/>
                              </a:cubicBezTo>
                              <a:lnTo>
                                <a:pt x="226629" y="243675"/>
                              </a:lnTo>
                              <a:lnTo>
                                <a:pt x="226629" y="206528"/>
                              </a:lnTo>
                              <a:cubicBezTo>
                                <a:pt x="226629" y="138900"/>
                                <a:pt x="272349" y="79845"/>
                                <a:pt x="338071" y="63653"/>
                              </a:cubicBezTo>
                              <a:cubicBezTo>
                                <a:pt x="403794" y="47460"/>
                                <a:pt x="471421" y="79845"/>
                                <a:pt x="501901" y="139853"/>
                              </a:cubicBezTo>
                              <a:lnTo>
                                <a:pt x="513331" y="162713"/>
                              </a:lnTo>
                              <a:lnTo>
                                <a:pt x="537144" y="154140"/>
                              </a:lnTo>
                              <a:cubicBezTo>
                                <a:pt x="573339" y="141758"/>
                                <a:pt x="612391" y="147473"/>
                                <a:pt x="643824" y="169380"/>
                              </a:cubicBezTo>
                              <a:cubicBezTo>
                                <a:pt x="674304" y="192240"/>
                                <a:pt x="692401" y="227483"/>
                                <a:pt x="693354" y="265583"/>
                              </a:cubicBezTo>
                              <a:lnTo>
                                <a:pt x="693354" y="295110"/>
                              </a:lnTo>
                              <a:lnTo>
                                <a:pt x="732406" y="295110"/>
                              </a:lnTo>
                              <a:cubicBezTo>
                                <a:pt x="780984" y="297015"/>
                                <a:pt x="819084" y="337020"/>
                                <a:pt x="818131" y="384645"/>
                              </a:cubicBezTo>
                              <a:cubicBezTo>
                                <a:pt x="818131" y="433223"/>
                                <a:pt x="779079" y="472275"/>
                                <a:pt x="731454" y="473228"/>
                              </a:cubicBezTo>
                              <a:lnTo>
                                <a:pt x="681924" y="473228"/>
                              </a:lnTo>
                              <a:lnTo>
                                <a:pt x="657159" y="500850"/>
                              </a:lnTo>
                              <a:lnTo>
                                <a:pt x="630489" y="533235"/>
                              </a:lnTo>
                              <a:lnTo>
                                <a:pt x="731454" y="533235"/>
                              </a:lnTo>
                              <a:cubicBezTo>
                                <a:pt x="808606" y="531330"/>
                                <a:pt x="871471" y="470370"/>
                                <a:pt x="876234" y="393218"/>
                              </a:cubicBezTo>
                              <a:cubicBezTo>
                                <a:pt x="880996" y="316065"/>
                                <a:pt x="824799" y="248438"/>
                                <a:pt x="748599" y="237008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0EDDBACF-8259-4522-BE40-9A5C10C5B78E}"/>
                  </a:ext>
                </a:extLst>
              </p:cNvPr>
              <p:cNvGrpSpPr/>
              <p:nvPr/>
            </p:nvGrpSpPr>
            <p:grpSpPr>
              <a:xfrm>
                <a:off x="3749658" y="1594527"/>
                <a:ext cx="805894" cy="520256"/>
                <a:chOff x="2052118" y="2964701"/>
                <a:chExt cx="950411" cy="613551"/>
              </a:xfrm>
            </p:grpSpPr>
            <p:sp>
              <p:nvSpPr>
                <p:cNvPr id="374" name="Freeform: Shape 373">
                  <a:extLst>
                    <a:ext uri="{FF2B5EF4-FFF2-40B4-BE49-F238E27FC236}">
                      <a16:creationId xmlns:a16="http://schemas.microsoft.com/office/drawing/2014/main" id="{AC484687-1F66-4D1B-978D-84C95491B806}"/>
                    </a:ext>
                  </a:extLst>
                </p:cNvPr>
                <p:cNvSpPr/>
                <p:nvPr/>
              </p:nvSpPr>
              <p:spPr>
                <a:xfrm rot="3600000">
                  <a:off x="2494773" y="3013537"/>
                  <a:ext cx="546639" cy="468872"/>
                </a:xfrm>
                <a:custGeom>
                  <a:avLst/>
                  <a:gdLst>
                    <a:gd name="connsiteX0" fmla="*/ 678216 w 2604523"/>
                    <a:gd name="connsiteY0" fmla="*/ 1289261 h 2233997"/>
                    <a:gd name="connsiteX1" fmla="*/ 593710 w 2604523"/>
                    <a:gd name="connsiteY1" fmla="*/ 1232924 h 2233997"/>
                    <a:gd name="connsiteX2" fmla="*/ 418197 w 2604523"/>
                    <a:gd name="connsiteY2" fmla="*/ 1204755 h 2233997"/>
                    <a:gd name="connsiteX3" fmla="*/ 169012 w 2604523"/>
                    <a:gd name="connsiteY3" fmla="*/ 1076912 h 2233997"/>
                    <a:gd name="connsiteX4" fmla="*/ 67172 w 2604523"/>
                    <a:gd name="connsiteY4" fmla="*/ 946903 h 2233997"/>
                    <a:gd name="connsiteX5" fmla="*/ 0 w 2604523"/>
                    <a:gd name="connsiteY5" fmla="*/ 693384 h 2233997"/>
                    <a:gd name="connsiteX6" fmla="*/ 26002 w 2604523"/>
                    <a:gd name="connsiteY6" fmla="*/ 446366 h 2233997"/>
                    <a:gd name="connsiteX7" fmla="*/ 104008 w 2604523"/>
                    <a:gd name="connsiteY7" fmla="*/ 270854 h 2233997"/>
                    <a:gd name="connsiteX8" fmla="*/ 221016 w 2604523"/>
                    <a:gd name="connsiteY8" fmla="*/ 106175 h 2233997"/>
                    <a:gd name="connsiteX9" fmla="*/ 331524 w 2604523"/>
                    <a:gd name="connsiteY9" fmla="*/ 34670 h 2233997"/>
                    <a:gd name="connsiteX10" fmla="*/ 472368 w 2604523"/>
                    <a:gd name="connsiteY10" fmla="*/ 0 h 2233997"/>
                    <a:gd name="connsiteX11" fmla="*/ 660881 w 2604523"/>
                    <a:gd name="connsiteY11" fmla="*/ 4334 h 2233997"/>
                    <a:gd name="connsiteX12" fmla="*/ 860229 w 2604523"/>
                    <a:gd name="connsiteY12" fmla="*/ 101841 h 2233997"/>
                    <a:gd name="connsiteX13" fmla="*/ 1027075 w 2604523"/>
                    <a:gd name="connsiteY13" fmla="*/ 225350 h 2233997"/>
                    <a:gd name="connsiteX14" fmla="*/ 1126749 w 2604523"/>
                    <a:gd name="connsiteY14" fmla="*/ 322857 h 2233997"/>
                    <a:gd name="connsiteX15" fmla="*/ 1189587 w 2604523"/>
                    <a:gd name="connsiteY15" fmla="*/ 455034 h 2233997"/>
                    <a:gd name="connsiteX16" fmla="*/ 1241590 w 2604523"/>
                    <a:gd name="connsiteY16" fmla="*/ 602378 h 2233997"/>
                    <a:gd name="connsiteX17" fmla="*/ 1265426 w 2604523"/>
                    <a:gd name="connsiteY17" fmla="*/ 704219 h 2233997"/>
                    <a:gd name="connsiteX18" fmla="*/ 1235090 w 2604523"/>
                    <a:gd name="connsiteY18" fmla="*/ 838562 h 2233997"/>
                    <a:gd name="connsiteX19" fmla="*/ 1135416 w 2604523"/>
                    <a:gd name="connsiteY19" fmla="*/ 979405 h 2233997"/>
                    <a:gd name="connsiteX20" fmla="*/ 1024908 w 2604523"/>
                    <a:gd name="connsiteY20" fmla="*/ 1100747 h 2233997"/>
                    <a:gd name="connsiteX21" fmla="*/ 931735 w 2604523"/>
                    <a:gd name="connsiteY21" fmla="*/ 1180920 h 2233997"/>
                    <a:gd name="connsiteX22" fmla="*/ 912233 w 2604523"/>
                    <a:gd name="connsiteY22" fmla="*/ 1304429 h 2233997"/>
                    <a:gd name="connsiteX23" fmla="*/ 916567 w 2604523"/>
                    <a:gd name="connsiteY23" fmla="*/ 1417104 h 2233997"/>
                    <a:gd name="connsiteX24" fmla="*/ 983738 w 2604523"/>
                    <a:gd name="connsiteY24" fmla="*/ 1705291 h 2233997"/>
                    <a:gd name="connsiteX25" fmla="*/ 1040076 w 2604523"/>
                    <a:gd name="connsiteY25" fmla="*/ 1989146 h 2233997"/>
                    <a:gd name="connsiteX26" fmla="*/ 1068245 w 2604523"/>
                    <a:gd name="connsiteY26" fmla="*/ 2153824 h 2233997"/>
                    <a:gd name="connsiteX27" fmla="*/ 1391101 w 2604523"/>
                    <a:gd name="connsiteY27" fmla="*/ 1668455 h 2233997"/>
                    <a:gd name="connsiteX28" fmla="*/ 1408436 w 2604523"/>
                    <a:gd name="connsiteY28" fmla="*/ 1596950 h 2233997"/>
                    <a:gd name="connsiteX29" fmla="*/ 1375934 w 2604523"/>
                    <a:gd name="connsiteY29" fmla="*/ 1503777 h 2233997"/>
                    <a:gd name="connsiteX30" fmla="*/ 1326097 w 2604523"/>
                    <a:gd name="connsiteY30" fmla="*/ 1404103 h 2233997"/>
                    <a:gd name="connsiteX31" fmla="*/ 1313096 w 2604523"/>
                    <a:gd name="connsiteY31" fmla="*/ 1280594 h 2233997"/>
                    <a:gd name="connsiteX32" fmla="*/ 1319596 w 2604523"/>
                    <a:gd name="connsiteY32" fmla="*/ 1191754 h 2233997"/>
                    <a:gd name="connsiteX33" fmla="*/ 1354265 w 2604523"/>
                    <a:gd name="connsiteY33" fmla="*/ 1087746 h 2233997"/>
                    <a:gd name="connsiteX34" fmla="*/ 1432271 w 2604523"/>
                    <a:gd name="connsiteY34" fmla="*/ 1001073 h 2233997"/>
                    <a:gd name="connsiteX35" fmla="*/ 1492942 w 2604523"/>
                    <a:gd name="connsiteY35" fmla="*/ 888399 h 2233997"/>
                    <a:gd name="connsiteX36" fmla="*/ 1631619 w 2604523"/>
                    <a:gd name="connsiteY36" fmla="*/ 751889 h 2233997"/>
                    <a:gd name="connsiteX37" fmla="*/ 1722626 w 2604523"/>
                    <a:gd name="connsiteY37" fmla="*/ 680383 h 2233997"/>
                    <a:gd name="connsiteX38" fmla="*/ 1781130 w 2604523"/>
                    <a:gd name="connsiteY38" fmla="*/ 650048 h 2233997"/>
                    <a:gd name="connsiteX39" fmla="*/ 1835300 w 2604523"/>
                    <a:gd name="connsiteY39" fmla="*/ 632713 h 2233997"/>
                    <a:gd name="connsiteX40" fmla="*/ 1934974 w 2604523"/>
                    <a:gd name="connsiteY40" fmla="*/ 585043 h 2233997"/>
                    <a:gd name="connsiteX41" fmla="*/ 2017314 w 2604523"/>
                    <a:gd name="connsiteY41" fmla="*/ 546040 h 2233997"/>
                    <a:gd name="connsiteX42" fmla="*/ 2093153 w 2604523"/>
                    <a:gd name="connsiteY42" fmla="*/ 528706 h 2233997"/>
                    <a:gd name="connsiteX43" fmla="*/ 2181992 w 2604523"/>
                    <a:gd name="connsiteY43" fmla="*/ 526539 h 2233997"/>
                    <a:gd name="connsiteX44" fmla="*/ 2242663 w 2604523"/>
                    <a:gd name="connsiteY44" fmla="*/ 546040 h 2233997"/>
                    <a:gd name="connsiteX45" fmla="*/ 2353172 w 2604523"/>
                    <a:gd name="connsiteY45" fmla="*/ 580709 h 2233997"/>
                    <a:gd name="connsiteX46" fmla="*/ 2446345 w 2604523"/>
                    <a:gd name="connsiteY46" fmla="*/ 634880 h 2233997"/>
                    <a:gd name="connsiteX47" fmla="*/ 2511350 w 2604523"/>
                    <a:gd name="connsiteY47" fmla="*/ 695551 h 2233997"/>
                    <a:gd name="connsiteX48" fmla="*/ 2576354 w 2604523"/>
                    <a:gd name="connsiteY48" fmla="*/ 810393 h 2233997"/>
                    <a:gd name="connsiteX49" fmla="*/ 2604523 w 2604523"/>
                    <a:gd name="connsiteY49" fmla="*/ 890565 h 2233997"/>
                    <a:gd name="connsiteX50" fmla="*/ 2591522 w 2604523"/>
                    <a:gd name="connsiteY50" fmla="*/ 1068245 h 2233997"/>
                    <a:gd name="connsiteX51" fmla="*/ 2539518 w 2604523"/>
                    <a:gd name="connsiteY51" fmla="*/ 1261092 h 2233997"/>
                    <a:gd name="connsiteX52" fmla="*/ 2457179 w 2604523"/>
                    <a:gd name="connsiteY52" fmla="*/ 1436605 h 2233997"/>
                    <a:gd name="connsiteX53" fmla="*/ 2364006 w 2604523"/>
                    <a:gd name="connsiteY53" fmla="*/ 1536279 h 2233997"/>
                    <a:gd name="connsiteX54" fmla="*/ 2251331 w 2604523"/>
                    <a:gd name="connsiteY54" fmla="*/ 1629453 h 2233997"/>
                    <a:gd name="connsiteX55" fmla="*/ 2153824 w 2604523"/>
                    <a:gd name="connsiteY55" fmla="*/ 1683623 h 2233997"/>
                    <a:gd name="connsiteX56" fmla="*/ 2036815 w 2604523"/>
                    <a:gd name="connsiteY56" fmla="*/ 1778964 h 2233997"/>
                    <a:gd name="connsiteX57" fmla="*/ 1915473 w 2604523"/>
                    <a:gd name="connsiteY57" fmla="*/ 1811466 h 2233997"/>
                    <a:gd name="connsiteX58" fmla="*/ 1804965 w 2604523"/>
                    <a:gd name="connsiteY58" fmla="*/ 1809299 h 2233997"/>
                    <a:gd name="connsiteX59" fmla="*/ 1685790 w 2604523"/>
                    <a:gd name="connsiteY59" fmla="*/ 1781130 h 2233997"/>
                    <a:gd name="connsiteX60" fmla="*/ 1633786 w 2604523"/>
                    <a:gd name="connsiteY60" fmla="*/ 1755128 h 2233997"/>
                    <a:gd name="connsiteX61" fmla="*/ 1573115 w 2604523"/>
                    <a:gd name="connsiteY61" fmla="*/ 1707458 h 2233997"/>
                    <a:gd name="connsiteX62" fmla="*/ 1534112 w 2604523"/>
                    <a:gd name="connsiteY62" fmla="*/ 1707458 h 2233997"/>
                    <a:gd name="connsiteX63" fmla="*/ 1152751 w 2604523"/>
                    <a:gd name="connsiteY63" fmla="*/ 2231830 h 2233997"/>
                    <a:gd name="connsiteX64" fmla="*/ 1263259 w 2604523"/>
                    <a:gd name="connsiteY64" fmla="*/ 2233997 h 2233997"/>
                    <a:gd name="connsiteX65" fmla="*/ 1243757 w 2604523"/>
                    <a:gd name="connsiteY65" fmla="*/ 2223163 h 2233997"/>
                    <a:gd name="connsiteX66" fmla="*/ 1150584 w 2604523"/>
                    <a:gd name="connsiteY66" fmla="*/ 2227496 h 2233997"/>
                    <a:gd name="connsiteX67" fmla="*/ 1059577 w 2604523"/>
                    <a:gd name="connsiteY67" fmla="*/ 2188493 h 2233997"/>
                    <a:gd name="connsiteX68" fmla="*/ 1057410 w 2604523"/>
                    <a:gd name="connsiteY68" fmla="*/ 2119155 h 2233997"/>
                    <a:gd name="connsiteX69" fmla="*/ 1046576 w 2604523"/>
                    <a:gd name="connsiteY69" fmla="*/ 2069318 h 2233997"/>
                    <a:gd name="connsiteX70" fmla="*/ 1035742 w 2604523"/>
                    <a:gd name="connsiteY70" fmla="*/ 2023815 h 2233997"/>
                    <a:gd name="connsiteX71" fmla="*/ 1014074 w 2604523"/>
                    <a:gd name="connsiteY71" fmla="*/ 1989146 h 2233997"/>
                    <a:gd name="connsiteX72" fmla="*/ 990239 w 2604523"/>
                    <a:gd name="connsiteY72" fmla="*/ 1967477 h 2233997"/>
                    <a:gd name="connsiteX73" fmla="*/ 942569 w 2604523"/>
                    <a:gd name="connsiteY73" fmla="*/ 1945809 h 2233997"/>
                    <a:gd name="connsiteX74" fmla="*/ 910066 w 2604523"/>
                    <a:gd name="connsiteY74" fmla="*/ 1947976 h 2233997"/>
                    <a:gd name="connsiteX75" fmla="*/ 903566 w 2604523"/>
                    <a:gd name="connsiteY75" fmla="*/ 1835301 h 2233997"/>
                    <a:gd name="connsiteX76" fmla="*/ 860229 w 2604523"/>
                    <a:gd name="connsiteY76" fmla="*/ 1690124 h 2233997"/>
                    <a:gd name="connsiteX77" fmla="*/ 832061 w 2604523"/>
                    <a:gd name="connsiteY77" fmla="*/ 1531946 h 2233997"/>
                    <a:gd name="connsiteX78" fmla="*/ 803892 w 2604523"/>
                    <a:gd name="connsiteY78" fmla="*/ 1449606 h 2233997"/>
                    <a:gd name="connsiteX79" fmla="*/ 751888 w 2604523"/>
                    <a:gd name="connsiteY79" fmla="*/ 1334764 h 2233997"/>
                    <a:gd name="connsiteX80" fmla="*/ 678216 w 2604523"/>
                    <a:gd name="connsiteY80" fmla="*/ 1289261 h 223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</a:cxnLst>
                  <a:rect l="l" t="t" r="r" b="b"/>
                  <a:pathLst>
                    <a:path w="2604523" h="2233997">
                      <a:moveTo>
                        <a:pt x="678216" y="1289261"/>
                      </a:moveTo>
                      <a:lnTo>
                        <a:pt x="593710" y="1232924"/>
                      </a:lnTo>
                      <a:lnTo>
                        <a:pt x="418197" y="1204755"/>
                      </a:lnTo>
                      <a:lnTo>
                        <a:pt x="169012" y="1076912"/>
                      </a:lnTo>
                      <a:lnTo>
                        <a:pt x="67172" y="946903"/>
                      </a:lnTo>
                      <a:lnTo>
                        <a:pt x="0" y="693384"/>
                      </a:lnTo>
                      <a:lnTo>
                        <a:pt x="26002" y="446366"/>
                      </a:lnTo>
                      <a:lnTo>
                        <a:pt x="104008" y="270854"/>
                      </a:lnTo>
                      <a:lnTo>
                        <a:pt x="221016" y="106175"/>
                      </a:lnTo>
                      <a:lnTo>
                        <a:pt x="331524" y="34670"/>
                      </a:lnTo>
                      <a:lnTo>
                        <a:pt x="472368" y="0"/>
                      </a:lnTo>
                      <a:lnTo>
                        <a:pt x="660881" y="4334"/>
                      </a:lnTo>
                      <a:lnTo>
                        <a:pt x="860229" y="101841"/>
                      </a:lnTo>
                      <a:lnTo>
                        <a:pt x="1027075" y="225350"/>
                      </a:lnTo>
                      <a:lnTo>
                        <a:pt x="1126749" y="322857"/>
                      </a:lnTo>
                      <a:lnTo>
                        <a:pt x="1189587" y="455034"/>
                      </a:lnTo>
                      <a:lnTo>
                        <a:pt x="1241590" y="602378"/>
                      </a:lnTo>
                      <a:lnTo>
                        <a:pt x="1265426" y="704219"/>
                      </a:lnTo>
                      <a:lnTo>
                        <a:pt x="1235090" y="838562"/>
                      </a:lnTo>
                      <a:lnTo>
                        <a:pt x="1135416" y="979405"/>
                      </a:lnTo>
                      <a:lnTo>
                        <a:pt x="1024908" y="1100747"/>
                      </a:lnTo>
                      <a:lnTo>
                        <a:pt x="931735" y="1180920"/>
                      </a:lnTo>
                      <a:lnTo>
                        <a:pt x="912233" y="1304429"/>
                      </a:lnTo>
                      <a:lnTo>
                        <a:pt x="916567" y="1417104"/>
                      </a:lnTo>
                      <a:lnTo>
                        <a:pt x="983738" y="1705291"/>
                      </a:lnTo>
                      <a:lnTo>
                        <a:pt x="1040076" y="1989146"/>
                      </a:lnTo>
                      <a:lnTo>
                        <a:pt x="1068245" y="2153824"/>
                      </a:lnTo>
                      <a:lnTo>
                        <a:pt x="1391101" y="1668455"/>
                      </a:lnTo>
                      <a:lnTo>
                        <a:pt x="1408436" y="1596950"/>
                      </a:lnTo>
                      <a:lnTo>
                        <a:pt x="1375934" y="1503777"/>
                      </a:lnTo>
                      <a:lnTo>
                        <a:pt x="1326097" y="1404103"/>
                      </a:lnTo>
                      <a:lnTo>
                        <a:pt x="1313096" y="1280594"/>
                      </a:lnTo>
                      <a:lnTo>
                        <a:pt x="1319596" y="1191754"/>
                      </a:lnTo>
                      <a:lnTo>
                        <a:pt x="1354265" y="1087746"/>
                      </a:lnTo>
                      <a:lnTo>
                        <a:pt x="1432271" y="1001073"/>
                      </a:lnTo>
                      <a:lnTo>
                        <a:pt x="1492942" y="888399"/>
                      </a:lnTo>
                      <a:lnTo>
                        <a:pt x="1631619" y="751889"/>
                      </a:lnTo>
                      <a:lnTo>
                        <a:pt x="1722626" y="680383"/>
                      </a:lnTo>
                      <a:lnTo>
                        <a:pt x="1781130" y="650048"/>
                      </a:lnTo>
                      <a:lnTo>
                        <a:pt x="1835300" y="632713"/>
                      </a:lnTo>
                      <a:lnTo>
                        <a:pt x="1934974" y="585043"/>
                      </a:lnTo>
                      <a:lnTo>
                        <a:pt x="2017314" y="546040"/>
                      </a:lnTo>
                      <a:lnTo>
                        <a:pt x="2093153" y="528706"/>
                      </a:lnTo>
                      <a:lnTo>
                        <a:pt x="2181992" y="526539"/>
                      </a:lnTo>
                      <a:lnTo>
                        <a:pt x="2242663" y="546040"/>
                      </a:lnTo>
                      <a:lnTo>
                        <a:pt x="2353172" y="580709"/>
                      </a:lnTo>
                      <a:lnTo>
                        <a:pt x="2446345" y="634880"/>
                      </a:lnTo>
                      <a:lnTo>
                        <a:pt x="2511350" y="695551"/>
                      </a:lnTo>
                      <a:lnTo>
                        <a:pt x="2576354" y="810393"/>
                      </a:lnTo>
                      <a:lnTo>
                        <a:pt x="2604523" y="890565"/>
                      </a:lnTo>
                      <a:lnTo>
                        <a:pt x="2591522" y="1068245"/>
                      </a:lnTo>
                      <a:lnTo>
                        <a:pt x="2539518" y="1261092"/>
                      </a:lnTo>
                      <a:lnTo>
                        <a:pt x="2457179" y="1436605"/>
                      </a:lnTo>
                      <a:lnTo>
                        <a:pt x="2364006" y="1536279"/>
                      </a:lnTo>
                      <a:lnTo>
                        <a:pt x="2251331" y="1629453"/>
                      </a:lnTo>
                      <a:lnTo>
                        <a:pt x="2153824" y="1683623"/>
                      </a:lnTo>
                      <a:lnTo>
                        <a:pt x="2036815" y="1778964"/>
                      </a:lnTo>
                      <a:lnTo>
                        <a:pt x="1915473" y="1811466"/>
                      </a:lnTo>
                      <a:lnTo>
                        <a:pt x="1804965" y="1809299"/>
                      </a:lnTo>
                      <a:lnTo>
                        <a:pt x="1685790" y="1781130"/>
                      </a:lnTo>
                      <a:lnTo>
                        <a:pt x="1633786" y="1755128"/>
                      </a:lnTo>
                      <a:lnTo>
                        <a:pt x="1573115" y="1707458"/>
                      </a:lnTo>
                      <a:lnTo>
                        <a:pt x="1534112" y="1707458"/>
                      </a:lnTo>
                      <a:lnTo>
                        <a:pt x="1152751" y="2231830"/>
                      </a:lnTo>
                      <a:lnTo>
                        <a:pt x="1263259" y="2233997"/>
                      </a:lnTo>
                      <a:lnTo>
                        <a:pt x="1243757" y="2223163"/>
                      </a:lnTo>
                      <a:lnTo>
                        <a:pt x="1150584" y="2227496"/>
                      </a:lnTo>
                      <a:lnTo>
                        <a:pt x="1059577" y="2188493"/>
                      </a:lnTo>
                      <a:cubicBezTo>
                        <a:pt x="1058855" y="2165380"/>
                        <a:pt x="1058132" y="2142268"/>
                        <a:pt x="1057410" y="2119155"/>
                      </a:cubicBezTo>
                      <a:lnTo>
                        <a:pt x="1046576" y="2069318"/>
                      </a:lnTo>
                      <a:lnTo>
                        <a:pt x="1035742" y="2023815"/>
                      </a:lnTo>
                      <a:lnTo>
                        <a:pt x="1014074" y="1989146"/>
                      </a:lnTo>
                      <a:lnTo>
                        <a:pt x="990239" y="1967477"/>
                      </a:lnTo>
                      <a:lnTo>
                        <a:pt x="942569" y="1945809"/>
                      </a:lnTo>
                      <a:lnTo>
                        <a:pt x="910066" y="1947976"/>
                      </a:lnTo>
                      <a:lnTo>
                        <a:pt x="903566" y="1835301"/>
                      </a:lnTo>
                      <a:lnTo>
                        <a:pt x="860229" y="1690124"/>
                      </a:lnTo>
                      <a:lnTo>
                        <a:pt x="832061" y="1531946"/>
                      </a:lnTo>
                      <a:lnTo>
                        <a:pt x="803892" y="1449606"/>
                      </a:lnTo>
                      <a:lnTo>
                        <a:pt x="751888" y="1334764"/>
                      </a:lnTo>
                      <a:lnTo>
                        <a:pt x="678216" y="1289261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3175" cap="flat" cmpd="sng" algn="ctr">
                  <a:solidFill>
                    <a:srgbClr val="E7E6E6">
                      <a:lumMod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3462852119">
                        <a:custGeom>
                          <a:avLst/>
                          <a:gdLst>
                            <a:gd name="connsiteX0" fmla="*/ 678216 w 2604523"/>
                            <a:gd name="connsiteY0" fmla="*/ 1289261 h 2233997"/>
                            <a:gd name="connsiteX1" fmla="*/ 593710 w 2604523"/>
                            <a:gd name="connsiteY1" fmla="*/ 1232924 h 2233997"/>
                            <a:gd name="connsiteX2" fmla="*/ 418197 w 2604523"/>
                            <a:gd name="connsiteY2" fmla="*/ 1204755 h 2233997"/>
                            <a:gd name="connsiteX3" fmla="*/ 169012 w 2604523"/>
                            <a:gd name="connsiteY3" fmla="*/ 1076912 h 2233997"/>
                            <a:gd name="connsiteX4" fmla="*/ 67172 w 2604523"/>
                            <a:gd name="connsiteY4" fmla="*/ 946903 h 2233997"/>
                            <a:gd name="connsiteX5" fmla="*/ 0 w 2604523"/>
                            <a:gd name="connsiteY5" fmla="*/ 693384 h 2233997"/>
                            <a:gd name="connsiteX6" fmla="*/ 26002 w 2604523"/>
                            <a:gd name="connsiteY6" fmla="*/ 446366 h 2233997"/>
                            <a:gd name="connsiteX7" fmla="*/ 104008 w 2604523"/>
                            <a:gd name="connsiteY7" fmla="*/ 270854 h 2233997"/>
                            <a:gd name="connsiteX8" fmla="*/ 221016 w 2604523"/>
                            <a:gd name="connsiteY8" fmla="*/ 106175 h 2233997"/>
                            <a:gd name="connsiteX9" fmla="*/ 331524 w 2604523"/>
                            <a:gd name="connsiteY9" fmla="*/ 34670 h 2233997"/>
                            <a:gd name="connsiteX10" fmla="*/ 472368 w 2604523"/>
                            <a:gd name="connsiteY10" fmla="*/ 0 h 2233997"/>
                            <a:gd name="connsiteX11" fmla="*/ 660881 w 2604523"/>
                            <a:gd name="connsiteY11" fmla="*/ 4334 h 2233997"/>
                            <a:gd name="connsiteX12" fmla="*/ 860229 w 2604523"/>
                            <a:gd name="connsiteY12" fmla="*/ 101841 h 2233997"/>
                            <a:gd name="connsiteX13" fmla="*/ 1027075 w 2604523"/>
                            <a:gd name="connsiteY13" fmla="*/ 225350 h 2233997"/>
                            <a:gd name="connsiteX14" fmla="*/ 1126749 w 2604523"/>
                            <a:gd name="connsiteY14" fmla="*/ 322857 h 2233997"/>
                            <a:gd name="connsiteX15" fmla="*/ 1189587 w 2604523"/>
                            <a:gd name="connsiteY15" fmla="*/ 455034 h 2233997"/>
                            <a:gd name="connsiteX16" fmla="*/ 1241590 w 2604523"/>
                            <a:gd name="connsiteY16" fmla="*/ 602378 h 2233997"/>
                            <a:gd name="connsiteX17" fmla="*/ 1265426 w 2604523"/>
                            <a:gd name="connsiteY17" fmla="*/ 704219 h 2233997"/>
                            <a:gd name="connsiteX18" fmla="*/ 1235090 w 2604523"/>
                            <a:gd name="connsiteY18" fmla="*/ 838562 h 2233997"/>
                            <a:gd name="connsiteX19" fmla="*/ 1135416 w 2604523"/>
                            <a:gd name="connsiteY19" fmla="*/ 979405 h 2233997"/>
                            <a:gd name="connsiteX20" fmla="*/ 1024908 w 2604523"/>
                            <a:gd name="connsiteY20" fmla="*/ 1100747 h 2233997"/>
                            <a:gd name="connsiteX21" fmla="*/ 931735 w 2604523"/>
                            <a:gd name="connsiteY21" fmla="*/ 1180920 h 2233997"/>
                            <a:gd name="connsiteX22" fmla="*/ 912233 w 2604523"/>
                            <a:gd name="connsiteY22" fmla="*/ 1304429 h 2233997"/>
                            <a:gd name="connsiteX23" fmla="*/ 916567 w 2604523"/>
                            <a:gd name="connsiteY23" fmla="*/ 1417104 h 2233997"/>
                            <a:gd name="connsiteX24" fmla="*/ 983738 w 2604523"/>
                            <a:gd name="connsiteY24" fmla="*/ 1705291 h 2233997"/>
                            <a:gd name="connsiteX25" fmla="*/ 1040076 w 2604523"/>
                            <a:gd name="connsiteY25" fmla="*/ 1989146 h 2233997"/>
                            <a:gd name="connsiteX26" fmla="*/ 1068245 w 2604523"/>
                            <a:gd name="connsiteY26" fmla="*/ 2153824 h 2233997"/>
                            <a:gd name="connsiteX27" fmla="*/ 1391101 w 2604523"/>
                            <a:gd name="connsiteY27" fmla="*/ 1668455 h 2233997"/>
                            <a:gd name="connsiteX28" fmla="*/ 1408436 w 2604523"/>
                            <a:gd name="connsiteY28" fmla="*/ 1596950 h 2233997"/>
                            <a:gd name="connsiteX29" fmla="*/ 1375934 w 2604523"/>
                            <a:gd name="connsiteY29" fmla="*/ 1503777 h 2233997"/>
                            <a:gd name="connsiteX30" fmla="*/ 1326097 w 2604523"/>
                            <a:gd name="connsiteY30" fmla="*/ 1404103 h 2233997"/>
                            <a:gd name="connsiteX31" fmla="*/ 1313096 w 2604523"/>
                            <a:gd name="connsiteY31" fmla="*/ 1280594 h 2233997"/>
                            <a:gd name="connsiteX32" fmla="*/ 1319596 w 2604523"/>
                            <a:gd name="connsiteY32" fmla="*/ 1191754 h 2233997"/>
                            <a:gd name="connsiteX33" fmla="*/ 1354265 w 2604523"/>
                            <a:gd name="connsiteY33" fmla="*/ 1087746 h 2233997"/>
                            <a:gd name="connsiteX34" fmla="*/ 1432271 w 2604523"/>
                            <a:gd name="connsiteY34" fmla="*/ 1001073 h 2233997"/>
                            <a:gd name="connsiteX35" fmla="*/ 1492942 w 2604523"/>
                            <a:gd name="connsiteY35" fmla="*/ 888399 h 2233997"/>
                            <a:gd name="connsiteX36" fmla="*/ 1631619 w 2604523"/>
                            <a:gd name="connsiteY36" fmla="*/ 751889 h 2233997"/>
                            <a:gd name="connsiteX37" fmla="*/ 1722626 w 2604523"/>
                            <a:gd name="connsiteY37" fmla="*/ 680383 h 2233997"/>
                            <a:gd name="connsiteX38" fmla="*/ 1781130 w 2604523"/>
                            <a:gd name="connsiteY38" fmla="*/ 650048 h 2233997"/>
                            <a:gd name="connsiteX39" fmla="*/ 1835300 w 2604523"/>
                            <a:gd name="connsiteY39" fmla="*/ 632713 h 2233997"/>
                            <a:gd name="connsiteX40" fmla="*/ 1934974 w 2604523"/>
                            <a:gd name="connsiteY40" fmla="*/ 585043 h 2233997"/>
                            <a:gd name="connsiteX41" fmla="*/ 2017314 w 2604523"/>
                            <a:gd name="connsiteY41" fmla="*/ 546040 h 2233997"/>
                            <a:gd name="connsiteX42" fmla="*/ 2093153 w 2604523"/>
                            <a:gd name="connsiteY42" fmla="*/ 528706 h 2233997"/>
                            <a:gd name="connsiteX43" fmla="*/ 2181992 w 2604523"/>
                            <a:gd name="connsiteY43" fmla="*/ 526539 h 2233997"/>
                            <a:gd name="connsiteX44" fmla="*/ 2242663 w 2604523"/>
                            <a:gd name="connsiteY44" fmla="*/ 546040 h 2233997"/>
                            <a:gd name="connsiteX45" fmla="*/ 2353172 w 2604523"/>
                            <a:gd name="connsiteY45" fmla="*/ 580709 h 2233997"/>
                            <a:gd name="connsiteX46" fmla="*/ 2446345 w 2604523"/>
                            <a:gd name="connsiteY46" fmla="*/ 634880 h 2233997"/>
                            <a:gd name="connsiteX47" fmla="*/ 2511350 w 2604523"/>
                            <a:gd name="connsiteY47" fmla="*/ 695551 h 2233997"/>
                            <a:gd name="connsiteX48" fmla="*/ 2576354 w 2604523"/>
                            <a:gd name="connsiteY48" fmla="*/ 810393 h 2233997"/>
                            <a:gd name="connsiteX49" fmla="*/ 2604523 w 2604523"/>
                            <a:gd name="connsiteY49" fmla="*/ 890565 h 2233997"/>
                            <a:gd name="connsiteX50" fmla="*/ 2591522 w 2604523"/>
                            <a:gd name="connsiteY50" fmla="*/ 1068245 h 2233997"/>
                            <a:gd name="connsiteX51" fmla="*/ 2539518 w 2604523"/>
                            <a:gd name="connsiteY51" fmla="*/ 1261092 h 2233997"/>
                            <a:gd name="connsiteX52" fmla="*/ 2457179 w 2604523"/>
                            <a:gd name="connsiteY52" fmla="*/ 1436605 h 2233997"/>
                            <a:gd name="connsiteX53" fmla="*/ 2364006 w 2604523"/>
                            <a:gd name="connsiteY53" fmla="*/ 1536279 h 2233997"/>
                            <a:gd name="connsiteX54" fmla="*/ 2251331 w 2604523"/>
                            <a:gd name="connsiteY54" fmla="*/ 1629453 h 2233997"/>
                            <a:gd name="connsiteX55" fmla="*/ 2153824 w 2604523"/>
                            <a:gd name="connsiteY55" fmla="*/ 1683623 h 2233997"/>
                            <a:gd name="connsiteX56" fmla="*/ 2036815 w 2604523"/>
                            <a:gd name="connsiteY56" fmla="*/ 1778964 h 2233997"/>
                            <a:gd name="connsiteX57" fmla="*/ 1915473 w 2604523"/>
                            <a:gd name="connsiteY57" fmla="*/ 1811466 h 2233997"/>
                            <a:gd name="connsiteX58" fmla="*/ 1804965 w 2604523"/>
                            <a:gd name="connsiteY58" fmla="*/ 1809299 h 2233997"/>
                            <a:gd name="connsiteX59" fmla="*/ 1685790 w 2604523"/>
                            <a:gd name="connsiteY59" fmla="*/ 1781130 h 2233997"/>
                            <a:gd name="connsiteX60" fmla="*/ 1633786 w 2604523"/>
                            <a:gd name="connsiteY60" fmla="*/ 1755128 h 2233997"/>
                            <a:gd name="connsiteX61" fmla="*/ 1573115 w 2604523"/>
                            <a:gd name="connsiteY61" fmla="*/ 1707458 h 2233997"/>
                            <a:gd name="connsiteX62" fmla="*/ 1534112 w 2604523"/>
                            <a:gd name="connsiteY62" fmla="*/ 1707458 h 2233997"/>
                            <a:gd name="connsiteX63" fmla="*/ 1152751 w 2604523"/>
                            <a:gd name="connsiteY63" fmla="*/ 2231830 h 2233997"/>
                            <a:gd name="connsiteX64" fmla="*/ 1263259 w 2604523"/>
                            <a:gd name="connsiteY64" fmla="*/ 2233997 h 2233997"/>
                            <a:gd name="connsiteX65" fmla="*/ 1243757 w 2604523"/>
                            <a:gd name="connsiteY65" fmla="*/ 2223163 h 2233997"/>
                            <a:gd name="connsiteX66" fmla="*/ 1150584 w 2604523"/>
                            <a:gd name="connsiteY66" fmla="*/ 2227496 h 2233997"/>
                            <a:gd name="connsiteX67" fmla="*/ 1059577 w 2604523"/>
                            <a:gd name="connsiteY67" fmla="*/ 2188493 h 2233997"/>
                            <a:gd name="connsiteX68" fmla="*/ 1057410 w 2604523"/>
                            <a:gd name="connsiteY68" fmla="*/ 2119155 h 2233997"/>
                            <a:gd name="connsiteX69" fmla="*/ 1046576 w 2604523"/>
                            <a:gd name="connsiteY69" fmla="*/ 2069318 h 2233997"/>
                            <a:gd name="connsiteX70" fmla="*/ 1035742 w 2604523"/>
                            <a:gd name="connsiteY70" fmla="*/ 2023815 h 2233997"/>
                            <a:gd name="connsiteX71" fmla="*/ 1014074 w 2604523"/>
                            <a:gd name="connsiteY71" fmla="*/ 1989146 h 2233997"/>
                            <a:gd name="connsiteX72" fmla="*/ 990239 w 2604523"/>
                            <a:gd name="connsiteY72" fmla="*/ 1967477 h 2233997"/>
                            <a:gd name="connsiteX73" fmla="*/ 942569 w 2604523"/>
                            <a:gd name="connsiteY73" fmla="*/ 1945809 h 2233997"/>
                            <a:gd name="connsiteX74" fmla="*/ 910066 w 2604523"/>
                            <a:gd name="connsiteY74" fmla="*/ 1947976 h 2233997"/>
                            <a:gd name="connsiteX75" fmla="*/ 903566 w 2604523"/>
                            <a:gd name="connsiteY75" fmla="*/ 1835301 h 2233997"/>
                            <a:gd name="connsiteX76" fmla="*/ 860229 w 2604523"/>
                            <a:gd name="connsiteY76" fmla="*/ 1690124 h 2233997"/>
                            <a:gd name="connsiteX77" fmla="*/ 832061 w 2604523"/>
                            <a:gd name="connsiteY77" fmla="*/ 1531946 h 2233997"/>
                            <a:gd name="connsiteX78" fmla="*/ 803892 w 2604523"/>
                            <a:gd name="connsiteY78" fmla="*/ 1449606 h 2233997"/>
                            <a:gd name="connsiteX79" fmla="*/ 751888 w 2604523"/>
                            <a:gd name="connsiteY79" fmla="*/ 1334764 h 2233997"/>
                            <a:gd name="connsiteX80" fmla="*/ 678216 w 2604523"/>
                            <a:gd name="connsiteY80" fmla="*/ 1289261 h 2233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</a:cxnLst>
                          <a:rect l="l" t="t" r="r" b="b"/>
                          <a:pathLst>
                            <a:path w="2604523" h="2233997" fill="none" extrusionOk="0">
                              <a:moveTo>
                                <a:pt x="678216" y="1289261"/>
                              </a:moveTo>
                              <a:cubicBezTo>
                                <a:pt x="660147" y="1270970"/>
                                <a:pt x="612224" y="1239611"/>
                                <a:pt x="593710" y="1232924"/>
                              </a:cubicBezTo>
                              <a:cubicBezTo>
                                <a:pt x="530950" y="1215688"/>
                                <a:pt x="442831" y="1216111"/>
                                <a:pt x="418197" y="1204755"/>
                              </a:cubicBezTo>
                              <a:cubicBezTo>
                                <a:pt x="373809" y="1182682"/>
                                <a:pt x="244327" y="1096288"/>
                                <a:pt x="169012" y="1076912"/>
                              </a:cubicBezTo>
                              <a:cubicBezTo>
                                <a:pt x="169057" y="1053229"/>
                                <a:pt x="114556" y="1005924"/>
                                <a:pt x="67172" y="946903"/>
                              </a:cubicBezTo>
                              <a:cubicBezTo>
                                <a:pt x="38547" y="927006"/>
                                <a:pt x="3312" y="783126"/>
                                <a:pt x="0" y="693384"/>
                              </a:cubicBezTo>
                              <a:cubicBezTo>
                                <a:pt x="19703" y="574331"/>
                                <a:pt x="26508" y="505710"/>
                                <a:pt x="26002" y="446366"/>
                              </a:cubicBezTo>
                              <a:cubicBezTo>
                                <a:pt x="42213" y="426547"/>
                                <a:pt x="67390" y="314469"/>
                                <a:pt x="104008" y="270854"/>
                              </a:cubicBezTo>
                              <a:cubicBezTo>
                                <a:pt x="128650" y="258351"/>
                                <a:pt x="173988" y="174520"/>
                                <a:pt x="221016" y="106175"/>
                              </a:cubicBezTo>
                              <a:cubicBezTo>
                                <a:pt x="249836" y="80876"/>
                                <a:pt x="313871" y="56732"/>
                                <a:pt x="331524" y="34670"/>
                              </a:cubicBezTo>
                              <a:cubicBezTo>
                                <a:pt x="389853" y="10694"/>
                                <a:pt x="418539" y="23610"/>
                                <a:pt x="472368" y="0"/>
                              </a:cubicBezTo>
                              <a:cubicBezTo>
                                <a:pt x="562829" y="11195"/>
                                <a:pt x="606560" y="16279"/>
                                <a:pt x="660881" y="4334"/>
                              </a:cubicBezTo>
                              <a:cubicBezTo>
                                <a:pt x="683442" y="25164"/>
                                <a:pt x="818434" y="88619"/>
                                <a:pt x="860229" y="101841"/>
                              </a:cubicBezTo>
                              <a:cubicBezTo>
                                <a:pt x="880639" y="124011"/>
                                <a:pt x="976073" y="179991"/>
                                <a:pt x="1027075" y="225350"/>
                              </a:cubicBezTo>
                              <a:cubicBezTo>
                                <a:pt x="1041403" y="237474"/>
                                <a:pt x="1104602" y="314858"/>
                                <a:pt x="1126749" y="322857"/>
                              </a:cubicBezTo>
                              <a:cubicBezTo>
                                <a:pt x="1133658" y="343737"/>
                                <a:pt x="1162914" y="387584"/>
                                <a:pt x="1189587" y="455034"/>
                              </a:cubicBezTo>
                              <a:cubicBezTo>
                                <a:pt x="1220621" y="515403"/>
                                <a:pt x="1207540" y="537199"/>
                                <a:pt x="1241590" y="602378"/>
                              </a:cubicBezTo>
                              <a:cubicBezTo>
                                <a:pt x="1241164" y="622879"/>
                                <a:pt x="1258195" y="664902"/>
                                <a:pt x="1265426" y="704219"/>
                              </a:cubicBezTo>
                              <a:cubicBezTo>
                                <a:pt x="1269484" y="739365"/>
                                <a:pt x="1245468" y="770493"/>
                                <a:pt x="1235090" y="838562"/>
                              </a:cubicBezTo>
                              <a:cubicBezTo>
                                <a:pt x="1212332" y="848581"/>
                                <a:pt x="1159568" y="951456"/>
                                <a:pt x="1135416" y="979405"/>
                              </a:cubicBezTo>
                              <a:cubicBezTo>
                                <a:pt x="1089280" y="1021021"/>
                                <a:pt x="1052563" y="1075180"/>
                                <a:pt x="1024908" y="1100747"/>
                              </a:cubicBezTo>
                              <a:cubicBezTo>
                                <a:pt x="990941" y="1133255"/>
                                <a:pt x="970101" y="1143668"/>
                                <a:pt x="931735" y="1180920"/>
                              </a:cubicBezTo>
                              <a:cubicBezTo>
                                <a:pt x="932222" y="1201002"/>
                                <a:pt x="908432" y="1288660"/>
                                <a:pt x="912233" y="1304429"/>
                              </a:cubicBezTo>
                              <a:cubicBezTo>
                                <a:pt x="918369" y="1329020"/>
                                <a:pt x="917988" y="1385335"/>
                                <a:pt x="916567" y="1417104"/>
                              </a:cubicBezTo>
                              <a:cubicBezTo>
                                <a:pt x="910356" y="1486529"/>
                                <a:pt x="936426" y="1588026"/>
                                <a:pt x="983738" y="1705291"/>
                              </a:cubicBezTo>
                              <a:cubicBezTo>
                                <a:pt x="1007034" y="1847213"/>
                                <a:pt x="995140" y="1874206"/>
                                <a:pt x="1040076" y="1989146"/>
                              </a:cubicBezTo>
                              <a:cubicBezTo>
                                <a:pt x="1051442" y="2005674"/>
                                <a:pt x="1051266" y="2099343"/>
                                <a:pt x="1068245" y="2153824"/>
                              </a:cubicBezTo>
                              <a:cubicBezTo>
                                <a:pt x="1199514" y="2031312"/>
                                <a:pt x="1315076" y="1805631"/>
                                <a:pt x="1391101" y="1668455"/>
                              </a:cubicBezTo>
                              <a:cubicBezTo>
                                <a:pt x="1391396" y="1651761"/>
                                <a:pt x="1399188" y="1631088"/>
                                <a:pt x="1408436" y="1596950"/>
                              </a:cubicBezTo>
                              <a:cubicBezTo>
                                <a:pt x="1400966" y="1578269"/>
                                <a:pt x="1387417" y="1519722"/>
                                <a:pt x="1375934" y="1503777"/>
                              </a:cubicBezTo>
                              <a:cubicBezTo>
                                <a:pt x="1359202" y="1478878"/>
                                <a:pt x="1340014" y="1444836"/>
                                <a:pt x="1326097" y="1404103"/>
                              </a:cubicBezTo>
                              <a:cubicBezTo>
                                <a:pt x="1325760" y="1368850"/>
                                <a:pt x="1326922" y="1309584"/>
                                <a:pt x="1313096" y="1280594"/>
                              </a:cubicBezTo>
                              <a:cubicBezTo>
                                <a:pt x="1309929" y="1269031"/>
                                <a:pt x="1314400" y="1235842"/>
                                <a:pt x="1319596" y="1191754"/>
                              </a:cubicBezTo>
                              <a:cubicBezTo>
                                <a:pt x="1329842" y="1175579"/>
                                <a:pt x="1342922" y="1111158"/>
                                <a:pt x="1354265" y="1087746"/>
                              </a:cubicBezTo>
                              <a:cubicBezTo>
                                <a:pt x="1357543" y="1072938"/>
                                <a:pt x="1409038" y="1037328"/>
                                <a:pt x="1432271" y="1001073"/>
                              </a:cubicBezTo>
                              <a:cubicBezTo>
                                <a:pt x="1464856" y="948285"/>
                                <a:pt x="1470033" y="918366"/>
                                <a:pt x="1492942" y="888399"/>
                              </a:cubicBezTo>
                              <a:cubicBezTo>
                                <a:pt x="1535124" y="850850"/>
                                <a:pt x="1599466" y="762692"/>
                                <a:pt x="1631619" y="751889"/>
                              </a:cubicBezTo>
                              <a:cubicBezTo>
                                <a:pt x="1673275" y="714718"/>
                                <a:pt x="1699889" y="702852"/>
                                <a:pt x="1722626" y="680383"/>
                              </a:cubicBezTo>
                              <a:cubicBezTo>
                                <a:pt x="1744360" y="666400"/>
                                <a:pt x="1768028" y="654433"/>
                                <a:pt x="1781130" y="650048"/>
                              </a:cubicBezTo>
                              <a:cubicBezTo>
                                <a:pt x="1786242" y="645134"/>
                                <a:pt x="1823245" y="635797"/>
                                <a:pt x="1835300" y="632713"/>
                              </a:cubicBezTo>
                              <a:cubicBezTo>
                                <a:pt x="1849934" y="618187"/>
                                <a:pt x="1895380" y="599949"/>
                                <a:pt x="1934974" y="585043"/>
                              </a:cubicBezTo>
                              <a:cubicBezTo>
                                <a:pt x="1966741" y="574314"/>
                                <a:pt x="1986207" y="558600"/>
                                <a:pt x="2017314" y="546040"/>
                              </a:cubicBezTo>
                              <a:cubicBezTo>
                                <a:pt x="2051507" y="531636"/>
                                <a:pt x="2062449" y="530930"/>
                                <a:pt x="2093153" y="528706"/>
                              </a:cubicBezTo>
                              <a:cubicBezTo>
                                <a:pt x="2105947" y="530246"/>
                                <a:pt x="2137945" y="530758"/>
                                <a:pt x="2181992" y="526539"/>
                              </a:cubicBezTo>
                              <a:cubicBezTo>
                                <a:pt x="2198519" y="531027"/>
                                <a:pt x="2220589" y="541099"/>
                                <a:pt x="2242663" y="546040"/>
                              </a:cubicBezTo>
                              <a:cubicBezTo>
                                <a:pt x="2260850" y="553083"/>
                                <a:pt x="2315413" y="566558"/>
                                <a:pt x="2353172" y="580709"/>
                              </a:cubicBezTo>
                              <a:cubicBezTo>
                                <a:pt x="2395991" y="599723"/>
                                <a:pt x="2434752" y="622444"/>
                                <a:pt x="2446345" y="634880"/>
                              </a:cubicBezTo>
                              <a:cubicBezTo>
                                <a:pt x="2468078" y="645881"/>
                                <a:pt x="2483484" y="660795"/>
                                <a:pt x="2511350" y="695551"/>
                              </a:cubicBezTo>
                              <a:cubicBezTo>
                                <a:pt x="2529276" y="734496"/>
                                <a:pt x="2542430" y="761680"/>
                                <a:pt x="2576354" y="810393"/>
                              </a:cubicBezTo>
                              <a:cubicBezTo>
                                <a:pt x="2579726" y="830062"/>
                                <a:pt x="2598936" y="867633"/>
                                <a:pt x="2604523" y="890565"/>
                              </a:cubicBezTo>
                              <a:cubicBezTo>
                                <a:pt x="2614378" y="941089"/>
                                <a:pt x="2586843" y="996821"/>
                                <a:pt x="2591522" y="1068245"/>
                              </a:cubicBezTo>
                              <a:cubicBezTo>
                                <a:pt x="2580698" y="1105066"/>
                                <a:pt x="2550947" y="1236902"/>
                                <a:pt x="2539518" y="1261092"/>
                              </a:cubicBezTo>
                              <a:cubicBezTo>
                                <a:pt x="2534005" y="1299910"/>
                                <a:pt x="2479299" y="1386788"/>
                                <a:pt x="2457179" y="1436605"/>
                              </a:cubicBezTo>
                              <a:cubicBezTo>
                                <a:pt x="2423030" y="1458826"/>
                                <a:pt x="2382326" y="1529338"/>
                                <a:pt x="2364006" y="1536279"/>
                              </a:cubicBezTo>
                              <a:cubicBezTo>
                                <a:pt x="2327117" y="1581934"/>
                                <a:pt x="2297223" y="1578244"/>
                                <a:pt x="2251331" y="1629453"/>
                              </a:cubicBezTo>
                              <a:cubicBezTo>
                                <a:pt x="2236249" y="1647775"/>
                                <a:pt x="2164602" y="1678351"/>
                                <a:pt x="2153824" y="1683623"/>
                              </a:cubicBezTo>
                              <a:cubicBezTo>
                                <a:pt x="2108098" y="1715922"/>
                                <a:pt x="2056511" y="1763567"/>
                                <a:pt x="2036815" y="1778964"/>
                              </a:cubicBezTo>
                              <a:cubicBezTo>
                                <a:pt x="2006777" y="1784064"/>
                                <a:pt x="1971796" y="1794404"/>
                                <a:pt x="1915473" y="1811466"/>
                              </a:cubicBezTo>
                              <a:cubicBezTo>
                                <a:pt x="1878265" y="1812395"/>
                                <a:pt x="1825061" y="1817360"/>
                                <a:pt x="1804965" y="1809299"/>
                              </a:cubicBezTo>
                              <a:cubicBezTo>
                                <a:pt x="1783528" y="1802345"/>
                                <a:pt x="1744660" y="1789896"/>
                                <a:pt x="1685790" y="1781130"/>
                              </a:cubicBezTo>
                              <a:cubicBezTo>
                                <a:pt x="1677471" y="1782626"/>
                                <a:pt x="1651051" y="1766455"/>
                                <a:pt x="1633786" y="1755128"/>
                              </a:cubicBezTo>
                              <a:cubicBezTo>
                                <a:pt x="1612978" y="1738508"/>
                                <a:pt x="1597831" y="1732574"/>
                                <a:pt x="1573115" y="1707458"/>
                              </a:cubicBezTo>
                              <a:cubicBezTo>
                                <a:pt x="1562940" y="1704711"/>
                                <a:pt x="1552957" y="1707418"/>
                                <a:pt x="1534112" y="1707458"/>
                              </a:cubicBezTo>
                              <a:cubicBezTo>
                                <a:pt x="1482653" y="1838815"/>
                                <a:pt x="1329662" y="2073625"/>
                                <a:pt x="1152751" y="2231830"/>
                              </a:cubicBezTo>
                              <a:cubicBezTo>
                                <a:pt x="1170569" y="2228426"/>
                                <a:pt x="1238826" y="2228272"/>
                                <a:pt x="1263259" y="2233997"/>
                              </a:cubicBezTo>
                              <a:cubicBezTo>
                                <a:pt x="1257579" y="2229733"/>
                                <a:pt x="1248409" y="2224041"/>
                                <a:pt x="1243757" y="2223163"/>
                              </a:cubicBezTo>
                              <a:cubicBezTo>
                                <a:pt x="1217616" y="2228388"/>
                                <a:pt x="1174623" y="2219520"/>
                                <a:pt x="1150584" y="2227496"/>
                              </a:cubicBezTo>
                              <a:cubicBezTo>
                                <a:pt x="1116703" y="2219539"/>
                                <a:pt x="1075742" y="2186292"/>
                                <a:pt x="1059577" y="2188493"/>
                              </a:cubicBezTo>
                              <a:cubicBezTo>
                                <a:pt x="1058468" y="2165501"/>
                                <a:pt x="1058947" y="2142581"/>
                                <a:pt x="1057410" y="2119155"/>
                              </a:cubicBezTo>
                              <a:cubicBezTo>
                                <a:pt x="1049141" y="2101456"/>
                                <a:pt x="1052443" y="2093672"/>
                                <a:pt x="1046576" y="2069318"/>
                              </a:cubicBezTo>
                              <a:cubicBezTo>
                                <a:pt x="1042082" y="2059862"/>
                                <a:pt x="1036078" y="2028953"/>
                                <a:pt x="1035742" y="2023815"/>
                              </a:cubicBezTo>
                              <a:cubicBezTo>
                                <a:pt x="1027610" y="2007454"/>
                                <a:pt x="1023349" y="2002036"/>
                                <a:pt x="1014074" y="1989146"/>
                              </a:cubicBezTo>
                              <a:cubicBezTo>
                                <a:pt x="1007989" y="1982347"/>
                                <a:pt x="996221" y="1970885"/>
                                <a:pt x="990239" y="1967477"/>
                              </a:cubicBezTo>
                              <a:cubicBezTo>
                                <a:pt x="985265" y="1962021"/>
                                <a:pt x="953481" y="1954254"/>
                                <a:pt x="942569" y="1945809"/>
                              </a:cubicBezTo>
                              <a:cubicBezTo>
                                <a:pt x="927241" y="1948272"/>
                                <a:pt x="919359" y="1945881"/>
                                <a:pt x="910066" y="1947976"/>
                              </a:cubicBezTo>
                              <a:cubicBezTo>
                                <a:pt x="901295" y="1932616"/>
                                <a:pt x="912469" y="1884249"/>
                                <a:pt x="903566" y="1835301"/>
                              </a:cubicBezTo>
                              <a:cubicBezTo>
                                <a:pt x="885247" y="1802615"/>
                                <a:pt x="874681" y="1746915"/>
                                <a:pt x="860229" y="1690124"/>
                              </a:cubicBezTo>
                              <a:cubicBezTo>
                                <a:pt x="857912" y="1610452"/>
                                <a:pt x="851384" y="1594427"/>
                                <a:pt x="832061" y="1531946"/>
                              </a:cubicBezTo>
                              <a:cubicBezTo>
                                <a:pt x="821075" y="1514776"/>
                                <a:pt x="807417" y="1481637"/>
                                <a:pt x="803892" y="1449606"/>
                              </a:cubicBezTo>
                              <a:cubicBezTo>
                                <a:pt x="783874" y="1421766"/>
                                <a:pt x="782079" y="1386572"/>
                                <a:pt x="751888" y="1334764"/>
                              </a:cubicBezTo>
                              <a:cubicBezTo>
                                <a:pt x="733786" y="1332003"/>
                                <a:pt x="698049" y="1298239"/>
                                <a:pt x="678216" y="1289261"/>
                              </a:cubicBezTo>
                              <a:close/>
                            </a:path>
                            <a:path w="2604523" h="2233997" stroke="0" extrusionOk="0">
                              <a:moveTo>
                                <a:pt x="678216" y="1289261"/>
                              </a:moveTo>
                              <a:cubicBezTo>
                                <a:pt x="637653" y="1264144"/>
                                <a:pt x="630147" y="1250713"/>
                                <a:pt x="593710" y="1232924"/>
                              </a:cubicBezTo>
                              <a:cubicBezTo>
                                <a:pt x="551254" y="1220201"/>
                                <a:pt x="470816" y="1202998"/>
                                <a:pt x="418197" y="1204755"/>
                              </a:cubicBezTo>
                              <a:cubicBezTo>
                                <a:pt x="388861" y="1195475"/>
                                <a:pt x="293935" y="1121594"/>
                                <a:pt x="169012" y="1076912"/>
                              </a:cubicBezTo>
                              <a:cubicBezTo>
                                <a:pt x="151190" y="1030596"/>
                                <a:pt x="97060" y="971454"/>
                                <a:pt x="67172" y="946903"/>
                              </a:cubicBezTo>
                              <a:cubicBezTo>
                                <a:pt x="37247" y="917383"/>
                                <a:pt x="32562" y="752975"/>
                                <a:pt x="0" y="693384"/>
                              </a:cubicBezTo>
                              <a:cubicBezTo>
                                <a:pt x="11562" y="632059"/>
                                <a:pt x="22629" y="569246"/>
                                <a:pt x="26002" y="446366"/>
                              </a:cubicBezTo>
                              <a:cubicBezTo>
                                <a:pt x="57084" y="382613"/>
                                <a:pt x="90869" y="296270"/>
                                <a:pt x="104008" y="270854"/>
                              </a:cubicBezTo>
                              <a:cubicBezTo>
                                <a:pt x="119692" y="239344"/>
                                <a:pt x="178121" y="194091"/>
                                <a:pt x="221016" y="106175"/>
                              </a:cubicBezTo>
                              <a:cubicBezTo>
                                <a:pt x="255757" y="88846"/>
                                <a:pt x="325325" y="51373"/>
                                <a:pt x="331524" y="34670"/>
                              </a:cubicBezTo>
                              <a:cubicBezTo>
                                <a:pt x="371186" y="18517"/>
                                <a:pt x="432380" y="3341"/>
                                <a:pt x="472368" y="0"/>
                              </a:cubicBezTo>
                              <a:cubicBezTo>
                                <a:pt x="565888" y="7879"/>
                                <a:pt x="621435" y="4064"/>
                                <a:pt x="660881" y="4334"/>
                              </a:cubicBezTo>
                              <a:cubicBezTo>
                                <a:pt x="732809" y="23737"/>
                                <a:pt x="832206" y="77522"/>
                                <a:pt x="860229" y="101841"/>
                              </a:cubicBezTo>
                              <a:cubicBezTo>
                                <a:pt x="909254" y="124764"/>
                                <a:pt x="996347" y="220928"/>
                                <a:pt x="1027075" y="225350"/>
                              </a:cubicBezTo>
                              <a:cubicBezTo>
                                <a:pt x="1061582" y="259488"/>
                                <a:pt x="1109807" y="290960"/>
                                <a:pt x="1126749" y="322857"/>
                              </a:cubicBezTo>
                              <a:cubicBezTo>
                                <a:pt x="1153514" y="350662"/>
                                <a:pt x="1154277" y="408394"/>
                                <a:pt x="1189587" y="455034"/>
                              </a:cubicBezTo>
                              <a:cubicBezTo>
                                <a:pt x="1198299" y="490150"/>
                                <a:pt x="1216936" y="543550"/>
                                <a:pt x="1241590" y="602378"/>
                              </a:cubicBezTo>
                              <a:cubicBezTo>
                                <a:pt x="1247111" y="629611"/>
                                <a:pt x="1252606" y="655568"/>
                                <a:pt x="1265426" y="704219"/>
                              </a:cubicBezTo>
                              <a:cubicBezTo>
                                <a:pt x="1269005" y="727497"/>
                                <a:pt x="1253514" y="799288"/>
                                <a:pt x="1235090" y="838562"/>
                              </a:cubicBezTo>
                              <a:cubicBezTo>
                                <a:pt x="1180804" y="894845"/>
                                <a:pt x="1182483" y="920415"/>
                                <a:pt x="1135416" y="979405"/>
                              </a:cubicBezTo>
                              <a:cubicBezTo>
                                <a:pt x="1088645" y="1014013"/>
                                <a:pt x="1077107" y="1062106"/>
                                <a:pt x="1024908" y="1100747"/>
                              </a:cubicBezTo>
                              <a:cubicBezTo>
                                <a:pt x="993967" y="1116669"/>
                                <a:pt x="946650" y="1157436"/>
                                <a:pt x="931735" y="1180920"/>
                              </a:cubicBezTo>
                              <a:cubicBezTo>
                                <a:pt x="919645" y="1237947"/>
                                <a:pt x="922460" y="1253409"/>
                                <a:pt x="912233" y="1304429"/>
                              </a:cubicBezTo>
                              <a:cubicBezTo>
                                <a:pt x="919928" y="1359252"/>
                                <a:pt x="924988" y="1377199"/>
                                <a:pt x="916567" y="1417104"/>
                              </a:cubicBezTo>
                              <a:cubicBezTo>
                                <a:pt x="956222" y="1524048"/>
                                <a:pt x="942492" y="1612165"/>
                                <a:pt x="983738" y="1705291"/>
                              </a:cubicBezTo>
                              <a:cubicBezTo>
                                <a:pt x="1033151" y="1836997"/>
                                <a:pt x="1013648" y="1955368"/>
                                <a:pt x="1040076" y="1989146"/>
                              </a:cubicBezTo>
                              <a:cubicBezTo>
                                <a:pt x="1036348" y="2025048"/>
                                <a:pt x="1048960" y="2084637"/>
                                <a:pt x="1068245" y="2153824"/>
                              </a:cubicBezTo>
                              <a:cubicBezTo>
                                <a:pt x="1162323" y="1940167"/>
                                <a:pt x="1277440" y="1748602"/>
                                <a:pt x="1391101" y="1668455"/>
                              </a:cubicBezTo>
                              <a:cubicBezTo>
                                <a:pt x="1396772" y="1653606"/>
                                <a:pt x="1407950" y="1606780"/>
                                <a:pt x="1408436" y="1596950"/>
                              </a:cubicBezTo>
                              <a:cubicBezTo>
                                <a:pt x="1396325" y="1574151"/>
                                <a:pt x="1376337" y="1531363"/>
                                <a:pt x="1375934" y="1503777"/>
                              </a:cubicBezTo>
                              <a:cubicBezTo>
                                <a:pt x="1364308" y="1478196"/>
                                <a:pt x="1336231" y="1443399"/>
                                <a:pt x="1326097" y="1404103"/>
                              </a:cubicBezTo>
                              <a:cubicBezTo>
                                <a:pt x="1321594" y="1378094"/>
                                <a:pt x="1329242" y="1334156"/>
                                <a:pt x="1313096" y="1280594"/>
                              </a:cubicBezTo>
                              <a:cubicBezTo>
                                <a:pt x="1317566" y="1249157"/>
                                <a:pt x="1323455" y="1217649"/>
                                <a:pt x="1319596" y="1191754"/>
                              </a:cubicBezTo>
                              <a:cubicBezTo>
                                <a:pt x="1335220" y="1165216"/>
                                <a:pt x="1343827" y="1110683"/>
                                <a:pt x="1354265" y="1087746"/>
                              </a:cubicBezTo>
                              <a:cubicBezTo>
                                <a:pt x="1366755" y="1081165"/>
                                <a:pt x="1396841" y="1028846"/>
                                <a:pt x="1432271" y="1001073"/>
                              </a:cubicBezTo>
                              <a:cubicBezTo>
                                <a:pt x="1466217" y="954217"/>
                                <a:pt x="1487540" y="911705"/>
                                <a:pt x="1492942" y="888399"/>
                              </a:cubicBezTo>
                              <a:cubicBezTo>
                                <a:pt x="1552769" y="826616"/>
                                <a:pt x="1573731" y="811834"/>
                                <a:pt x="1631619" y="751889"/>
                              </a:cubicBezTo>
                              <a:cubicBezTo>
                                <a:pt x="1679246" y="720295"/>
                                <a:pt x="1677893" y="705973"/>
                                <a:pt x="1722626" y="680383"/>
                              </a:cubicBezTo>
                              <a:cubicBezTo>
                                <a:pt x="1730898" y="670401"/>
                                <a:pt x="1757837" y="668159"/>
                                <a:pt x="1781130" y="650048"/>
                              </a:cubicBezTo>
                              <a:cubicBezTo>
                                <a:pt x="1804721" y="645781"/>
                                <a:pt x="1821739" y="634296"/>
                                <a:pt x="1835300" y="632713"/>
                              </a:cubicBezTo>
                              <a:cubicBezTo>
                                <a:pt x="1857350" y="611636"/>
                                <a:pt x="1901441" y="604524"/>
                                <a:pt x="1934974" y="585043"/>
                              </a:cubicBezTo>
                              <a:cubicBezTo>
                                <a:pt x="1954331" y="567285"/>
                                <a:pt x="1988079" y="559240"/>
                                <a:pt x="2017314" y="546040"/>
                              </a:cubicBezTo>
                              <a:cubicBezTo>
                                <a:pt x="2030163" y="536789"/>
                                <a:pt x="2080022" y="525845"/>
                                <a:pt x="2093153" y="528706"/>
                              </a:cubicBezTo>
                              <a:cubicBezTo>
                                <a:pt x="2113603" y="535215"/>
                                <a:pt x="2157870" y="528824"/>
                                <a:pt x="2181992" y="526539"/>
                              </a:cubicBezTo>
                              <a:cubicBezTo>
                                <a:pt x="2192373" y="529826"/>
                                <a:pt x="2217108" y="535121"/>
                                <a:pt x="2242663" y="546040"/>
                              </a:cubicBezTo>
                              <a:cubicBezTo>
                                <a:pt x="2271827" y="548799"/>
                                <a:pt x="2328636" y="568537"/>
                                <a:pt x="2353172" y="580709"/>
                              </a:cubicBezTo>
                              <a:cubicBezTo>
                                <a:pt x="2398770" y="606068"/>
                                <a:pt x="2426724" y="628403"/>
                                <a:pt x="2446345" y="634880"/>
                              </a:cubicBezTo>
                              <a:cubicBezTo>
                                <a:pt x="2458192" y="644366"/>
                                <a:pt x="2500808" y="685208"/>
                                <a:pt x="2511350" y="695551"/>
                              </a:cubicBezTo>
                              <a:cubicBezTo>
                                <a:pt x="2527463" y="738661"/>
                                <a:pt x="2540537" y="762217"/>
                                <a:pt x="2576354" y="810393"/>
                              </a:cubicBezTo>
                              <a:cubicBezTo>
                                <a:pt x="2592996" y="840847"/>
                                <a:pt x="2588661" y="852435"/>
                                <a:pt x="2604523" y="890565"/>
                              </a:cubicBezTo>
                              <a:cubicBezTo>
                                <a:pt x="2597210" y="965191"/>
                                <a:pt x="2603589" y="1019370"/>
                                <a:pt x="2591522" y="1068245"/>
                              </a:cubicBezTo>
                              <a:cubicBezTo>
                                <a:pt x="2565199" y="1127635"/>
                                <a:pt x="2546319" y="1201989"/>
                                <a:pt x="2539518" y="1261092"/>
                              </a:cubicBezTo>
                              <a:cubicBezTo>
                                <a:pt x="2492018" y="1341777"/>
                                <a:pt x="2475458" y="1405320"/>
                                <a:pt x="2457179" y="1436605"/>
                              </a:cubicBezTo>
                              <a:cubicBezTo>
                                <a:pt x="2439244" y="1462152"/>
                                <a:pt x="2386989" y="1526412"/>
                                <a:pt x="2364006" y="1536279"/>
                              </a:cubicBezTo>
                              <a:cubicBezTo>
                                <a:pt x="2334228" y="1554992"/>
                                <a:pt x="2281037" y="1607355"/>
                                <a:pt x="2251331" y="1629453"/>
                              </a:cubicBezTo>
                              <a:cubicBezTo>
                                <a:pt x="2209070" y="1644623"/>
                                <a:pt x="2194277" y="1661729"/>
                                <a:pt x="2153824" y="1683623"/>
                              </a:cubicBezTo>
                              <a:cubicBezTo>
                                <a:pt x="2097414" y="1727214"/>
                                <a:pt x="2067846" y="1746434"/>
                                <a:pt x="2036815" y="1778964"/>
                              </a:cubicBezTo>
                              <a:cubicBezTo>
                                <a:pt x="2013826" y="1791905"/>
                                <a:pt x="1969946" y="1789113"/>
                                <a:pt x="1915473" y="1811466"/>
                              </a:cubicBezTo>
                              <a:cubicBezTo>
                                <a:pt x="1880367" y="1802643"/>
                                <a:pt x="1854126" y="1801238"/>
                                <a:pt x="1804965" y="1809299"/>
                              </a:cubicBezTo>
                              <a:cubicBezTo>
                                <a:pt x="1763450" y="1788600"/>
                                <a:pt x="1700305" y="1787163"/>
                                <a:pt x="1685790" y="1781130"/>
                              </a:cubicBezTo>
                              <a:cubicBezTo>
                                <a:pt x="1680862" y="1777292"/>
                                <a:pt x="1642826" y="1762040"/>
                                <a:pt x="1633786" y="1755128"/>
                              </a:cubicBezTo>
                              <a:cubicBezTo>
                                <a:pt x="1627428" y="1743881"/>
                                <a:pt x="1588398" y="1714156"/>
                                <a:pt x="1573115" y="1707458"/>
                              </a:cubicBezTo>
                              <a:cubicBezTo>
                                <a:pt x="1566237" y="1709645"/>
                                <a:pt x="1548857" y="1704527"/>
                                <a:pt x="1534112" y="1707458"/>
                              </a:cubicBezTo>
                              <a:cubicBezTo>
                                <a:pt x="1336334" y="1902573"/>
                                <a:pt x="1245899" y="2020076"/>
                                <a:pt x="1152751" y="2231830"/>
                              </a:cubicBezTo>
                              <a:cubicBezTo>
                                <a:pt x="1183722" y="2229277"/>
                                <a:pt x="1241826" y="2237901"/>
                                <a:pt x="1263259" y="2233997"/>
                              </a:cubicBezTo>
                              <a:cubicBezTo>
                                <a:pt x="1259446" y="2231708"/>
                                <a:pt x="1250157" y="2226769"/>
                                <a:pt x="1243757" y="2223163"/>
                              </a:cubicBezTo>
                              <a:cubicBezTo>
                                <a:pt x="1202654" y="2217495"/>
                                <a:pt x="1175174" y="2224165"/>
                                <a:pt x="1150584" y="2227496"/>
                              </a:cubicBezTo>
                              <a:cubicBezTo>
                                <a:pt x="1111674" y="2214029"/>
                                <a:pt x="1088510" y="2205275"/>
                                <a:pt x="1059577" y="2188493"/>
                              </a:cubicBezTo>
                              <a:cubicBezTo>
                                <a:pt x="1059373" y="2161746"/>
                                <a:pt x="1054586" y="2144685"/>
                                <a:pt x="1057410" y="2119155"/>
                              </a:cubicBezTo>
                              <a:cubicBezTo>
                                <a:pt x="1051568" y="2102076"/>
                                <a:pt x="1050038" y="2092419"/>
                                <a:pt x="1046576" y="2069318"/>
                              </a:cubicBezTo>
                              <a:cubicBezTo>
                                <a:pt x="1046638" y="2052090"/>
                                <a:pt x="1039351" y="2040623"/>
                                <a:pt x="1035742" y="2023815"/>
                              </a:cubicBezTo>
                              <a:cubicBezTo>
                                <a:pt x="1031266" y="2021532"/>
                                <a:pt x="1022224" y="2002747"/>
                                <a:pt x="1014074" y="1989146"/>
                              </a:cubicBezTo>
                              <a:cubicBezTo>
                                <a:pt x="1008354" y="1986965"/>
                                <a:pt x="999974" y="1978954"/>
                                <a:pt x="990239" y="1967477"/>
                              </a:cubicBezTo>
                              <a:cubicBezTo>
                                <a:pt x="970340" y="1956707"/>
                                <a:pt x="950524" y="1949337"/>
                                <a:pt x="942569" y="1945809"/>
                              </a:cubicBezTo>
                              <a:cubicBezTo>
                                <a:pt x="930237" y="1945837"/>
                                <a:pt x="914494" y="1945122"/>
                                <a:pt x="910066" y="1947976"/>
                              </a:cubicBezTo>
                              <a:cubicBezTo>
                                <a:pt x="900576" y="1911654"/>
                                <a:pt x="913289" y="1868020"/>
                                <a:pt x="903566" y="1835301"/>
                              </a:cubicBezTo>
                              <a:cubicBezTo>
                                <a:pt x="889167" y="1811601"/>
                                <a:pt x="869691" y="1747095"/>
                                <a:pt x="860229" y="1690124"/>
                              </a:cubicBezTo>
                              <a:cubicBezTo>
                                <a:pt x="842181" y="1619898"/>
                                <a:pt x="837574" y="1547394"/>
                                <a:pt x="832061" y="1531946"/>
                              </a:cubicBezTo>
                              <a:cubicBezTo>
                                <a:pt x="830734" y="1511088"/>
                                <a:pt x="809701" y="1468472"/>
                                <a:pt x="803892" y="1449606"/>
                              </a:cubicBezTo>
                              <a:cubicBezTo>
                                <a:pt x="793089" y="1400266"/>
                                <a:pt x="771086" y="1351104"/>
                                <a:pt x="751888" y="1334764"/>
                              </a:cubicBezTo>
                              <a:cubicBezTo>
                                <a:pt x="730748" y="1316035"/>
                                <a:pt x="693945" y="1306081"/>
                                <a:pt x="678216" y="1289261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C5BA9153-A316-45B9-ACA6-EE53219AB63E}"/>
                    </a:ext>
                  </a:extLst>
                </p:cNvPr>
                <p:cNvSpPr/>
                <p:nvPr/>
              </p:nvSpPr>
              <p:spPr>
                <a:xfrm rot="3600000">
                  <a:off x="2279859" y="3036836"/>
                  <a:ext cx="340183" cy="195913"/>
                </a:xfrm>
                <a:custGeom>
                  <a:avLst/>
                  <a:gdLst>
                    <a:gd name="connsiteX0" fmla="*/ 1531938 w 1620838"/>
                    <a:gd name="connsiteY0" fmla="*/ 522288 h 933450"/>
                    <a:gd name="connsiteX1" fmla="*/ 1531938 w 1620838"/>
                    <a:gd name="connsiteY1" fmla="*/ 522288 h 933450"/>
                    <a:gd name="connsiteX2" fmla="*/ 1363663 w 1620838"/>
                    <a:gd name="connsiteY2" fmla="*/ 465138 h 933450"/>
                    <a:gd name="connsiteX3" fmla="*/ 1281113 w 1620838"/>
                    <a:gd name="connsiteY3" fmla="*/ 431800 h 933450"/>
                    <a:gd name="connsiteX4" fmla="*/ 1238250 w 1620838"/>
                    <a:gd name="connsiteY4" fmla="*/ 396875 h 933450"/>
                    <a:gd name="connsiteX5" fmla="*/ 1239838 w 1620838"/>
                    <a:gd name="connsiteY5" fmla="*/ 376238 h 933450"/>
                    <a:gd name="connsiteX6" fmla="*/ 1241425 w 1620838"/>
                    <a:gd name="connsiteY6" fmla="*/ 295275 h 933450"/>
                    <a:gd name="connsiteX7" fmla="*/ 1217613 w 1620838"/>
                    <a:gd name="connsiteY7" fmla="*/ 241300 h 933450"/>
                    <a:gd name="connsiteX8" fmla="*/ 1146175 w 1620838"/>
                    <a:gd name="connsiteY8" fmla="*/ 180975 h 933450"/>
                    <a:gd name="connsiteX9" fmla="*/ 1074738 w 1620838"/>
                    <a:gd name="connsiteY9" fmla="*/ 141288 h 933450"/>
                    <a:gd name="connsiteX10" fmla="*/ 989013 w 1620838"/>
                    <a:gd name="connsiteY10" fmla="*/ 85725 h 933450"/>
                    <a:gd name="connsiteX11" fmla="*/ 882650 w 1620838"/>
                    <a:gd name="connsiteY11" fmla="*/ 55563 h 933450"/>
                    <a:gd name="connsiteX12" fmla="*/ 796925 w 1620838"/>
                    <a:gd name="connsiteY12" fmla="*/ 31750 h 933450"/>
                    <a:gd name="connsiteX13" fmla="*/ 708025 w 1620838"/>
                    <a:gd name="connsiteY13" fmla="*/ 12700 h 933450"/>
                    <a:gd name="connsiteX14" fmla="*/ 671513 w 1620838"/>
                    <a:gd name="connsiteY14" fmla="*/ 6350 h 933450"/>
                    <a:gd name="connsiteX15" fmla="*/ 639763 w 1620838"/>
                    <a:gd name="connsiteY15" fmla="*/ 6350 h 933450"/>
                    <a:gd name="connsiteX16" fmla="*/ 622300 w 1620838"/>
                    <a:gd name="connsiteY16" fmla="*/ 4763 h 933450"/>
                    <a:gd name="connsiteX17" fmla="*/ 612775 w 1620838"/>
                    <a:gd name="connsiteY17" fmla="*/ 3175 h 933450"/>
                    <a:gd name="connsiteX18" fmla="*/ 588963 w 1620838"/>
                    <a:gd name="connsiteY18" fmla="*/ 0 h 933450"/>
                    <a:gd name="connsiteX19" fmla="*/ 560388 w 1620838"/>
                    <a:gd name="connsiteY19" fmla="*/ 1588 h 933450"/>
                    <a:gd name="connsiteX20" fmla="*/ 538163 w 1620838"/>
                    <a:gd name="connsiteY20" fmla="*/ 3175 h 933450"/>
                    <a:gd name="connsiteX21" fmla="*/ 520700 w 1620838"/>
                    <a:gd name="connsiteY21" fmla="*/ 6350 h 933450"/>
                    <a:gd name="connsiteX22" fmla="*/ 501650 w 1620838"/>
                    <a:gd name="connsiteY22" fmla="*/ 12700 h 933450"/>
                    <a:gd name="connsiteX23" fmla="*/ 485775 w 1620838"/>
                    <a:gd name="connsiteY23" fmla="*/ 14288 h 933450"/>
                    <a:gd name="connsiteX24" fmla="*/ 466725 w 1620838"/>
                    <a:gd name="connsiteY24" fmla="*/ 19050 h 933450"/>
                    <a:gd name="connsiteX25" fmla="*/ 454025 w 1620838"/>
                    <a:gd name="connsiteY25" fmla="*/ 23813 h 933450"/>
                    <a:gd name="connsiteX26" fmla="*/ 454025 w 1620838"/>
                    <a:gd name="connsiteY26" fmla="*/ 23813 h 933450"/>
                    <a:gd name="connsiteX27" fmla="*/ 439738 w 1620838"/>
                    <a:gd name="connsiteY27" fmla="*/ 26988 h 933450"/>
                    <a:gd name="connsiteX28" fmla="*/ 415925 w 1620838"/>
                    <a:gd name="connsiteY28" fmla="*/ 31750 h 933450"/>
                    <a:gd name="connsiteX29" fmla="*/ 406400 w 1620838"/>
                    <a:gd name="connsiteY29" fmla="*/ 38100 h 933450"/>
                    <a:gd name="connsiteX30" fmla="*/ 388938 w 1620838"/>
                    <a:gd name="connsiteY30" fmla="*/ 46038 h 933450"/>
                    <a:gd name="connsiteX31" fmla="*/ 371475 w 1620838"/>
                    <a:gd name="connsiteY31" fmla="*/ 52388 h 933450"/>
                    <a:gd name="connsiteX32" fmla="*/ 352425 w 1620838"/>
                    <a:gd name="connsiteY32" fmla="*/ 63500 h 933450"/>
                    <a:gd name="connsiteX33" fmla="*/ 338138 w 1620838"/>
                    <a:gd name="connsiteY33" fmla="*/ 69850 h 933450"/>
                    <a:gd name="connsiteX34" fmla="*/ 328613 w 1620838"/>
                    <a:gd name="connsiteY34" fmla="*/ 74613 h 933450"/>
                    <a:gd name="connsiteX35" fmla="*/ 309563 w 1620838"/>
                    <a:gd name="connsiteY35" fmla="*/ 82550 h 933450"/>
                    <a:gd name="connsiteX36" fmla="*/ 296863 w 1620838"/>
                    <a:gd name="connsiteY36" fmla="*/ 87313 h 933450"/>
                    <a:gd name="connsiteX37" fmla="*/ 296863 w 1620838"/>
                    <a:gd name="connsiteY37" fmla="*/ 87313 h 933450"/>
                    <a:gd name="connsiteX38" fmla="*/ 280988 w 1620838"/>
                    <a:gd name="connsiteY38" fmla="*/ 95250 h 933450"/>
                    <a:gd name="connsiteX39" fmla="*/ 273050 w 1620838"/>
                    <a:gd name="connsiteY39" fmla="*/ 100013 h 933450"/>
                    <a:gd name="connsiteX40" fmla="*/ 261938 w 1620838"/>
                    <a:gd name="connsiteY40" fmla="*/ 107950 h 933450"/>
                    <a:gd name="connsiteX41" fmla="*/ 246063 w 1620838"/>
                    <a:gd name="connsiteY41" fmla="*/ 120650 h 933450"/>
                    <a:gd name="connsiteX42" fmla="*/ 233363 w 1620838"/>
                    <a:gd name="connsiteY42" fmla="*/ 130175 h 933450"/>
                    <a:gd name="connsiteX43" fmla="*/ 220663 w 1620838"/>
                    <a:gd name="connsiteY43" fmla="*/ 144463 h 933450"/>
                    <a:gd name="connsiteX44" fmla="*/ 211138 w 1620838"/>
                    <a:gd name="connsiteY44" fmla="*/ 152400 h 933450"/>
                    <a:gd name="connsiteX45" fmla="*/ 196850 w 1620838"/>
                    <a:gd name="connsiteY45" fmla="*/ 163513 h 933450"/>
                    <a:gd name="connsiteX46" fmla="*/ 179388 w 1620838"/>
                    <a:gd name="connsiteY46" fmla="*/ 179388 h 933450"/>
                    <a:gd name="connsiteX47" fmla="*/ 166688 w 1620838"/>
                    <a:gd name="connsiteY47" fmla="*/ 195263 h 933450"/>
                    <a:gd name="connsiteX48" fmla="*/ 149225 w 1620838"/>
                    <a:gd name="connsiteY48" fmla="*/ 207963 h 933450"/>
                    <a:gd name="connsiteX49" fmla="*/ 141288 w 1620838"/>
                    <a:gd name="connsiteY49" fmla="*/ 219075 h 933450"/>
                    <a:gd name="connsiteX50" fmla="*/ 131763 w 1620838"/>
                    <a:gd name="connsiteY50" fmla="*/ 233363 h 933450"/>
                    <a:gd name="connsiteX51" fmla="*/ 115888 w 1620838"/>
                    <a:gd name="connsiteY51" fmla="*/ 250825 h 933450"/>
                    <a:gd name="connsiteX52" fmla="*/ 107950 w 1620838"/>
                    <a:gd name="connsiteY52" fmla="*/ 263525 h 933450"/>
                    <a:gd name="connsiteX53" fmla="*/ 98425 w 1620838"/>
                    <a:gd name="connsiteY53" fmla="*/ 274638 h 933450"/>
                    <a:gd name="connsiteX54" fmla="*/ 88900 w 1620838"/>
                    <a:gd name="connsiteY54" fmla="*/ 292100 h 933450"/>
                    <a:gd name="connsiteX55" fmla="*/ 76200 w 1620838"/>
                    <a:gd name="connsiteY55" fmla="*/ 312738 h 933450"/>
                    <a:gd name="connsiteX56" fmla="*/ 66675 w 1620838"/>
                    <a:gd name="connsiteY56" fmla="*/ 336550 h 933450"/>
                    <a:gd name="connsiteX57" fmla="*/ 60325 w 1620838"/>
                    <a:gd name="connsiteY57" fmla="*/ 349250 h 933450"/>
                    <a:gd name="connsiteX58" fmla="*/ 53975 w 1620838"/>
                    <a:gd name="connsiteY58" fmla="*/ 361950 h 933450"/>
                    <a:gd name="connsiteX59" fmla="*/ 49213 w 1620838"/>
                    <a:gd name="connsiteY59" fmla="*/ 376238 h 933450"/>
                    <a:gd name="connsiteX60" fmla="*/ 36513 w 1620838"/>
                    <a:gd name="connsiteY60" fmla="*/ 396875 h 933450"/>
                    <a:gd name="connsiteX61" fmla="*/ 28575 w 1620838"/>
                    <a:gd name="connsiteY61" fmla="*/ 411163 h 933450"/>
                    <a:gd name="connsiteX62" fmla="*/ 19050 w 1620838"/>
                    <a:gd name="connsiteY62" fmla="*/ 422275 h 933450"/>
                    <a:gd name="connsiteX63" fmla="*/ 12700 w 1620838"/>
                    <a:gd name="connsiteY63" fmla="*/ 436563 h 933450"/>
                    <a:gd name="connsiteX64" fmla="*/ 9525 w 1620838"/>
                    <a:gd name="connsiteY64" fmla="*/ 442913 h 933450"/>
                    <a:gd name="connsiteX65" fmla="*/ 4763 w 1620838"/>
                    <a:gd name="connsiteY65" fmla="*/ 466725 h 933450"/>
                    <a:gd name="connsiteX66" fmla="*/ 0 w 1620838"/>
                    <a:gd name="connsiteY66" fmla="*/ 485775 h 933450"/>
                    <a:gd name="connsiteX67" fmla="*/ 0 w 1620838"/>
                    <a:gd name="connsiteY67" fmla="*/ 512763 h 933450"/>
                    <a:gd name="connsiteX68" fmla="*/ 1588 w 1620838"/>
                    <a:gd name="connsiteY68" fmla="*/ 519113 h 933450"/>
                    <a:gd name="connsiteX69" fmla="*/ 6350 w 1620838"/>
                    <a:gd name="connsiteY69" fmla="*/ 538163 h 933450"/>
                    <a:gd name="connsiteX70" fmla="*/ 7938 w 1620838"/>
                    <a:gd name="connsiteY70" fmla="*/ 554038 h 933450"/>
                    <a:gd name="connsiteX71" fmla="*/ 15875 w 1620838"/>
                    <a:gd name="connsiteY71" fmla="*/ 577850 h 933450"/>
                    <a:gd name="connsiteX72" fmla="*/ 28575 w 1620838"/>
                    <a:gd name="connsiteY72" fmla="*/ 601663 h 933450"/>
                    <a:gd name="connsiteX73" fmla="*/ 31750 w 1620838"/>
                    <a:gd name="connsiteY73" fmla="*/ 627063 h 933450"/>
                    <a:gd name="connsiteX74" fmla="*/ 38100 w 1620838"/>
                    <a:gd name="connsiteY74" fmla="*/ 652463 h 933450"/>
                    <a:gd name="connsiteX75" fmla="*/ 46038 w 1620838"/>
                    <a:gd name="connsiteY75" fmla="*/ 666750 h 933450"/>
                    <a:gd name="connsiteX76" fmla="*/ 63500 w 1620838"/>
                    <a:gd name="connsiteY76" fmla="*/ 682625 h 933450"/>
                    <a:gd name="connsiteX77" fmla="*/ 107950 w 1620838"/>
                    <a:gd name="connsiteY77" fmla="*/ 728663 h 933450"/>
                    <a:gd name="connsiteX78" fmla="*/ 123825 w 1620838"/>
                    <a:gd name="connsiteY78" fmla="*/ 747713 h 933450"/>
                    <a:gd name="connsiteX79" fmla="*/ 173038 w 1620838"/>
                    <a:gd name="connsiteY79" fmla="*/ 771525 h 933450"/>
                    <a:gd name="connsiteX80" fmla="*/ 220663 w 1620838"/>
                    <a:gd name="connsiteY80" fmla="*/ 800100 h 933450"/>
                    <a:gd name="connsiteX81" fmla="*/ 319088 w 1620838"/>
                    <a:gd name="connsiteY81" fmla="*/ 830263 h 933450"/>
                    <a:gd name="connsiteX82" fmla="*/ 373063 w 1620838"/>
                    <a:gd name="connsiteY82" fmla="*/ 850900 h 933450"/>
                    <a:gd name="connsiteX83" fmla="*/ 449263 w 1620838"/>
                    <a:gd name="connsiteY83" fmla="*/ 876300 h 933450"/>
                    <a:gd name="connsiteX84" fmla="*/ 538163 w 1620838"/>
                    <a:gd name="connsiteY84" fmla="*/ 904875 h 933450"/>
                    <a:gd name="connsiteX85" fmla="*/ 614363 w 1620838"/>
                    <a:gd name="connsiteY85" fmla="*/ 922338 h 933450"/>
                    <a:gd name="connsiteX86" fmla="*/ 660400 w 1620838"/>
                    <a:gd name="connsiteY86" fmla="*/ 933450 h 933450"/>
                    <a:gd name="connsiteX87" fmla="*/ 714375 w 1620838"/>
                    <a:gd name="connsiteY87" fmla="*/ 933450 h 933450"/>
                    <a:gd name="connsiteX88" fmla="*/ 792163 w 1620838"/>
                    <a:gd name="connsiteY88" fmla="*/ 901700 h 933450"/>
                    <a:gd name="connsiteX89" fmla="*/ 857250 w 1620838"/>
                    <a:gd name="connsiteY89" fmla="*/ 885825 h 933450"/>
                    <a:gd name="connsiteX90" fmla="*/ 923925 w 1620838"/>
                    <a:gd name="connsiteY90" fmla="*/ 866775 h 933450"/>
                    <a:gd name="connsiteX91" fmla="*/ 1001713 w 1620838"/>
                    <a:gd name="connsiteY91" fmla="*/ 841375 h 933450"/>
                    <a:gd name="connsiteX92" fmla="*/ 1041400 w 1620838"/>
                    <a:gd name="connsiteY92" fmla="*/ 822325 h 933450"/>
                    <a:gd name="connsiteX93" fmla="*/ 1074738 w 1620838"/>
                    <a:gd name="connsiteY93" fmla="*/ 804863 h 933450"/>
                    <a:gd name="connsiteX94" fmla="*/ 1114425 w 1620838"/>
                    <a:gd name="connsiteY94" fmla="*/ 774700 h 933450"/>
                    <a:gd name="connsiteX95" fmla="*/ 1138238 w 1620838"/>
                    <a:gd name="connsiteY95" fmla="*/ 730250 h 933450"/>
                    <a:gd name="connsiteX96" fmla="*/ 1154113 w 1620838"/>
                    <a:gd name="connsiteY96" fmla="*/ 687388 h 933450"/>
                    <a:gd name="connsiteX97" fmla="*/ 1160463 w 1620838"/>
                    <a:gd name="connsiteY97" fmla="*/ 671513 h 933450"/>
                    <a:gd name="connsiteX98" fmla="*/ 1176338 w 1620838"/>
                    <a:gd name="connsiteY98" fmla="*/ 638175 h 933450"/>
                    <a:gd name="connsiteX99" fmla="*/ 1193800 w 1620838"/>
                    <a:gd name="connsiteY99" fmla="*/ 611188 h 933450"/>
                    <a:gd name="connsiteX100" fmla="*/ 1209675 w 1620838"/>
                    <a:gd name="connsiteY100" fmla="*/ 581025 h 933450"/>
                    <a:gd name="connsiteX101" fmla="*/ 1233488 w 1620838"/>
                    <a:gd name="connsiteY101" fmla="*/ 563563 h 933450"/>
                    <a:gd name="connsiteX102" fmla="*/ 1274763 w 1620838"/>
                    <a:gd name="connsiteY102" fmla="*/ 558800 h 933450"/>
                    <a:gd name="connsiteX103" fmla="*/ 1289050 w 1620838"/>
                    <a:gd name="connsiteY103" fmla="*/ 558800 h 933450"/>
                    <a:gd name="connsiteX104" fmla="*/ 1333500 w 1620838"/>
                    <a:gd name="connsiteY104" fmla="*/ 561975 h 933450"/>
                    <a:gd name="connsiteX105" fmla="*/ 1363663 w 1620838"/>
                    <a:gd name="connsiteY105" fmla="*/ 565150 h 933450"/>
                    <a:gd name="connsiteX106" fmla="*/ 1387475 w 1620838"/>
                    <a:gd name="connsiteY106" fmla="*/ 573088 h 933450"/>
                    <a:gd name="connsiteX107" fmla="*/ 1404938 w 1620838"/>
                    <a:gd name="connsiteY107" fmla="*/ 576263 h 933450"/>
                    <a:gd name="connsiteX108" fmla="*/ 1409700 w 1620838"/>
                    <a:gd name="connsiteY108" fmla="*/ 577850 h 933450"/>
                    <a:gd name="connsiteX109" fmla="*/ 1419225 w 1620838"/>
                    <a:gd name="connsiteY109" fmla="*/ 577850 h 933450"/>
                    <a:gd name="connsiteX110" fmla="*/ 1446213 w 1620838"/>
                    <a:gd name="connsiteY110" fmla="*/ 587375 h 933450"/>
                    <a:gd name="connsiteX111" fmla="*/ 1465263 w 1620838"/>
                    <a:gd name="connsiteY111" fmla="*/ 590550 h 933450"/>
                    <a:gd name="connsiteX112" fmla="*/ 1485900 w 1620838"/>
                    <a:gd name="connsiteY112" fmla="*/ 596900 h 933450"/>
                    <a:gd name="connsiteX113" fmla="*/ 1500188 w 1620838"/>
                    <a:gd name="connsiteY113" fmla="*/ 600075 h 933450"/>
                    <a:gd name="connsiteX114" fmla="*/ 1514475 w 1620838"/>
                    <a:gd name="connsiteY114" fmla="*/ 603250 h 933450"/>
                    <a:gd name="connsiteX115" fmla="*/ 1528763 w 1620838"/>
                    <a:gd name="connsiteY115" fmla="*/ 606425 h 933450"/>
                    <a:gd name="connsiteX116" fmla="*/ 1535113 w 1620838"/>
                    <a:gd name="connsiteY116" fmla="*/ 609600 h 933450"/>
                    <a:gd name="connsiteX117" fmla="*/ 1555750 w 1620838"/>
                    <a:gd name="connsiteY117" fmla="*/ 614363 h 933450"/>
                    <a:gd name="connsiteX118" fmla="*/ 1570038 w 1620838"/>
                    <a:gd name="connsiteY118" fmla="*/ 615950 h 933450"/>
                    <a:gd name="connsiteX119" fmla="*/ 1581150 w 1620838"/>
                    <a:gd name="connsiteY119" fmla="*/ 620713 h 933450"/>
                    <a:gd name="connsiteX120" fmla="*/ 1600200 w 1620838"/>
                    <a:gd name="connsiteY120" fmla="*/ 623888 h 933450"/>
                    <a:gd name="connsiteX121" fmla="*/ 1604963 w 1620838"/>
                    <a:gd name="connsiteY121" fmla="*/ 627063 h 933450"/>
                    <a:gd name="connsiteX122" fmla="*/ 1620838 w 1620838"/>
                    <a:gd name="connsiteY122" fmla="*/ 633413 h 933450"/>
                    <a:gd name="connsiteX123" fmla="*/ 1620838 w 1620838"/>
                    <a:gd name="connsiteY123" fmla="*/ 619125 h 933450"/>
                    <a:gd name="connsiteX124" fmla="*/ 1616075 w 1620838"/>
                    <a:gd name="connsiteY124" fmla="*/ 598488 h 933450"/>
                    <a:gd name="connsiteX125" fmla="*/ 1608138 w 1620838"/>
                    <a:gd name="connsiteY125" fmla="*/ 587375 h 933450"/>
                    <a:gd name="connsiteX126" fmla="*/ 1600200 w 1620838"/>
                    <a:gd name="connsiteY126" fmla="*/ 579438 h 933450"/>
                    <a:gd name="connsiteX127" fmla="*/ 1589088 w 1620838"/>
                    <a:gd name="connsiteY127" fmla="*/ 563563 h 933450"/>
                    <a:gd name="connsiteX128" fmla="*/ 1531938 w 1620838"/>
                    <a:gd name="connsiteY128" fmla="*/ 522288 h 933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1620838" h="933450">
                      <a:moveTo>
                        <a:pt x="1531938" y="522288"/>
                      </a:moveTo>
                      <a:lnTo>
                        <a:pt x="1531938" y="522288"/>
                      </a:lnTo>
                      <a:lnTo>
                        <a:pt x="1363663" y="465138"/>
                      </a:lnTo>
                      <a:lnTo>
                        <a:pt x="1281113" y="431800"/>
                      </a:lnTo>
                      <a:lnTo>
                        <a:pt x="1238250" y="396875"/>
                      </a:lnTo>
                      <a:lnTo>
                        <a:pt x="1239838" y="376238"/>
                      </a:lnTo>
                      <a:lnTo>
                        <a:pt x="1241425" y="295275"/>
                      </a:lnTo>
                      <a:lnTo>
                        <a:pt x="1217613" y="241300"/>
                      </a:lnTo>
                      <a:lnTo>
                        <a:pt x="1146175" y="180975"/>
                      </a:lnTo>
                      <a:lnTo>
                        <a:pt x="1074738" y="141288"/>
                      </a:lnTo>
                      <a:lnTo>
                        <a:pt x="989013" y="85725"/>
                      </a:lnTo>
                      <a:lnTo>
                        <a:pt x="882650" y="55563"/>
                      </a:lnTo>
                      <a:lnTo>
                        <a:pt x="796925" y="31750"/>
                      </a:lnTo>
                      <a:lnTo>
                        <a:pt x="708025" y="12700"/>
                      </a:lnTo>
                      <a:lnTo>
                        <a:pt x="671513" y="6350"/>
                      </a:lnTo>
                      <a:lnTo>
                        <a:pt x="639763" y="6350"/>
                      </a:lnTo>
                      <a:cubicBezTo>
                        <a:pt x="623361" y="4710"/>
                        <a:pt x="629206" y="4763"/>
                        <a:pt x="622300" y="4763"/>
                      </a:cubicBezTo>
                      <a:lnTo>
                        <a:pt x="612775" y="3175"/>
                      </a:lnTo>
                      <a:lnTo>
                        <a:pt x="588963" y="0"/>
                      </a:lnTo>
                      <a:lnTo>
                        <a:pt x="560388" y="1588"/>
                      </a:lnTo>
                      <a:lnTo>
                        <a:pt x="538163" y="3175"/>
                      </a:lnTo>
                      <a:lnTo>
                        <a:pt x="520700" y="6350"/>
                      </a:lnTo>
                      <a:lnTo>
                        <a:pt x="501650" y="12700"/>
                      </a:lnTo>
                      <a:lnTo>
                        <a:pt x="485775" y="14288"/>
                      </a:lnTo>
                      <a:lnTo>
                        <a:pt x="466725" y="19050"/>
                      </a:lnTo>
                      <a:lnTo>
                        <a:pt x="454025" y="23813"/>
                      </a:lnTo>
                      <a:lnTo>
                        <a:pt x="454025" y="23813"/>
                      </a:lnTo>
                      <a:lnTo>
                        <a:pt x="439738" y="26988"/>
                      </a:lnTo>
                      <a:lnTo>
                        <a:pt x="415925" y="31750"/>
                      </a:lnTo>
                      <a:lnTo>
                        <a:pt x="406400" y="38100"/>
                      </a:lnTo>
                      <a:lnTo>
                        <a:pt x="388938" y="46038"/>
                      </a:lnTo>
                      <a:lnTo>
                        <a:pt x="371475" y="52388"/>
                      </a:lnTo>
                      <a:lnTo>
                        <a:pt x="352425" y="63500"/>
                      </a:lnTo>
                      <a:lnTo>
                        <a:pt x="338138" y="69850"/>
                      </a:lnTo>
                      <a:lnTo>
                        <a:pt x="328613" y="74613"/>
                      </a:lnTo>
                      <a:lnTo>
                        <a:pt x="309563" y="82550"/>
                      </a:lnTo>
                      <a:lnTo>
                        <a:pt x="296863" y="87313"/>
                      </a:lnTo>
                      <a:lnTo>
                        <a:pt x="296863" y="87313"/>
                      </a:lnTo>
                      <a:lnTo>
                        <a:pt x="280988" y="95250"/>
                      </a:lnTo>
                      <a:lnTo>
                        <a:pt x="273050" y="100013"/>
                      </a:lnTo>
                      <a:lnTo>
                        <a:pt x="261938" y="107950"/>
                      </a:lnTo>
                      <a:lnTo>
                        <a:pt x="246063" y="120650"/>
                      </a:lnTo>
                      <a:lnTo>
                        <a:pt x="233363" y="130175"/>
                      </a:lnTo>
                      <a:lnTo>
                        <a:pt x="220663" y="144463"/>
                      </a:lnTo>
                      <a:lnTo>
                        <a:pt x="211138" y="152400"/>
                      </a:lnTo>
                      <a:lnTo>
                        <a:pt x="196850" y="163513"/>
                      </a:lnTo>
                      <a:lnTo>
                        <a:pt x="179388" y="179388"/>
                      </a:lnTo>
                      <a:lnTo>
                        <a:pt x="166688" y="195263"/>
                      </a:lnTo>
                      <a:lnTo>
                        <a:pt x="149225" y="207963"/>
                      </a:lnTo>
                      <a:lnTo>
                        <a:pt x="141288" y="219075"/>
                      </a:lnTo>
                      <a:lnTo>
                        <a:pt x="131763" y="233363"/>
                      </a:lnTo>
                      <a:lnTo>
                        <a:pt x="115888" y="250825"/>
                      </a:lnTo>
                      <a:cubicBezTo>
                        <a:pt x="107643" y="262368"/>
                        <a:pt x="107950" y="257386"/>
                        <a:pt x="107950" y="263525"/>
                      </a:cubicBezTo>
                      <a:lnTo>
                        <a:pt x="98425" y="274638"/>
                      </a:lnTo>
                      <a:lnTo>
                        <a:pt x="88900" y="292100"/>
                      </a:lnTo>
                      <a:lnTo>
                        <a:pt x="76200" y="312738"/>
                      </a:lnTo>
                      <a:lnTo>
                        <a:pt x="66675" y="336550"/>
                      </a:lnTo>
                      <a:lnTo>
                        <a:pt x="60325" y="349250"/>
                      </a:lnTo>
                      <a:lnTo>
                        <a:pt x="53975" y="361950"/>
                      </a:lnTo>
                      <a:lnTo>
                        <a:pt x="49213" y="376238"/>
                      </a:lnTo>
                      <a:lnTo>
                        <a:pt x="36513" y="396875"/>
                      </a:lnTo>
                      <a:lnTo>
                        <a:pt x="28575" y="411163"/>
                      </a:lnTo>
                      <a:lnTo>
                        <a:pt x="19050" y="422275"/>
                      </a:lnTo>
                      <a:cubicBezTo>
                        <a:pt x="12463" y="435448"/>
                        <a:pt x="12700" y="430242"/>
                        <a:pt x="12700" y="436563"/>
                      </a:cubicBezTo>
                      <a:lnTo>
                        <a:pt x="9525" y="442913"/>
                      </a:lnTo>
                      <a:lnTo>
                        <a:pt x="4763" y="466725"/>
                      </a:lnTo>
                      <a:lnTo>
                        <a:pt x="0" y="485775"/>
                      </a:lnTo>
                      <a:lnTo>
                        <a:pt x="0" y="512763"/>
                      </a:lnTo>
                      <a:lnTo>
                        <a:pt x="1588" y="519113"/>
                      </a:lnTo>
                      <a:lnTo>
                        <a:pt x="6350" y="538163"/>
                      </a:lnTo>
                      <a:lnTo>
                        <a:pt x="7938" y="554038"/>
                      </a:lnTo>
                      <a:lnTo>
                        <a:pt x="15875" y="577850"/>
                      </a:lnTo>
                      <a:lnTo>
                        <a:pt x="28575" y="601663"/>
                      </a:lnTo>
                      <a:lnTo>
                        <a:pt x="31750" y="627063"/>
                      </a:lnTo>
                      <a:lnTo>
                        <a:pt x="38100" y="652463"/>
                      </a:lnTo>
                      <a:lnTo>
                        <a:pt x="46038" y="666750"/>
                      </a:lnTo>
                      <a:lnTo>
                        <a:pt x="63500" y="682625"/>
                      </a:lnTo>
                      <a:lnTo>
                        <a:pt x="107950" y="728663"/>
                      </a:lnTo>
                      <a:lnTo>
                        <a:pt x="123825" y="747713"/>
                      </a:lnTo>
                      <a:lnTo>
                        <a:pt x="173038" y="771525"/>
                      </a:lnTo>
                      <a:lnTo>
                        <a:pt x="220663" y="800100"/>
                      </a:lnTo>
                      <a:lnTo>
                        <a:pt x="319088" y="830263"/>
                      </a:lnTo>
                      <a:lnTo>
                        <a:pt x="373063" y="850900"/>
                      </a:lnTo>
                      <a:lnTo>
                        <a:pt x="449263" y="876300"/>
                      </a:lnTo>
                      <a:lnTo>
                        <a:pt x="538163" y="904875"/>
                      </a:lnTo>
                      <a:lnTo>
                        <a:pt x="614363" y="922338"/>
                      </a:lnTo>
                      <a:lnTo>
                        <a:pt x="660400" y="933450"/>
                      </a:lnTo>
                      <a:lnTo>
                        <a:pt x="714375" y="933450"/>
                      </a:lnTo>
                      <a:lnTo>
                        <a:pt x="792163" y="901700"/>
                      </a:lnTo>
                      <a:lnTo>
                        <a:pt x="857250" y="885825"/>
                      </a:lnTo>
                      <a:lnTo>
                        <a:pt x="923925" y="866775"/>
                      </a:lnTo>
                      <a:lnTo>
                        <a:pt x="1001713" y="841375"/>
                      </a:lnTo>
                      <a:lnTo>
                        <a:pt x="1041400" y="822325"/>
                      </a:lnTo>
                      <a:lnTo>
                        <a:pt x="1074738" y="804863"/>
                      </a:lnTo>
                      <a:lnTo>
                        <a:pt x="1114425" y="774700"/>
                      </a:lnTo>
                      <a:lnTo>
                        <a:pt x="1138238" y="730250"/>
                      </a:lnTo>
                      <a:lnTo>
                        <a:pt x="1154113" y="687388"/>
                      </a:lnTo>
                      <a:cubicBezTo>
                        <a:pt x="1159290" y="673580"/>
                        <a:pt x="1156853" y="678732"/>
                        <a:pt x="1160463" y="671513"/>
                      </a:cubicBezTo>
                      <a:lnTo>
                        <a:pt x="1176338" y="638175"/>
                      </a:lnTo>
                      <a:lnTo>
                        <a:pt x="1193800" y="611188"/>
                      </a:lnTo>
                      <a:lnTo>
                        <a:pt x="1209675" y="581025"/>
                      </a:lnTo>
                      <a:lnTo>
                        <a:pt x="1233488" y="563563"/>
                      </a:lnTo>
                      <a:lnTo>
                        <a:pt x="1274763" y="558800"/>
                      </a:lnTo>
                      <a:lnTo>
                        <a:pt x="1289050" y="558800"/>
                      </a:lnTo>
                      <a:lnTo>
                        <a:pt x="1333500" y="561975"/>
                      </a:lnTo>
                      <a:cubicBezTo>
                        <a:pt x="1352954" y="566298"/>
                        <a:pt x="1342909" y="565150"/>
                        <a:pt x="1363663" y="565150"/>
                      </a:cubicBezTo>
                      <a:lnTo>
                        <a:pt x="1387475" y="573088"/>
                      </a:lnTo>
                      <a:cubicBezTo>
                        <a:pt x="1393296" y="574146"/>
                        <a:pt x="1399153" y="575023"/>
                        <a:pt x="1404938" y="576263"/>
                      </a:cubicBezTo>
                      <a:cubicBezTo>
                        <a:pt x="1406574" y="576614"/>
                        <a:pt x="1408037" y="577665"/>
                        <a:pt x="1409700" y="577850"/>
                      </a:cubicBezTo>
                      <a:cubicBezTo>
                        <a:pt x="1412856" y="578201"/>
                        <a:pt x="1416050" y="577850"/>
                        <a:pt x="1419225" y="577850"/>
                      </a:cubicBezTo>
                      <a:lnTo>
                        <a:pt x="1446213" y="587375"/>
                      </a:lnTo>
                      <a:cubicBezTo>
                        <a:pt x="1462050" y="590894"/>
                        <a:pt x="1455621" y="590550"/>
                        <a:pt x="1465263" y="590550"/>
                      </a:cubicBezTo>
                      <a:lnTo>
                        <a:pt x="1485900" y="596900"/>
                      </a:lnTo>
                      <a:lnTo>
                        <a:pt x="1500188" y="600075"/>
                      </a:lnTo>
                      <a:lnTo>
                        <a:pt x="1514475" y="603250"/>
                      </a:lnTo>
                      <a:cubicBezTo>
                        <a:pt x="1519238" y="604308"/>
                        <a:pt x="1524100" y="604990"/>
                        <a:pt x="1528763" y="606425"/>
                      </a:cubicBezTo>
                      <a:cubicBezTo>
                        <a:pt x="1531025" y="607121"/>
                        <a:pt x="1535113" y="609600"/>
                        <a:pt x="1535113" y="609600"/>
                      </a:cubicBezTo>
                      <a:lnTo>
                        <a:pt x="1555750" y="614363"/>
                      </a:lnTo>
                      <a:lnTo>
                        <a:pt x="1570038" y="615950"/>
                      </a:lnTo>
                      <a:lnTo>
                        <a:pt x="1581150" y="620713"/>
                      </a:lnTo>
                      <a:cubicBezTo>
                        <a:pt x="1596988" y="624232"/>
                        <a:pt x="1590559" y="623888"/>
                        <a:pt x="1600200" y="623888"/>
                      </a:cubicBezTo>
                      <a:lnTo>
                        <a:pt x="1604963" y="627063"/>
                      </a:lnTo>
                      <a:lnTo>
                        <a:pt x="1620838" y="633413"/>
                      </a:lnTo>
                      <a:lnTo>
                        <a:pt x="1620838" y="619125"/>
                      </a:lnTo>
                      <a:lnTo>
                        <a:pt x="1616075" y="598488"/>
                      </a:lnTo>
                      <a:lnTo>
                        <a:pt x="1608138" y="587375"/>
                      </a:lnTo>
                      <a:lnTo>
                        <a:pt x="1600200" y="579438"/>
                      </a:lnTo>
                      <a:lnTo>
                        <a:pt x="1589088" y="563563"/>
                      </a:lnTo>
                      <a:lnTo>
                        <a:pt x="1531938" y="522288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3175" cap="flat" cmpd="sng" algn="ctr">
                  <a:solidFill>
                    <a:srgbClr val="E7E6E6">
                      <a:lumMod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3089779650">
                        <a:custGeom>
                          <a:avLst/>
                          <a:gdLst>
                            <a:gd name="connsiteX0" fmla="*/ 1531938 w 1620838"/>
                            <a:gd name="connsiteY0" fmla="*/ 522288 h 933450"/>
                            <a:gd name="connsiteX1" fmla="*/ 1531938 w 1620838"/>
                            <a:gd name="connsiteY1" fmla="*/ 522288 h 933450"/>
                            <a:gd name="connsiteX2" fmla="*/ 1363663 w 1620838"/>
                            <a:gd name="connsiteY2" fmla="*/ 465138 h 933450"/>
                            <a:gd name="connsiteX3" fmla="*/ 1281113 w 1620838"/>
                            <a:gd name="connsiteY3" fmla="*/ 431800 h 933450"/>
                            <a:gd name="connsiteX4" fmla="*/ 1238250 w 1620838"/>
                            <a:gd name="connsiteY4" fmla="*/ 396875 h 933450"/>
                            <a:gd name="connsiteX5" fmla="*/ 1239838 w 1620838"/>
                            <a:gd name="connsiteY5" fmla="*/ 376238 h 933450"/>
                            <a:gd name="connsiteX6" fmla="*/ 1241425 w 1620838"/>
                            <a:gd name="connsiteY6" fmla="*/ 295275 h 933450"/>
                            <a:gd name="connsiteX7" fmla="*/ 1217613 w 1620838"/>
                            <a:gd name="connsiteY7" fmla="*/ 241300 h 933450"/>
                            <a:gd name="connsiteX8" fmla="*/ 1146175 w 1620838"/>
                            <a:gd name="connsiteY8" fmla="*/ 180975 h 933450"/>
                            <a:gd name="connsiteX9" fmla="*/ 1074738 w 1620838"/>
                            <a:gd name="connsiteY9" fmla="*/ 141288 h 933450"/>
                            <a:gd name="connsiteX10" fmla="*/ 989013 w 1620838"/>
                            <a:gd name="connsiteY10" fmla="*/ 85725 h 933450"/>
                            <a:gd name="connsiteX11" fmla="*/ 882650 w 1620838"/>
                            <a:gd name="connsiteY11" fmla="*/ 55563 h 933450"/>
                            <a:gd name="connsiteX12" fmla="*/ 796925 w 1620838"/>
                            <a:gd name="connsiteY12" fmla="*/ 31750 h 933450"/>
                            <a:gd name="connsiteX13" fmla="*/ 708025 w 1620838"/>
                            <a:gd name="connsiteY13" fmla="*/ 12700 h 933450"/>
                            <a:gd name="connsiteX14" fmla="*/ 671513 w 1620838"/>
                            <a:gd name="connsiteY14" fmla="*/ 6350 h 933450"/>
                            <a:gd name="connsiteX15" fmla="*/ 639763 w 1620838"/>
                            <a:gd name="connsiteY15" fmla="*/ 6350 h 933450"/>
                            <a:gd name="connsiteX16" fmla="*/ 622300 w 1620838"/>
                            <a:gd name="connsiteY16" fmla="*/ 4763 h 933450"/>
                            <a:gd name="connsiteX17" fmla="*/ 612775 w 1620838"/>
                            <a:gd name="connsiteY17" fmla="*/ 3175 h 933450"/>
                            <a:gd name="connsiteX18" fmla="*/ 588963 w 1620838"/>
                            <a:gd name="connsiteY18" fmla="*/ 0 h 933450"/>
                            <a:gd name="connsiteX19" fmla="*/ 560388 w 1620838"/>
                            <a:gd name="connsiteY19" fmla="*/ 1588 h 933450"/>
                            <a:gd name="connsiteX20" fmla="*/ 538163 w 1620838"/>
                            <a:gd name="connsiteY20" fmla="*/ 3175 h 933450"/>
                            <a:gd name="connsiteX21" fmla="*/ 520700 w 1620838"/>
                            <a:gd name="connsiteY21" fmla="*/ 6350 h 933450"/>
                            <a:gd name="connsiteX22" fmla="*/ 501650 w 1620838"/>
                            <a:gd name="connsiteY22" fmla="*/ 12700 h 933450"/>
                            <a:gd name="connsiteX23" fmla="*/ 485775 w 1620838"/>
                            <a:gd name="connsiteY23" fmla="*/ 14288 h 933450"/>
                            <a:gd name="connsiteX24" fmla="*/ 466725 w 1620838"/>
                            <a:gd name="connsiteY24" fmla="*/ 19050 h 933450"/>
                            <a:gd name="connsiteX25" fmla="*/ 454025 w 1620838"/>
                            <a:gd name="connsiteY25" fmla="*/ 23813 h 933450"/>
                            <a:gd name="connsiteX26" fmla="*/ 454025 w 1620838"/>
                            <a:gd name="connsiteY26" fmla="*/ 23813 h 933450"/>
                            <a:gd name="connsiteX27" fmla="*/ 439738 w 1620838"/>
                            <a:gd name="connsiteY27" fmla="*/ 26988 h 933450"/>
                            <a:gd name="connsiteX28" fmla="*/ 415925 w 1620838"/>
                            <a:gd name="connsiteY28" fmla="*/ 31750 h 933450"/>
                            <a:gd name="connsiteX29" fmla="*/ 406400 w 1620838"/>
                            <a:gd name="connsiteY29" fmla="*/ 38100 h 933450"/>
                            <a:gd name="connsiteX30" fmla="*/ 388938 w 1620838"/>
                            <a:gd name="connsiteY30" fmla="*/ 46038 h 933450"/>
                            <a:gd name="connsiteX31" fmla="*/ 371475 w 1620838"/>
                            <a:gd name="connsiteY31" fmla="*/ 52388 h 933450"/>
                            <a:gd name="connsiteX32" fmla="*/ 352425 w 1620838"/>
                            <a:gd name="connsiteY32" fmla="*/ 63500 h 933450"/>
                            <a:gd name="connsiteX33" fmla="*/ 338138 w 1620838"/>
                            <a:gd name="connsiteY33" fmla="*/ 69850 h 933450"/>
                            <a:gd name="connsiteX34" fmla="*/ 328613 w 1620838"/>
                            <a:gd name="connsiteY34" fmla="*/ 74613 h 933450"/>
                            <a:gd name="connsiteX35" fmla="*/ 309563 w 1620838"/>
                            <a:gd name="connsiteY35" fmla="*/ 82550 h 933450"/>
                            <a:gd name="connsiteX36" fmla="*/ 296863 w 1620838"/>
                            <a:gd name="connsiteY36" fmla="*/ 87313 h 933450"/>
                            <a:gd name="connsiteX37" fmla="*/ 296863 w 1620838"/>
                            <a:gd name="connsiteY37" fmla="*/ 87313 h 933450"/>
                            <a:gd name="connsiteX38" fmla="*/ 280988 w 1620838"/>
                            <a:gd name="connsiteY38" fmla="*/ 95250 h 933450"/>
                            <a:gd name="connsiteX39" fmla="*/ 273050 w 1620838"/>
                            <a:gd name="connsiteY39" fmla="*/ 100013 h 933450"/>
                            <a:gd name="connsiteX40" fmla="*/ 261938 w 1620838"/>
                            <a:gd name="connsiteY40" fmla="*/ 107950 h 933450"/>
                            <a:gd name="connsiteX41" fmla="*/ 246063 w 1620838"/>
                            <a:gd name="connsiteY41" fmla="*/ 120650 h 933450"/>
                            <a:gd name="connsiteX42" fmla="*/ 233363 w 1620838"/>
                            <a:gd name="connsiteY42" fmla="*/ 130175 h 933450"/>
                            <a:gd name="connsiteX43" fmla="*/ 220663 w 1620838"/>
                            <a:gd name="connsiteY43" fmla="*/ 144463 h 933450"/>
                            <a:gd name="connsiteX44" fmla="*/ 211138 w 1620838"/>
                            <a:gd name="connsiteY44" fmla="*/ 152400 h 933450"/>
                            <a:gd name="connsiteX45" fmla="*/ 196850 w 1620838"/>
                            <a:gd name="connsiteY45" fmla="*/ 163513 h 933450"/>
                            <a:gd name="connsiteX46" fmla="*/ 179388 w 1620838"/>
                            <a:gd name="connsiteY46" fmla="*/ 179388 h 933450"/>
                            <a:gd name="connsiteX47" fmla="*/ 166688 w 1620838"/>
                            <a:gd name="connsiteY47" fmla="*/ 195263 h 933450"/>
                            <a:gd name="connsiteX48" fmla="*/ 149225 w 1620838"/>
                            <a:gd name="connsiteY48" fmla="*/ 207963 h 933450"/>
                            <a:gd name="connsiteX49" fmla="*/ 141288 w 1620838"/>
                            <a:gd name="connsiteY49" fmla="*/ 219075 h 933450"/>
                            <a:gd name="connsiteX50" fmla="*/ 131763 w 1620838"/>
                            <a:gd name="connsiteY50" fmla="*/ 233363 h 933450"/>
                            <a:gd name="connsiteX51" fmla="*/ 115888 w 1620838"/>
                            <a:gd name="connsiteY51" fmla="*/ 250825 h 933450"/>
                            <a:gd name="connsiteX52" fmla="*/ 107950 w 1620838"/>
                            <a:gd name="connsiteY52" fmla="*/ 263525 h 933450"/>
                            <a:gd name="connsiteX53" fmla="*/ 98425 w 1620838"/>
                            <a:gd name="connsiteY53" fmla="*/ 274638 h 933450"/>
                            <a:gd name="connsiteX54" fmla="*/ 88900 w 1620838"/>
                            <a:gd name="connsiteY54" fmla="*/ 292100 h 933450"/>
                            <a:gd name="connsiteX55" fmla="*/ 76200 w 1620838"/>
                            <a:gd name="connsiteY55" fmla="*/ 312738 h 933450"/>
                            <a:gd name="connsiteX56" fmla="*/ 66675 w 1620838"/>
                            <a:gd name="connsiteY56" fmla="*/ 336550 h 933450"/>
                            <a:gd name="connsiteX57" fmla="*/ 60325 w 1620838"/>
                            <a:gd name="connsiteY57" fmla="*/ 349250 h 933450"/>
                            <a:gd name="connsiteX58" fmla="*/ 53975 w 1620838"/>
                            <a:gd name="connsiteY58" fmla="*/ 361950 h 933450"/>
                            <a:gd name="connsiteX59" fmla="*/ 49213 w 1620838"/>
                            <a:gd name="connsiteY59" fmla="*/ 376238 h 933450"/>
                            <a:gd name="connsiteX60" fmla="*/ 36513 w 1620838"/>
                            <a:gd name="connsiteY60" fmla="*/ 396875 h 933450"/>
                            <a:gd name="connsiteX61" fmla="*/ 28575 w 1620838"/>
                            <a:gd name="connsiteY61" fmla="*/ 411163 h 933450"/>
                            <a:gd name="connsiteX62" fmla="*/ 19050 w 1620838"/>
                            <a:gd name="connsiteY62" fmla="*/ 422275 h 933450"/>
                            <a:gd name="connsiteX63" fmla="*/ 12700 w 1620838"/>
                            <a:gd name="connsiteY63" fmla="*/ 436563 h 933450"/>
                            <a:gd name="connsiteX64" fmla="*/ 9525 w 1620838"/>
                            <a:gd name="connsiteY64" fmla="*/ 442913 h 933450"/>
                            <a:gd name="connsiteX65" fmla="*/ 4763 w 1620838"/>
                            <a:gd name="connsiteY65" fmla="*/ 466725 h 933450"/>
                            <a:gd name="connsiteX66" fmla="*/ 0 w 1620838"/>
                            <a:gd name="connsiteY66" fmla="*/ 485775 h 933450"/>
                            <a:gd name="connsiteX67" fmla="*/ 0 w 1620838"/>
                            <a:gd name="connsiteY67" fmla="*/ 512763 h 933450"/>
                            <a:gd name="connsiteX68" fmla="*/ 1588 w 1620838"/>
                            <a:gd name="connsiteY68" fmla="*/ 519113 h 933450"/>
                            <a:gd name="connsiteX69" fmla="*/ 6350 w 1620838"/>
                            <a:gd name="connsiteY69" fmla="*/ 538163 h 933450"/>
                            <a:gd name="connsiteX70" fmla="*/ 7938 w 1620838"/>
                            <a:gd name="connsiteY70" fmla="*/ 554038 h 933450"/>
                            <a:gd name="connsiteX71" fmla="*/ 15875 w 1620838"/>
                            <a:gd name="connsiteY71" fmla="*/ 577850 h 933450"/>
                            <a:gd name="connsiteX72" fmla="*/ 28575 w 1620838"/>
                            <a:gd name="connsiteY72" fmla="*/ 601663 h 933450"/>
                            <a:gd name="connsiteX73" fmla="*/ 31750 w 1620838"/>
                            <a:gd name="connsiteY73" fmla="*/ 627063 h 933450"/>
                            <a:gd name="connsiteX74" fmla="*/ 38100 w 1620838"/>
                            <a:gd name="connsiteY74" fmla="*/ 652463 h 933450"/>
                            <a:gd name="connsiteX75" fmla="*/ 46038 w 1620838"/>
                            <a:gd name="connsiteY75" fmla="*/ 666750 h 933450"/>
                            <a:gd name="connsiteX76" fmla="*/ 63500 w 1620838"/>
                            <a:gd name="connsiteY76" fmla="*/ 682625 h 933450"/>
                            <a:gd name="connsiteX77" fmla="*/ 107950 w 1620838"/>
                            <a:gd name="connsiteY77" fmla="*/ 728663 h 933450"/>
                            <a:gd name="connsiteX78" fmla="*/ 123825 w 1620838"/>
                            <a:gd name="connsiteY78" fmla="*/ 747713 h 933450"/>
                            <a:gd name="connsiteX79" fmla="*/ 173038 w 1620838"/>
                            <a:gd name="connsiteY79" fmla="*/ 771525 h 933450"/>
                            <a:gd name="connsiteX80" fmla="*/ 220663 w 1620838"/>
                            <a:gd name="connsiteY80" fmla="*/ 800100 h 933450"/>
                            <a:gd name="connsiteX81" fmla="*/ 319088 w 1620838"/>
                            <a:gd name="connsiteY81" fmla="*/ 830263 h 933450"/>
                            <a:gd name="connsiteX82" fmla="*/ 373063 w 1620838"/>
                            <a:gd name="connsiteY82" fmla="*/ 850900 h 933450"/>
                            <a:gd name="connsiteX83" fmla="*/ 449263 w 1620838"/>
                            <a:gd name="connsiteY83" fmla="*/ 876300 h 933450"/>
                            <a:gd name="connsiteX84" fmla="*/ 538163 w 1620838"/>
                            <a:gd name="connsiteY84" fmla="*/ 904875 h 933450"/>
                            <a:gd name="connsiteX85" fmla="*/ 614363 w 1620838"/>
                            <a:gd name="connsiteY85" fmla="*/ 922338 h 933450"/>
                            <a:gd name="connsiteX86" fmla="*/ 660400 w 1620838"/>
                            <a:gd name="connsiteY86" fmla="*/ 933450 h 933450"/>
                            <a:gd name="connsiteX87" fmla="*/ 714375 w 1620838"/>
                            <a:gd name="connsiteY87" fmla="*/ 933450 h 933450"/>
                            <a:gd name="connsiteX88" fmla="*/ 792163 w 1620838"/>
                            <a:gd name="connsiteY88" fmla="*/ 901700 h 933450"/>
                            <a:gd name="connsiteX89" fmla="*/ 857250 w 1620838"/>
                            <a:gd name="connsiteY89" fmla="*/ 885825 h 933450"/>
                            <a:gd name="connsiteX90" fmla="*/ 923925 w 1620838"/>
                            <a:gd name="connsiteY90" fmla="*/ 866775 h 933450"/>
                            <a:gd name="connsiteX91" fmla="*/ 1001713 w 1620838"/>
                            <a:gd name="connsiteY91" fmla="*/ 841375 h 933450"/>
                            <a:gd name="connsiteX92" fmla="*/ 1041400 w 1620838"/>
                            <a:gd name="connsiteY92" fmla="*/ 822325 h 933450"/>
                            <a:gd name="connsiteX93" fmla="*/ 1074738 w 1620838"/>
                            <a:gd name="connsiteY93" fmla="*/ 804863 h 933450"/>
                            <a:gd name="connsiteX94" fmla="*/ 1114425 w 1620838"/>
                            <a:gd name="connsiteY94" fmla="*/ 774700 h 933450"/>
                            <a:gd name="connsiteX95" fmla="*/ 1138238 w 1620838"/>
                            <a:gd name="connsiteY95" fmla="*/ 730250 h 933450"/>
                            <a:gd name="connsiteX96" fmla="*/ 1154113 w 1620838"/>
                            <a:gd name="connsiteY96" fmla="*/ 687388 h 933450"/>
                            <a:gd name="connsiteX97" fmla="*/ 1160463 w 1620838"/>
                            <a:gd name="connsiteY97" fmla="*/ 671513 h 933450"/>
                            <a:gd name="connsiteX98" fmla="*/ 1176338 w 1620838"/>
                            <a:gd name="connsiteY98" fmla="*/ 638175 h 933450"/>
                            <a:gd name="connsiteX99" fmla="*/ 1193800 w 1620838"/>
                            <a:gd name="connsiteY99" fmla="*/ 611188 h 933450"/>
                            <a:gd name="connsiteX100" fmla="*/ 1209675 w 1620838"/>
                            <a:gd name="connsiteY100" fmla="*/ 581025 h 933450"/>
                            <a:gd name="connsiteX101" fmla="*/ 1233488 w 1620838"/>
                            <a:gd name="connsiteY101" fmla="*/ 563563 h 933450"/>
                            <a:gd name="connsiteX102" fmla="*/ 1274763 w 1620838"/>
                            <a:gd name="connsiteY102" fmla="*/ 558800 h 933450"/>
                            <a:gd name="connsiteX103" fmla="*/ 1289050 w 1620838"/>
                            <a:gd name="connsiteY103" fmla="*/ 558800 h 933450"/>
                            <a:gd name="connsiteX104" fmla="*/ 1333500 w 1620838"/>
                            <a:gd name="connsiteY104" fmla="*/ 561975 h 933450"/>
                            <a:gd name="connsiteX105" fmla="*/ 1363663 w 1620838"/>
                            <a:gd name="connsiteY105" fmla="*/ 565150 h 933450"/>
                            <a:gd name="connsiteX106" fmla="*/ 1387475 w 1620838"/>
                            <a:gd name="connsiteY106" fmla="*/ 573088 h 933450"/>
                            <a:gd name="connsiteX107" fmla="*/ 1404938 w 1620838"/>
                            <a:gd name="connsiteY107" fmla="*/ 576263 h 933450"/>
                            <a:gd name="connsiteX108" fmla="*/ 1409700 w 1620838"/>
                            <a:gd name="connsiteY108" fmla="*/ 577850 h 933450"/>
                            <a:gd name="connsiteX109" fmla="*/ 1419225 w 1620838"/>
                            <a:gd name="connsiteY109" fmla="*/ 577850 h 933450"/>
                            <a:gd name="connsiteX110" fmla="*/ 1446213 w 1620838"/>
                            <a:gd name="connsiteY110" fmla="*/ 587375 h 933450"/>
                            <a:gd name="connsiteX111" fmla="*/ 1465263 w 1620838"/>
                            <a:gd name="connsiteY111" fmla="*/ 590550 h 933450"/>
                            <a:gd name="connsiteX112" fmla="*/ 1485900 w 1620838"/>
                            <a:gd name="connsiteY112" fmla="*/ 596900 h 933450"/>
                            <a:gd name="connsiteX113" fmla="*/ 1500188 w 1620838"/>
                            <a:gd name="connsiteY113" fmla="*/ 600075 h 933450"/>
                            <a:gd name="connsiteX114" fmla="*/ 1514475 w 1620838"/>
                            <a:gd name="connsiteY114" fmla="*/ 603250 h 933450"/>
                            <a:gd name="connsiteX115" fmla="*/ 1528763 w 1620838"/>
                            <a:gd name="connsiteY115" fmla="*/ 606425 h 933450"/>
                            <a:gd name="connsiteX116" fmla="*/ 1535113 w 1620838"/>
                            <a:gd name="connsiteY116" fmla="*/ 609600 h 933450"/>
                            <a:gd name="connsiteX117" fmla="*/ 1555750 w 1620838"/>
                            <a:gd name="connsiteY117" fmla="*/ 614363 h 933450"/>
                            <a:gd name="connsiteX118" fmla="*/ 1570038 w 1620838"/>
                            <a:gd name="connsiteY118" fmla="*/ 615950 h 933450"/>
                            <a:gd name="connsiteX119" fmla="*/ 1581150 w 1620838"/>
                            <a:gd name="connsiteY119" fmla="*/ 620713 h 933450"/>
                            <a:gd name="connsiteX120" fmla="*/ 1600200 w 1620838"/>
                            <a:gd name="connsiteY120" fmla="*/ 623888 h 933450"/>
                            <a:gd name="connsiteX121" fmla="*/ 1604963 w 1620838"/>
                            <a:gd name="connsiteY121" fmla="*/ 627063 h 933450"/>
                            <a:gd name="connsiteX122" fmla="*/ 1620838 w 1620838"/>
                            <a:gd name="connsiteY122" fmla="*/ 633413 h 933450"/>
                            <a:gd name="connsiteX123" fmla="*/ 1620838 w 1620838"/>
                            <a:gd name="connsiteY123" fmla="*/ 619125 h 933450"/>
                            <a:gd name="connsiteX124" fmla="*/ 1616075 w 1620838"/>
                            <a:gd name="connsiteY124" fmla="*/ 598488 h 933450"/>
                            <a:gd name="connsiteX125" fmla="*/ 1608138 w 1620838"/>
                            <a:gd name="connsiteY125" fmla="*/ 587375 h 933450"/>
                            <a:gd name="connsiteX126" fmla="*/ 1600200 w 1620838"/>
                            <a:gd name="connsiteY126" fmla="*/ 579438 h 933450"/>
                            <a:gd name="connsiteX127" fmla="*/ 1589088 w 1620838"/>
                            <a:gd name="connsiteY127" fmla="*/ 563563 h 933450"/>
                            <a:gd name="connsiteX128" fmla="*/ 1531938 w 1620838"/>
                            <a:gd name="connsiteY128" fmla="*/ 522288 h 9334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</a:cxnLst>
                          <a:rect l="l" t="t" r="r" b="b"/>
                          <a:pathLst>
                            <a:path w="1620838" h="933450" fill="none" extrusionOk="0">
                              <a:moveTo>
                                <a:pt x="1531938" y="522288"/>
                              </a:moveTo>
                              <a:lnTo>
                                <a:pt x="1531938" y="522288"/>
                              </a:lnTo>
                              <a:cubicBezTo>
                                <a:pt x="1488234" y="520251"/>
                                <a:pt x="1411775" y="471984"/>
                                <a:pt x="1363663" y="465138"/>
                              </a:cubicBezTo>
                              <a:cubicBezTo>
                                <a:pt x="1330185" y="457795"/>
                                <a:pt x="1303807" y="440668"/>
                                <a:pt x="1281113" y="431800"/>
                              </a:cubicBezTo>
                              <a:cubicBezTo>
                                <a:pt x="1275993" y="427619"/>
                                <a:pt x="1243807" y="404568"/>
                                <a:pt x="1238250" y="396875"/>
                              </a:cubicBezTo>
                              <a:cubicBezTo>
                                <a:pt x="1239449" y="389012"/>
                                <a:pt x="1240725" y="378415"/>
                                <a:pt x="1239838" y="376238"/>
                              </a:cubicBezTo>
                              <a:cubicBezTo>
                                <a:pt x="1237291" y="355104"/>
                                <a:pt x="1238949" y="330906"/>
                                <a:pt x="1241425" y="295275"/>
                              </a:cubicBezTo>
                              <a:cubicBezTo>
                                <a:pt x="1237256" y="279713"/>
                                <a:pt x="1223659" y="254036"/>
                                <a:pt x="1217613" y="241300"/>
                              </a:cubicBezTo>
                              <a:cubicBezTo>
                                <a:pt x="1185474" y="215555"/>
                                <a:pt x="1163044" y="185948"/>
                                <a:pt x="1146175" y="180975"/>
                              </a:cubicBezTo>
                              <a:cubicBezTo>
                                <a:pt x="1125885" y="176092"/>
                                <a:pt x="1111115" y="157716"/>
                                <a:pt x="1074738" y="141288"/>
                              </a:cubicBezTo>
                              <a:cubicBezTo>
                                <a:pt x="1061638" y="133208"/>
                                <a:pt x="999732" y="90560"/>
                                <a:pt x="989013" y="85725"/>
                              </a:cubicBezTo>
                              <a:cubicBezTo>
                                <a:pt x="955357" y="80368"/>
                                <a:pt x="919027" y="71528"/>
                                <a:pt x="882650" y="55563"/>
                              </a:cubicBezTo>
                              <a:cubicBezTo>
                                <a:pt x="869880" y="56631"/>
                                <a:pt x="833047" y="34411"/>
                                <a:pt x="796925" y="31750"/>
                              </a:cubicBezTo>
                              <a:cubicBezTo>
                                <a:pt x="775451" y="32097"/>
                                <a:pt x="720929" y="10476"/>
                                <a:pt x="708025" y="12700"/>
                              </a:cubicBezTo>
                              <a:cubicBezTo>
                                <a:pt x="697391" y="9188"/>
                                <a:pt x="682267" y="10939"/>
                                <a:pt x="671513" y="6350"/>
                              </a:cubicBezTo>
                              <a:cubicBezTo>
                                <a:pt x="666105" y="4427"/>
                                <a:pt x="649501" y="4229"/>
                                <a:pt x="639763" y="6350"/>
                              </a:cubicBezTo>
                              <a:cubicBezTo>
                                <a:pt x="622487" y="4378"/>
                                <a:pt x="629804" y="5465"/>
                                <a:pt x="622300" y="4763"/>
                              </a:cubicBezTo>
                              <a:cubicBezTo>
                                <a:pt x="618128" y="3243"/>
                                <a:pt x="615406" y="3110"/>
                                <a:pt x="612775" y="3175"/>
                              </a:cubicBezTo>
                              <a:cubicBezTo>
                                <a:pt x="608239" y="4529"/>
                                <a:pt x="591623" y="-1526"/>
                                <a:pt x="588963" y="0"/>
                              </a:cubicBezTo>
                              <a:cubicBezTo>
                                <a:pt x="577165" y="-1332"/>
                                <a:pt x="573072" y="-1413"/>
                                <a:pt x="560388" y="1588"/>
                              </a:cubicBezTo>
                              <a:cubicBezTo>
                                <a:pt x="549612" y="1152"/>
                                <a:pt x="542635" y="1054"/>
                                <a:pt x="538163" y="3175"/>
                              </a:cubicBezTo>
                              <a:cubicBezTo>
                                <a:pt x="534764" y="5411"/>
                                <a:pt x="526770" y="4514"/>
                                <a:pt x="520700" y="6350"/>
                              </a:cubicBezTo>
                              <a:cubicBezTo>
                                <a:pt x="517605" y="8383"/>
                                <a:pt x="504085" y="11594"/>
                                <a:pt x="501650" y="12700"/>
                              </a:cubicBezTo>
                              <a:cubicBezTo>
                                <a:pt x="494068" y="13232"/>
                                <a:pt x="490935" y="12998"/>
                                <a:pt x="485775" y="14288"/>
                              </a:cubicBezTo>
                              <a:cubicBezTo>
                                <a:pt x="479441" y="15852"/>
                                <a:pt x="473862" y="15744"/>
                                <a:pt x="466725" y="19050"/>
                              </a:cubicBezTo>
                              <a:cubicBezTo>
                                <a:pt x="461924" y="20129"/>
                                <a:pt x="458393" y="21748"/>
                                <a:pt x="454025" y="23813"/>
                              </a:cubicBezTo>
                              <a:lnTo>
                                <a:pt x="454025" y="23813"/>
                              </a:lnTo>
                              <a:cubicBezTo>
                                <a:pt x="447177" y="25810"/>
                                <a:pt x="442693" y="25105"/>
                                <a:pt x="439738" y="26988"/>
                              </a:cubicBezTo>
                              <a:cubicBezTo>
                                <a:pt x="433943" y="28829"/>
                                <a:pt x="424657" y="27943"/>
                                <a:pt x="415925" y="31750"/>
                              </a:cubicBezTo>
                              <a:cubicBezTo>
                                <a:pt x="413279" y="34469"/>
                                <a:pt x="407337" y="36743"/>
                                <a:pt x="406400" y="38100"/>
                              </a:cubicBezTo>
                              <a:cubicBezTo>
                                <a:pt x="401563" y="42148"/>
                                <a:pt x="394430" y="44477"/>
                                <a:pt x="388938" y="46038"/>
                              </a:cubicBezTo>
                              <a:cubicBezTo>
                                <a:pt x="385049" y="46402"/>
                                <a:pt x="378892" y="51243"/>
                                <a:pt x="371475" y="52388"/>
                              </a:cubicBezTo>
                              <a:cubicBezTo>
                                <a:pt x="362425" y="55622"/>
                                <a:pt x="359446" y="60153"/>
                                <a:pt x="352425" y="63500"/>
                              </a:cubicBezTo>
                              <a:cubicBezTo>
                                <a:pt x="346022" y="66851"/>
                                <a:pt x="340284" y="69936"/>
                                <a:pt x="338138" y="69850"/>
                              </a:cubicBezTo>
                              <a:cubicBezTo>
                                <a:pt x="336377" y="70425"/>
                                <a:pt x="332859" y="72971"/>
                                <a:pt x="328613" y="74613"/>
                              </a:cubicBezTo>
                              <a:cubicBezTo>
                                <a:pt x="323800" y="74978"/>
                                <a:pt x="318312" y="78603"/>
                                <a:pt x="309563" y="82550"/>
                              </a:cubicBezTo>
                              <a:cubicBezTo>
                                <a:pt x="308120" y="83761"/>
                                <a:pt x="299229" y="86844"/>
                                <a:pt x="296863" y="87313"/>
                              </a:cubicBezTo>
                              <a:lnTo>
                                <a:pt x="296863" y="87313"/>
                              </a:lnTo>
                              <a:cubicBezTo>
                                <a:pt x="294733" y="89596"/>
                                <a:pt x="287199" y="93414"/>
                                <a:pt x="280988" y="95250"/>
                              </a:cubicBezTo>
                              <a:cubicBezTo>
                                <a:pt x="278007" y="96084"/>
                                <a:pt x="276228" y="98759"/>
                                <a:pt x="273050" y="100013"/>
                              </a:cubicBezTo>
                              <a:cubicBezTo>
                                <a:pt x="269405" y="102333"/>
                                <a:pt x="265495" y="104147"/>
                                <a:pt x="261938" y="107950"/>
                              </a:cubicBezTo>
                              <a:cubicBezTo>
                                <a:pt x="257918" y="109051"/>
                                <a:pt x="248712" y="118639"/>
                                <a:pt x="246063" y="120650"/>
                              </a:cubicBezTo>
                              <a:cubicBezTo>
                                <a:pt x="240682" y="126014"/>
                                <a:pt x="237175" y="129003"/>
                                <a:pt x="233363" y="130175"/>
                              </a:cubicBezTo>
                              <a:cubicBezTo>
                                <a:pt x="231986" y="132548"/>
                                <a:pt x="223593" y="138712"/>
                                <a:pt x="220663" y="144463"/>
                              </a:cubicBezTo>
                              <a:cubicBezTo>
                                <a:pt x="216765" y="146692"/>
                                <a:pt x="215496" y="149378"/>
                                <a:pt x="211138" y="152400"/>
                              </a:cubicBezTo>
                              <a:cubicBezTo>
                                <a:pt x="208124" y="152952"/>
                                <a:pt x="203680" y="157929"/>
                                <a:pt x="196850" y="163513"/>
                              </a:cubicBezTo>
                              <a:cubicBezTo>
                                <a:pt x="191011" y="166223"/>
                                <a:pt x="183015" y="174818"/>
                                <a:pt x="179388" y="179388"/>
                              </a:cubicBezTo>
                              <a:cubicBezTo>
                                <a:pt x="174308" y="186811"/>
                                <a:pt x="172039" y="189235"/>
                                <a:pt x="166688" y="195263"/>
                              </a:cubicBezTo>
                              <a:cubicBezTo>
                                <a:pt x="160998" y="197183"/>
                                <a:pt x="153798" y="206641"/>
                                <a:pt x="149225" y="207963"/>
                              </a:cubicBezTo>
                              <a:cubicBezTo>
                                <a:pt x="147474" y="210470"/>
                                <a:pt x="142906" y="214871"/>
                                <a:pt x="141288" y="219075"/>
                              </a:cubicBezTo>
                              <a:cubicBezTo>
                                <a:pt x="140176" y="222341"/>
                                <a:pt x="133087" y="230520"/>
                                <a:pt x="131763" y="233363"/>
                              </a:cubicBezTo>
                              <a:cubicBezTo>
                                <a:pt x="129578" y="238651"/>
                                <a:pt x="117820" y="247885"/>
                                <a:pt x="115888" y="250825"/>
                              </a:cubicBezTo>
                              <a:cubicBezTo>
                                <a:pt x="107709" y="263006"/>
                                <a:pt x="108774" y="257761"/>
                                <a:pt x="107950" y="263525"/>
                              </a:cubicBezTo>
                              <a:cubicBezTo>
                                <a:pt x="106542" y="266037"/>
                                <a:pt x="102129" y="268620"/>
                                <a:pt x="98425" y="274638"/>
                              </a:cubicBezTo>
                              <a:cubicBezTo>
                                <a:pt x="95168" y="283773"/>
                                <a:pt x="93139" y="286744"/>
                                <a:pt x="88900" y="292100"/>
                              </a:cubicBezTo>
                              <a:cubicBezTo>
                                <a:pt x="87334" y="294371"/>
                                <a:pt x="78450" y="307474"/>
                                <a:pt x="76200" y="312738"/>
                              </a:cubicBezTo>
                              <a:cubicBezTo>
                                <a:pt x="71643" y="321877"/>
                                <a:pt x="70783" y="325897"/>
                                <a:pt x="66675" y="336550"/>
                              </a:cubicBezTo>
                              <a:cubicBezTo>
                                <a:pt x="64621" y="341823"/>
                                <a:pt x="62750" y="347021"/>
                                <a:pt x="60325" y="349250"/>
                              </a:cubicBezTo>
                              <a:cubicBezTo>
                                <a:pt x="58725" y="352741"/>
                                <a:pt x="57878" y="356231"/>
                                <a:pt x="53975" y="361950"/>
                              </a:cubicBezTo>
                              <a:cubicBezTo>
                                <a:pt x="52491" y="368810"/>
                                <a:pt x="50724" y="372398"/>
                                <a:pt x="49213" y="376238"/>
                              </a:cubicBezTo>
                              <a:cubicBezTo>
                                <a:pt x="45877" y="384998"/>
                                <a:pt x="43644" y="389207"/>
                                <a:pt x="36513" y="396875"/>
                              </a:cubicBezTo>
                              <a:cubicBezTo>
                                <a:pt x="34220" y="401143"/>
                                <a:pt x="31059" y="405566"/>
                                <a:pt x="28575" y="411163"/>
                              </a:cubicBezTo>
                              <a:cubicBezTo>
                                <a:pt x="26500" y="412507"/>
                                <a:pt x="24133" y="417570"/>
                                <a:pt x="19050" y="422275"/>
                              </a:cubicBezTo>
                              <a:cubicBezTo>
                                <a:pt x="12654" y="435434"/>
                                <a:pt x="12246" y="429462"/>
                                <a:pt x="12700" y="436563"/>
                              </a:cubicBezTo>
                              <a:cubicBezTo>
                                <a:pt x="11587" y="438388"/>
                                <a:pt x="10339" y="440704"/>
                                <a:pt x="9525" y="442913"/>
                              </a:cubicBezTo>
                              <a:cubicBezTo>
                                <a:pt x="6551" y="452074"/>
                                <a:pt x="7424" y="459950"/>
                                <a:pt x="4763" y="466725"/>
                              </a:cubicBezTo>
                              <a:cubicBezTo>
                                <a:pt x="1853" y="471705"/>
                                <a:pt x="2014" y="479367"/>
                                <a:pt x="0" y="485775"/>
                              </a:cubicBezTo>
                              <a:cubicBezTo>
                                <a:pt x="-378" y="495714"/>
                                <a:pt x="1905" y="508431"/>
                                <a:pt x="0" y="512763"/>
                              </a:cubicBezTo>
                              <a:cubicBezTo>
                                <a:pt x="670" y="515537"/>
                                <a:pt x="741" y="516276"/>
                                <a:pt x="1588" y="519113"/>
                              </a:cubicBezTo>
                              <a:cubicBezTo>
                                <a:pt x="3390" y="525288"/>
                                <a:pt x="4843" y="534360"/>
                                <a:pt x="6350" y="538163"/>
                              </a:cubicBezTo>
                              <a:cubicBezTo>
                                <a:pt x="8085" y="544214"/>
                                <a:pt x="7008" y="549848"/>
                                <a:pt x="7938" y="554038"/>
                              </a:cubicBezTo>
                              <a:cubicBezTo>
                                <a:pt x="8348" y="557468"/>
                                <a:pt x="13375" y="574550"/>
                                <a:pt x="15875" y="577850"/>
                              </a:cubicBezTo>
                              <a:cubicBezTo>
                                <a:pt x="22843" y="586798"/>
                                <a:pt x="26384" y="597063"/>
                                <a:pt x="28575" y="601663"/>
                              </a:cubicBezTo>
                              <a:cubicBezTo>
                                <a:pt x="30221" y="609837"/>
                                <a:pt x="28405" y="616378"/>
                                <a:pt x="31750" y="627063"/>
                              </a:cubicBezTo>
                              <a:cubicBezTo>
                                <a:pt x="31192" y="634387"/>
                                <a:pt x="37727" y="648403"/>
                                <a:pt x="38100" y="652463"/>
                              </a:cubicBezTo>
                              <a:cubicBezTo>
                                <a:pt x="40560" y="659651"/>
                                <a:pt x="45696" y="664849"/>
                                <a:pt x="46038" y="666750"/>
                              </a:cubicBezTo>
                              <a:cubicBezTo>
                                <a:pt x="52951" y="675467"/>
                                <a:pt x="55370" y="677450"/>
                                <a:pt x="63500" y="682625"/>
                              </a:cubicBezTo>
                              <a:cubicBezTo>
                                <a:pt x="88001" y="699741"/>
                                <a:pt x="104071" y="720012"/>
                                <a:pt x="107950" y="728663"/>
                              </a:cubicBezTo>
                              <a:cubicBezTo>
                                <a:pt x="110984" y="731453"/>
                                <a:pt x="119896" y="740317"/>
                                <a:pt x="123825" y="747713"/>
                              </a:cubicBezTo>
                              <a:cubicBezTo>
                                <a:pt x="146474" y="756158"/>
                                <a:pt x="169198" y="766480"/>
                                <a:pt x="173038" y="771525"/>
                              </a:cubicBezTo>
                              <a:cubicBezTo>
                                <a:pt x="179608" y="777471"/>
                                <a:pt x="195944" y="787571"/>
                                <a:pt x="220663" y="800100"/>
                              </a:cubicBezTo>
                              <a:cubicBezTo>
                                <a:pt x="265114" y="822221"/>
                                <a:pt x="280131" y="822854"/>
                                <a:pt x="319088" y="830263"/>
                              </a:cubicBezTo>
                              <a:cubicBezTo>
                                <a:pt x="340671" y="838885"/>
                                <a:pt x="357735" y="846823"/>
                                <a:pt x="373063" y="850900"/>
                              </a:cubicBezTo>
                              <a:cubicBezTo>
                                <a:pt x="401249" y="855497"/>
                                <a:pt x="410678" y="867653"/>
                                <a:pt x="449263" y="876300"/>
                              </a:cubicBezTo>
                              <a:cubicBezTo>
                                <a:pt x="471782" y="880981"/>
                                <a:pt x="507568" y="893099"/>
                                <a:pt x="538163" y="904875"/>
                              </a:cubicBezTo>
                              <a:cubicBezTo>
                                <a:pt x="568455" y="915406"/>
                                <a:pt x="602751" y="915876"/>
                                <a:pt x="614363" y="922338"/>
                              </a:cubicBezTo>
                              <a:cubicBezTo>
                                <a:pt x="637384" y="924257"/>
                                <a:pt x="651361" y="928997"/>
                                <a:pt x="660400" y="933450"/>
                              </a:cubicBezTo>
                              <a:cubicBezTo>
                                <a:pt x="683941" y="930755"/>
                                <a:pt x="687531" y="934235"/>
                                <a:pt x="714375" y="933450"/>
                              </a:cubicBezTo>
                              <a:cubicBezTo>
                                <a:pt x="722997" y="922059"/>
                                <a:pt x="754990" y="921684"/>
                                <a:pt x="792163" y="901700"/>
                              </a:cubicBezTo>
                              <a:cubicBezTo>
                                <a:pt x="802014" y="899891"/>
                                <a:pt x="827205" y="887347"/>
                                <a:pt x="857250" y="885825"/>
                              </a:cubicBezTo>
                              <a:cubicBezTo>
                                <a:pt x="868484" y="880262"/>
                                <a:pt x="903298" y="875592"/>
                                <a:pt x="923925" y="866775"/>
                              </a:cubicBezTo>
                              <a:cubicBezTo>
                                <a:pt x="950353" y="858237"/>
                                <a:pt x="991656" y="838714"/>
                                <a:pt x="1001713" y="841375"/>
                              </a:cubicBezTo>
                              <a:cubicBezTo>
                                <a:pt x="1013061" y="839715"/>
                                <a:pt x="1028146" y="826830"/>
                                <a:pt x="1041400" y="822325"/>
                              </a:cubicBezTo>
                              <a:cubicBezTo>
                                <a:pt x="1053212" y="818008"/>
                                <a:pt x="1064408" y="813218"/>
                                <a:pt x="1074738" y="804863"/>
                              </a:cubicBezTo>
                              <a:cubicBezTo>
                                <a:pt x="1094358" y="792305"/>
                                <a:pt x="1107298" y="784707"/>
                                <a:pt x="1114425" y="774700"/>
                              </a:cubicBezTo>
                              <a:cubicBezTo>
                                <a:pt x="1119959" y="767001"/>
                                <a:pt x="1131097" y="743057"/>
                                <a:pt x="1138238" y="730250"/>
                              </a:cubicBezTo>
                              <a:cubicBezTo>
                                <a:pt x="1138390" y="719028"/>
                                <a:pt x="1151001" y="700860"/>
                                <a:pt x="1154113" y="687388"/>
                              </a:cubicBezTo>
                              <a:cubicBezTo>
                                <a:pt x="1159397" y="673561"/>
                                <a:pt x="1156802" y="678786"/>
                                <a:pt x="1160463" y="671513"/>
                              </a:cubicBezTo>
                              <a:cubicBezTo>
                                <a:pt x="1166434" y="660083"/>
                                <a:pt x="1169015" y="646972"/>
                                <a:pt x="1176338" y="638175"/>
                              </a:cubicBezTo>
                              <a:cubicBezTo>
                                <a:pt x="1180013" y="630757"/>
                                <a:pt x="1189557" y="621520"/>
                                <a:pt x="1193800" y="611188"/>
                              </a:cubicBezTo>
                              <a:cubicBezTo>
                                <a:pt x="1198376" y="600597"/>
                                <a:pt x="1206070" y="588598"/>
                                <a:pt x="1209675" y="581025"/>
                              </a:cubicBezTo>
                              <a:cubicBezTo>
                                <a:pt x="1214624" y="576264"/>
                                <a:pt x="1226617" y="570607"/>
                                <a:pt x="1233488" y="563563"/>
                              </a:cubicBezTo>
                              <a:cubicBezTo>
                                <a:pt x="1242760" y="562505"/>
                                <a:pt x="1258572" y="558642"/>
                                <a:pt x="1274763" y="558800"/>
                              </a:cubicBezTo>
                              <a:cubicBezTo>
                                <a:pt x="1276639" y="559381"/>
                                <a:pt x="1286773" y="558374"/>
                                <a:pt x="1289050" y="558800"/>
                              </a:cubicBezTo>
                              <a:cubicBezTo>
                                <a:pt x="1303404" y="556132"/>
                                <a:pt x="1322463" y="561995"/>
                                <a:pt x="1333500" y="561975"/>
                              </a:cubicBezTo>
                              <a:cubicBezTo>
                                <a:pt x="1354570" y="565428"/>
                                <a:pt x="1343889" y="564742"/>
                                <a:pt x="1363663" y="565150"/>
                              </a:cubicBezTo>
                              <a:cubicBezTo>
                                <a:pt x="1367405" y="568274"/>
                                <a:pt x="1382212" y="571596"/>
                                <a:pt x="1387475" y="573088"/>
                              </a:cubicBezTo>
                              <a:cubicBezTo>
                                <a:pt x="1392564" y="574886"/>
                                <a:pt x="1398817" y="574568"/>
                                <a:pt x="1404938" y="576263"/>
                              </a:cubicBezTo>
                              <a:cubicBezTo>
                                <a:pt x="1406616" y="576783"/>
                                <a:pt x="1407911" y="577557"/>
                                <a:pt x="1409700" y="577850"/>
                              </a:cubicBezTo>
                              <a:cubicBezTo>
                                <a:pt x="1412943" y="578245"/>
                                <a:pt x="1415781" y="577692"/>
                                <a:pt x="1419225" y="577850"/>
                              </a:cubicBezTo>
                              <a:cubicBezTo>
                                <a:pt x="1422884" y="580657"/>
                                <a:pt x="1439673" y="583156"/>
                                <a:pt x="1446213" y="587375"/>
                              </a:cubicBezTo>
                              <a:cubicBezTo>
                                <a:pt x="1461693" y="591665"/>
                                <a:pt x="1455671" y="590680"/>
                                <a:pt x="1465263" y="590550"/>
                              </a:cubicBezTo>
                              <a:cubicBezTo>
                                <a:pt x="1474437" y="592796"/>
                                <a:pt x="1476363" y="594648"/>
                                <a:pt x="1485900" y="596900"/>
                              </a:cubicBezTo>
                              <a:cubicBezTo>
                                <a:pt x="1487657" y="598578"/>
                                <a:pt x="1498109" y="598562"/>
                                <a:pt x="1500188" y="600075"/>
                              </a:cubicBezTo>
                              <a:cubicBezTo>
                                <a:pt x="1503642" y="602078"/>
                                <a:pt x="1507133" y="602689"/>
                                <a:pt x="1514475" y="603250"/>
                              </a:cubicBezTo>
                              <a:cubicBezTo>
                                <a:pt x="1518392" y="604090"/>
                                <a:pt x="1524508" y="605275"/>
                                <a:pt x="1528763" y="606425"/>
                              </a:cubicBezTo>
                              <a:cubicBezTo>
                                <a:pt x="1531025" y="607122"/>
                                <a:pt x="1535113" y="609600"/>
                                <a:pt x="1535113" y="609600"/>
                              </a:cubicBezTo>
                              <a:cubicBezTo>
                                <a:pt x="1542685" y="610821"/>
                                <a:pt x="1552752" y="612943"/>
                                <a:pt x="1555750" y="614363"/>
                              </a:cubicBezTo>
                              <a:cubicBezTo>
                                <a:pt x="1560496" y="613705"/>
                                <a:pt x="1567152" y="616288"/>
                                <a:pt x="1570038" y="615950"/>
                              </a:cubicBezTo>
                              <a:cubicBezTo>
                                <a:pt x="1574429" y="617445"/>
                                <a:pt x="1576382" y="618234"/>
                                <a:pt x="1581150" y="620713"/>
                              </a:cubicBezTo>
                              <a:cubicBezTo>
                                <a:pt x="1596116" y="624362"/>
                                <a:pt x="1590445" y="624380"/>
                                <a:pt x="1600200" y="623888"/>
                              </a:cubicBezTo>
                              <a:cubicBezTo>
                                <a:pt x="1601067" y="624499"/>
                                <a:pt x="1604195" y="626354"/>
                                <a:pt x="1604963" y="627063"/>
                              </a:cubicBezTo>
                              <a:cubicBezTo>
                                <a:pt x="1611736" y="628390"/>
                                <a:pt x="1615382" y="632853"/>
                                <a:pt x="1620838" y="633413"/>
                              </a:cubicBezTo>
                              <a:cubicBezTo>
                                <a:pt x="1621213" y="627328"/>
                                <a:pt x="1620349" y="621421"/>
                                <a:pt x="1620838" y="619125"/>
                              </a:cubicBezTo>
                              <a:cubicBezTo>
                                <a:pt x="1620382" y="613469"/>
                                <a:pt x="1616431" y="606888"/>
                                <a:pt x="1616075" y="598488"/>
                              </a:cubicBezTo>
                              <a:cubicBezTo>
                                <a:pt x="1613242" y="593195"/>
                                <a:pt x="1612000" y="592399"/>
                                <a:pt x="1608138" y="587375"/>
                              </a:cubicBezTo>
                              <a:cubicBezTo>
                                <a:pt x="1606632" y="585844"/>
                                <a:pt x="1600781" y="581169"/>
                                <a:pt x="1600200" y="579438"/>
                              </a:cubicBezTo>
                              <a:cubicBezTo>
                                <a:pt x="1597518" y="578082"/>
                                <a:pt x="1591727" y="568981"/>
                                <a:pt x="1589088" y="563563"/>
                              </a:cubicBezTo>
                              <a:cubicBezTo>
                                <a:pt x="1579517" y="562052"/>
                                <a:pt x="1545743" y="528465"/>
                                <a:pt x="1531938" y="522288"/>
                              </a:cubicBezTo>
                              <a:close/>
                            </a:path>
                            <a:path w="1620838" h="933450" stroke="0" extrusionOk="0">
                              <a:moveTo>
                                <a:pt x="1531938" y="522288"/>
                              </a:moveTo>
                              <a:lnTo>
                                <a:pt x="1531938" y="522288"/>
                              </a:lnTo>
                              <a:cubicBezTo>
                                <a:pt x="1486308" y="500518"/>
                                <a:pt x="1386583" y="482935"/>
                                <a:pt x="1363663" y="465138"/>
                              </a:cubicBezTo>
                              <a:cubicBezTo>
                                <a:pt x="1320222" y="455327"/>
                                <a:pt x="1315612" y="448148"/>
                                <a:pt x="1281113" y="431800"/>
                              </a:cubicBezTo>
                              <a:cubicBezTo>
                                <a:pt x="1272577" y="420379"/>
                                <a:pt x="1252005" y="405134"/>
                                <a:pt x="1238250" y="396875"/>
                              </a:cubicBezTo>
                              <a:cubicBezTo>
                                <a:pt x="1240053" y="394282"/>
                                <a:pt x="1238314" y="385465"/>
                                <a:pt x="1239838" y="376238"/>
                              </a:cubicBezTo>
                              <a:cubicBezTo>
                                <a:pt x="1241313" y="351526"/>
                                <a:pt x="1241403" y="309610"/>
                                <a:pt x="1241425" y="295275"/>
                              </a:cubicBezTo>
                              <a:cubicBezTo>
                                <a:pt x="1236064" y="276774"/>
                                <a:pt x="1216433" y="250839"/>
                                <a:pt x="1217613" y="241300"/>
                              </a:cubicBezTo>
                              <a:cubicBezTo>
                                <a:pt x="1212651" y="226897"/>
                                <a:pt x="1169290" y="203010"/>
                                <a:pt x="1146175" y="180975"/>
                              </a:cubicBezTo>
                              <a:cubicBezTo>
                                <a:pt x="1118838" y="166392"/>
                                <a:pt x="1089439" y="149356"/>
                                <a:pt x="1074738" y="141288"/>
                              </a:cubicBezTo>
                              <a:cubicBezTo>
                                <a:pt x="1065170" y="132194"/>
                                <a:pt x="996425" y="101340"/>
                                <a:pt x="989013" y="85725"/>
                              </a:cubicBezTo>
                              <a:cubicBezTo>
                                <a:pt x="967836" y="74440"/>
                                <a:pt x="907914" y="54693"/>
                                <a:pt x="882650" y="55563"/>
                              </a:cubicBezTo>
                              <a:cubicBezTo>
                                <a:pt x="873220" y="54444"/>
                                <a:pt x="830726" y="37126"/>
                                <a:pt x="796925" y="31750"/>
                              </a:cubicBezTo>
                              <a:cubicBezTo>
                                <a:pt x="753569" y="22857"/>
                                <a:pt x="720536" y="13178"/>
                                <a:pt x="708025" y="12700"/>
                              </a:cubicBezTo>
                              <a:cubicBezTo>
                                <a:pt x="700554" y="11237"/>
                                <a:pt x="678013" y="4237"/>
                                <a:pt x="671513" y="6350"/>
                              </a:cubicBezTo>
                              <a:cubicBezTo>
                                <a:pt x="659310" y="7979"/>
                                <a:pt x="654391" y="8446"/>
                                <a:pt x="639763" y="6350"/>
                              </a:cubicBezTo>
                              <a:cubicBezTo>
                                <a:pt x="623558" y="4374"/>
                                <a:pt x="629933" y="5433"/>
                                <a:pt x="622300" y="4763"/>
                              </a:cubicBezTo>
                              <a:cubicBezTo>
                                <a:pt x="620963" y="4173"/>
                                <a:pt x="617372" y="4581"/>
                                <a:pt x="612775" y="3175"/>
                              </a:cubicBezTo>
                              <a:cubicBezTo>
                                <a:pt x="610189" y="1714"/>
                                <a:pt x="599791" y="-106"/>
                                <a:pt x="588963" y="0"/>
                              </a:cubicBezTo>
                              <a:cubicBezTo>
                                <a:pt x="582192" y="-804"/>
                                <a:pt x="570445" y="1461"/>
                                <a:pt x="560388" y="1588"/>
                              </a:cubicBezTo>
                              <a:cubicBezTo>
                                <a:pt x="554924" y="906"/>
                                <a:pt x="542941" y="2849"/>
                                <a:pt x="538163" y="3175"/>
                              </a:cubicBezTo>
                              <a:cubicBezTo>
                                <a:pt x="533302" y="4605"/>
                                <a:pt x="523119" y="4459"/>
                                <a:pt x="520700" y="6350"/>
                              </a:cubicBezTo>
                              <a:cubicBezTo>
                                <a:pt x="518044" y="8060"/>
                                <a:pt x="508522" y="9520"/>
                                <a:pt x="501650" y="12700"/>
                              </a:cubicBezTo>
                              <a:cubicBezTo>
                                <a:pt x="495014" y="13174"/>
                                <a:pt x="487425" y="13082"/>
                                <a:pt x="485775" y="14288"/>
                              </a:cubicBezTo>
                              <a:cubicBezTo>
                                <a:pt x="478376" y="16032"/>
                                <a:pt x="468815" y="17700"/>
                                <a:pt x="466725" y="19050"/>
                              </a:cubicBezTo>
                              <a:cubicBezTo>
                                <a:pt x="460612" y="21554"/>
                                <a:pt x="457832" y="22729"/>
                                <a:pt x="454025" y="23813"/>
                              </a:cubicBezTo>
                              <a:lnTo>
                                <a:pt x="454025" y="23813"/>
                              </a:lnTo>
                              <a:cubicBezTo>
                                <a:pt x="446990" y="25180"/>
                                <a:pt x="445387" y="26578"/>
                                <a:pt x="439738" y="26988"/>
                              </a:cubicBezTo>
                              <a:cubicBezTo>
                                <a:pt x="437485" y="29193"/>
                                <a:pt x="422498" y="29890"/>
                                <a:pt x="415925" y="31750"/>
                              </a:cubicBezTo>
                              <a:cubicBezTo>
                                <a:pt x="411384" y="33769"/>
                                <a:pt x="410800" y="36389"/>
                                <a:pt x="406400" y="38100"/>
                              </a:cubicBezTo>
                              <a:cubicBezTo>
                                <a:pt x="402032" y="39141"/>
                                <a:pt x="394725" y="43408"/>
                                <a:pt x="388938" y="46038"/>
                              </a:cubicBezTo>
                              <a:cubicBezTo>
                                <a:pt x="385662" y="45609"/>
                                <a:pt x="379108" y="49968"/>
                                <a:pt x="371475" y="52388"/>
                              </a:cubicBezTo>
                              <a:cubicBezTo>
                                <a:pt x="363032" y="59234"/>
                                <a:pt x="355993" y="60031"/>
                                <a:pt x="352425" y="63500"/>
                              </a:cubicBezTo>
                              <a:cubicBezTo>
                                <a:pt x="347654" y="65035"/>
                                <a:pt x="341962" y="67900"/>
                                <a:pt x="338138" y="69850"/>
                              </a:cubicBezTo>
                              <a:cubicBezTo>
                                <a:pt x="335836" y="71885"/>
                                <a:pt x="329756" y="73954"/>
                                <a:pt x="328613" y="74613"/>
                              </a:cubicBezTo>
                              <a:cubicBezTo>
                                <a:pt x="323152" y="75791"/>
                                <a:pt x="315351" y="78518"/>
                                <a:pt x="309563" y="82550"/>
                              </a:cubicBezTo>
                              <a:cubicBezTo>
                                <a:pt x="307690" y="82879"/>
                                <a:pt x="300204" y="86542"/>
                                <a:pt x="296863" y="87313"/>
                              </a:cubicBezTo>
                              <a:lnTo>
                                <a:pt x="296863" y="87313"/>
                              </a:lnTo>
                              <a:cubicBezTo>
                                <a:pt x="293650" y="87223"/>
                                <a:pt x="283229" y="94817"/>
                                <a:pt x="280988" y="95250"/>
                              </a:cubicBezTo>
                              <a:cubicBezTo>
                                <a:pt x="279760" y="95400"/>
                                <a:pt x="275661" y="97703"/>
                                <a:pt x="273050" y="100013"/>
                              </a:cubicBezTo>
                              <a:cubicBezTo>
                                <a:pt x="269352" y="102836"/>
                                <a:pt x="263366" y="105927"/>
                                <a:pt x="261938" y="107950"/>
                              </a:cubicBezTo>
                              <a:cubicBezTo>
                                <a:pt x="260032" y="110930"/>
                                <a:pt x="253433" y="114909"/>
                                <a:pt x="246063" y="120650"/>
                              </a:cubicBezTo>
                              <a:cubicBezTo>
                                <a:pt x="241358" y="124837"/>
                                <a:pt x="237756" y="125095"/>
                                <a:pt x="233363" y="130175"/>
                              </a:cubicBezTo>
                              <a:cubicBezTo>
                                <a:pt x="233187" y="132589"/>
                                <a:pt x="226979" y="139046"/>
                                <a:pt x="220663" y="144463"/>
                              </a:cubicBezTo>
                              <a:cubicBezTo>
                                <a:pt x="215662" y="147423"/>
                                <a:pt x="213204" y="149416"/>
                                <a:pt x="211138" y="152400"/>
                              </a:cubicBezTo>
                              <a:cubicBezTo>
                                <a:pt x="205181" y="157710"/>
                                <a:pt x="203091" y="159297"/>
                                <a:pt x="196850" y="163513"/>
                              </a:cubicBezTo>
                              <a:cubicBezTo>
                                <a:pt x="191261" y="171299"/>
                                <a:pt x="181980" y="174580"/>
                                <a:pt x="179388" y="179388"/>
                              </a:cubicBezTo>
                              <a:cubicBezTo>
                                <a:pt x="172065" y="185913"/>
                                <a:pt x="168073" y="192989"/>
                                <a:pt x="166688" y="195263"/>
                              </a:cubicBezTo>
                              <a:cubicBezTo>
                                <a:pt x="157003" y="199936"/>
                                <a:pt x="153343" y="206632"/>
                                <a:pt x="149225" y="207963"/>
                              </a:cubicBezTo>
                              <a:cubicBezTo>
                                <a:pt x="146682" y="210117"/>
                                <a:pt x="144569" y="213882"/>
                                <a:pt x="141288" y="219075"/>
                              </a:cubicBezTo>
                              <a:cubicBezTo>
                                <a:pt x="136879" y="224739"/>
                                <a:pt x="134425" y="231927"/>
                                <a:pt x="131763" y="233363"/>
                              </a:cubicBezTo>
                              <a:cubicBezTo>
                                <a:pt x="124626" y="240836"/>
                                <a:pt x="123345" y="244468"/>
                                <a:pt x="115888" y="250825"/>
                              </a:cubicBezTo>
                              <a:cubicBezTo>
                                <a:pt x="108105" y="261685"/>
                                <a:pt x="107280" y="257618"/>
                                <a:pt x="107950" y="263525"/>
                              </a:cubicBezTo>
                              <a:cubicBezTo>
                                <a:pt x="104563" y="267199"/>
                                <a:pt x="100666" y="270274"/>
                                <a:pt x="98425" y="274638"/>
                              </a:cubicBezTo>
                              <a:cubicBezTo>
                                <a:pt x="95887" y="278153"/>
                                <a:pt x="91246" y="284357"/>
                                <a:pt x="88900" y="292100"/>
                              </a:cubicBezTo>
                              <a:cubicBezTo>
                                <a:pt x="87479" y="297106"/>
                                <a:pt x="82997" y="304948"/>
                                <a:pt x="76200" y="312738"/>
                              </a:cubicBezTo>
                              <a:cubicBezTo>
                                <a:pt x="73486" y="321437"/>
                                <a:pt x="69724" y="330892"/>
                                <a:pt x="66675" y="336550"/>
                              </a:cubicBezTo>
                              <a:cubicBezTo>
                                <a:pt x="65519" y="337599"/>
                                <a:pt x="60751" y="347435"/>
                                <a:pt x="60325" y="349250"/>
                              </a:cubicBezTo>
                              <a:cubicBezTo>
                                <a:pt x="58586" y="352205"/>
                                <a:pt x="55857" y="358870"/>
                                <a:pt x="53975" y="361950"/>
                              </a:cubicBezTo>
                              <a:cubicBezTo>
                                <a:pt x="53004" y="367767"/>
                                <a:pt x="49707" y="373748"/>
                                <a:pt x="49213" y="376238"/>
                              </a:cubicBezTo>
                              <a:cubicBezTo>
                                <a:pt x="46344" y="383027"/>
                                <a:pt x="37346" y="394460"/>
                                <a:pt x="36513" y="396875"/>
                              </a:cubicBezTo>
                              <a:cubicBezTo>
                                <a:pt x="35715" y="398425"/>
                                <a:pt x="29981" y="409193"/>
                                <a:pt x="28575" y="411163"/>
                              </a:cubicBezTo>
                              <a:cubicBezTo>
                                <a:pt x="25832" y="412484"/>
                                <a:pt x="19887" y="420674"/>
                                <a:pt x="19050" y="422275"/>
                              </a:cubicBezTo>
                              <a:cubicBezTo>
                                <a:pt x="12813" y="436427"/>
                                <a:pt x="12913" y="430019"/>
                                <a:pt x="12700" y="436563"/>
                              </a:cubicBezTo>
                              <a:cubicBezTo>
                                <a:pt x="10950" y="439137"/>
                                <a:pt x="11058" y="441275"/>
                                <a:pt x="9525" y="442913"/>
                              </a:cubicBezTo>
                              <a:cubicBezTo>
                                <a:pt x="7636" y="454365"/>
                                <a:pt x="4089" y="462761"/>
                                <a:pt x="4763" y="466725"/>
                              </a:cubicBezTo>
                              <a:cubicBezTo>
                                <a:pt x="1470" y="473522"/>
                                <a:pt x="3531" y="477812"/>
                                <a:pt x="0" y="485775"/>
                              </a:cubicBezTo>
                              <a:cubicBezTo>
                                <a:pt x="784" y="498132"/>
                                <a:pt x="1913" y="501122"/>
                                <a:pt x="0" y="512763"/>
                              </a:cubicBezTo>
                              <a:cubicBezTo>
                                <a:pt x="287" y="513401"/>
                                <a:pt x="737" y="516520"/>
                                <a:pt x="1588" y="519113"/>
                              </a:cubicBezTo>
                              <a:cubicBezTo>
                                <a:pt x="2327" y="524195"/>
                                <a:pt x="4864" y="530838"/>
                                <a:pt x="6350" y="538163"/>
                              </a:cubicBezTo>
                              <a:cubicBezTo>
                                <a:pt x="6906" y="545677"/>
                                <a:pt x="6674" y="551756"/>
                                <a:pt x="7938" y="554038"/>
                              </a:cubicBezTo>
                              <a:cubicBezTo>
                                <a:pt x="12046" y="561176"/>
                                <a:pt x="13279" y="573592"/>
                                <a:pt x="15875" y="577850"/>
                              </a:cubicBezTo>
                              <a:cubicBezTo>
                                <a:pt x="18569" y="582006"/>
                                <a:pt x="25905" y="594343"/>
                                <a:pt x="28575" y="601663"/>
                              </a:cubicBezTo>
                              <a:cubicBezTo>
                                <a:pt x="29377" y="611077"/>
                                <a:pt x="29643" y="623580"/>
                                <a:pt x="31750" y="627063"/>
                              </a:cubicBezTo>
                              <a:cubicBezTo>
                                <a:pt x="33636" y="633138"/>
                                <a:pt x="35351" y="641631"/>
                                <a:pt x="38100" y="652463"/>
                              </a:cubicBezTo>
                              <a:cubicBezTo>
                                <a:pt x="40596" y="657369"/>
                                <a:pt x="41970" y="660233"/>
                                <a:pt x="46038" y="666750"/>
                              </a:cubicBezTo>
                              <a:cubicBezTo>
                                <a:pt x="52887" y="672143"/>
                                <a:pt x="55678" y="678364"/>
                                <a:pt x="63500" y="682625"/>
                              </a:cubicBezTo>
                              <a:cubicBezTo>
                                <a:pt x="68759" y="691274"/>
                                <a:pt x="86236" y="710917"/>
                                <a:pt x="107950" y="728663"/>
                              </a:cubicBezTo>
                              <a:cubicBezTo>
                                <a:pt x="109834" y="734268"/>
                                <a:pt x="121215" y="741506"/>
                                <a:pt x="123825" y="747713"/>
                              </a:cubicBezTo>
                              <a:cubicBezTo>
                                <a:pt x="137386" y="750057"/>
                                <a:pt x="151964" y="760772"/>
                                <a:pt x="173038" y="771525"/>
                              </a:cubicBezTo>
                              <a:cubicBezTo>
                                <a:pt x="183580" y="780103"/>
                                <a:pt x="202376" y="785902"/>
                                <a:pt x="220663" y="800100"/>
                              </a:cubicBezTo>
                              <a:cubicBezTo>
                                <a:pt x="258187" y="807153"/>
                                <a:pt x="292814" y="831037"/>
                                <a:pt x="319088" y="830263"/>
                              </a:cubicBezTo>
                              <a:cubicBezTo>
                                <a:pt x="346230" y="837006"/>
                                <a:pt x="361541" y="843354"/>
                                <a:pt x="373063" y="850900"/>
                              </a:cubicBezTo>
                              <a:cubicBezTo>
                                <a:pt x="393137" y="857432"/>
                                <a:pt x="420792" y="859269"/>
                                <a:pt x="449263" y="876300"/>
                              </a:cubicBezTo>
                              <a:cubicBezTo>
                                <a:pt x="469383" y="875041"/>
                                <a:pt x="500465" y="895581"/>
                                <a:pt x="538163" y="904875"/>
                              </a:cubicBezTo>
                              <a:cubicBezTo>
                                <a:pt x="573136" y="905978"/>
                                <a:pt x="584399" y="910969"/>
                                <a:pt x="614363" y="922338"/>
                              </a:cubicBezTo>
                              <a:cubicBezTo>
                                <a:pt x="625802" y="927913"/>
                                <a:pt x="652734" y="930805"/>
                                <a:pt x="660400" y="933450"/>
                              </a:cubicBezTo>
                              <a:cubicBezTo>
                                <a:pt x="679522" y="930717"/>
                                <a:pt x="695341" y="933489"/>
                                <a:pt x="714375" y="933450"/>
                              </a:cubicBezTo>
                              <a:cubicBezTo>
                                <a:pt x="731233" y="930579"/>
                                <a:pt x="775338" y="911898"/>
                                <a:pt x="792163" y="901700"/>
                              </a:cubicBezTo>
                              <a:cubicBezTo>
                                <a:pt x="811315" y="892692"/>
                                <a:pt x="847839" y="889546"/>
                                <a:pt x="857250" y="885825"/>
                              </a:cubicBezTo>
                              <a:cubicBezTo>
                                <a:pt x="870062" y="876169"/>
                                <a:pt x="894782" y="874850"/>
                                <a:pt x="923925" y="866775"/>
                              </a:cubicBezTo>
                              <a:cubicBezTo>
                                <a:pt x="954074" y="861685"/>
                                <a:pt x="988778" y="847473"/>
                                <a:pt x="1001713" y="841375"/>
                              </a:cubicBezTo>
                              <a:cubicBezTo>
                                <a:pt x="1021573" y="833181"/>
                                <a:pt x="1030444" y="823328"/>
                                <a:pt x="1041400" y="822325"/>
                              </a:cubicBezTo>
                              <a:cubicBezTo>
                                <a:pt x="1055457" y="816239"/>
                                <a:pt x="1060770" y="812398"/>
                                <a:pt x="1074738" y="804863"/>
                              </a:cubicBezTo>
                              <a:cubicBezTo>
                                <a:pt x="1086068" y="797382"/>
                                <a:pt x="1097518" y="785190"/>
                                <a:pt x="1114425" y="774700"/>
                              </a:cubicBezTo>
                              <a:cubicBezTo>
                                <a:pt x="1124157" y="751963"/>
                                <a:pt x="1132410" y="739770"/>
                                <a:pt x="1138238" y="730250"/>
                              </a:cubicBezTo>
                              <a:cubicBezTo>
                                <a:pt x="1146148" y="712097"/>
                                <a:pt x="1152142" y="699981"/>
                                <a:pt x="1154113" y="687388"/>
                              </a:cubicBezTo>
                              <a:cubicBezTo>
                                <a:pt x="1159914" y="674352"/>
                                <a:pt x="1156775" y="679105"/>
                                <a:pt x="1160463" y="671513"/>
                              </a:cubicBezTo>
                              <a:cubicBezTo>
                                <a:pt x="1165268" y="659075"/>
                                <a:pt x="1174936" y="646873"/>
                                <a:pt x="1176338" y="638175"/>
                              </a:cubicBezTo>
                              <a:cubicBezTo>
                                <a:pt x="1181431" y="626864"/>
                                <a:pt x="1188884" y="621782"/>
                                <a:pt x="1193800" y="611188"/>
                              </a:cubicBezTo>
                              <a:cubicBezTo>
                                <a:pt x="1199344" y="595520"/>
                                <a:pt x="1207895" y="586053"/>
                                <a:pt x="1209675" y="581025"/>
                              </a:cubicBezTo>
                              <a:cubicBezTo>
                                <a:pt x="1219389" y="572881"/>
                                <a:pt x="1228730" y="564190"/>
                                <a:pt x="1233488" y="563563"/>
                              </a:cubicBezTo>
                              <a:cubicBezTo>
                                <a:pt x="1249787" y="558843"/>
                                <a:pt x="1267065" y="559223"/>
                                <a:pt x="1274763" y="558800"/>
                              </a:cubicBezTo>
                              <a:cubicBezTo>
                                <a:pt x="1279663" y="558996"/>
                                <a:pt x="1286077" y="559813"/>
                                <a:pt x="1289050" y="558800"/>
                              </a:cubicBezTo>
                              <a:cubicBezTo>
                                <a:pt x="1306461" y="563194"/>
                                <a:pt x="1327642" y="558261"/>
                                <a:pt x="1333500" y="561975"/>
                              </a:cubicBezTo>
                              <a:cubicBezTo>
                                <a:pt x="1352652" y="566666"/>
                                <a:pt x="1342670" y="563485"/>
                                <a:pt x="1363663" y="565150"/>
                              </a:cubicBezTo>
                              <a:cubicBezTo>
                                <a:pt x="1370636" y="566526"/>
                                <a:pt x="1378718" y="572374"/>
                                <a:pt x="1387475" y="573088"/>
                              </a:cubicBezTo>
                              <a:cubicBezTo>
                                <a:pt x="1392663" y="573837"/>
                                <a:pt x="1400143" y="575248"/>
                                <a:pt x="1404938" y="576263"/>
                              </a:cubicBezTo>
                              <a:cubicBezTo>
                                <a:pt x="1406590" y="576319"/>
                                <a:pt x="1408147" y="577756"/>
                                <a:pt x="1409700" y="577850"/>
                              </a:cubicBezTo>
                              <a:cubicBezTo>
                                <a:pt x="1412463" y="578065"/>
                                <a:pt x="1415449" y="577911"/>
                                <a:pt x="1419225" y="577850"/>
                              </a:cubicBezTo>
                              <a:cubicBezTo>
                                <a:pt x="1427903" y="581770"/>
                                <a:pt x="1439062" y="587084"/>
                                <a:pt x="1446213" y="587375"/>
                              </a:cubicBezTo>
                              <a:cubicBezTo>
                                <a:pt x="1462559" y="590543"/>
                                <a:pt x="1456907" y="590508"/>
                                <a:pt x="1465263" y="590550"/>
                              </a:cubicBezTo>
                              <a:cubicBezTo>
                                <a:pt x="1473000" y="591200"/>
                                <a:pt x="1476125" y="593228"/>
                                <a:pt x="1485900" y="596900"/>
                              </a:cubicBezTo>
                              <a:cubicBezTo>
                                <a:pt x="1491718" y="598038"/>
                                <a:pt x="1496769" y="598179"/>
                                <a:pt x="1500188" y="600075"/>
                              </a:cubicBezTo>
                              <a:cubicBezTo>
                                <a:pt x="1506848" y="602226"/>
                                <a:pt x="1510233" y="603468"/>
                                <a:pt x="1514475" y="603250"/>
                              </a:cubicBezTo>
                              <a:cubicBezTo>
                                <a:pt x="1519465" y="604085"/>
                                <a:pt x="1524036" y="605244"/>
                                <a:pt x="1528763" y="606425"/>
                              </a:cubicBezTo>
                              <a:cubicBezTo>
                                <a:pt x="1531025" y="607121"/>
                                <a:pt x="1535113" y="609600"/>
                                <a:pt x="1535113" y="609600"/>
                              </a:cubicBezTo>
                              <a:cubicBezTo>
                                <a:pt x="1538062" y="609457"/>
                                <a:pt x="1550966" y="613522"/>
                                <a:pt x="1555750" y="614363"/>
                              </a:cubicBezTo>
                              <a:cubicBezTo>
                                <a:pt x="1558021" y="614401"/>
                                <a:pt x="1565654" y="614645"/>
                                <a:pt x="1570038" y="615950"/>
                              </a:cubicBezTo>
                              <a:cubicBezTo>
                                <a:pt x="1575449" y="617554"/>
                                <a:pt x="1579829" y="620399"/>
                                <a:pt x="1581150" y="620713"/>
                              </a:cubicBezTo>
                              <a:cubicBezTo>
                                <a:pt x="1596685" y="624103"/>
                                <a:pt x="1590271" y="623885"/>
                                <a:pt x="1600200" y="623888"/>
                              </a:cubicBezTo>
                              <a:cubicBezTo>
                                <a:pt x="1601975" y="624921"/>
                                <a:pt x="1603301" y="625721"/>
                                <a:pt x="1604963" y="627063"/>
                              </a:cubicBezTo>
                              <a:cubicBezTo>
                                <a:pt x="1609154" y="629738"/>
                                <a:pt x="1616019" y="632061"/>
                                <a:pt x="1620838" y="633413"/>
                              </a:cubicBezTo>
                              <a:cubicBezTo>
                                <a:pt x="1621894" y="628486"/>
                                <a:pt x="1621910" y="625750"/>
                                <a:pt x="1620838" y="619125"/>
                              </a:cubicBezTo>
                              <a:cubicBezTo>
                                <a:pt x="1620362" y="613297"/>
                                <a:pt x="1619616" y="605755"/>
                                <a:pt x="1616075" y="598488"/>
                              </a:cubicBezTo>
                              <a:cubicBezTo>
                                <a:pt x="1613611" y="594133"/>
                                <a:pt x="1609833" y="589129"/>
                                <a:pt x="1608138" y="587375"/>
                              </a:cubicBezTo>
                              <a:cubicBezTo>
                                <a:pt x="1606306" y="586128"/>
                                <a:pt x="1604245" y="583080"/>
                                <a:pt x="1600200" y="579438"/>
                              </a:cubicBezTo>
                              <a:cubicBezTo>
                                <a:pt x="1595465" y="574740"/>
                                <a:pt x="1591551" y="569298"/>
                                <a:pt x="1589088" y="563563"/>
                              </a:cubicBezTo>
                              <a:cubicBezTo>
                                <a:pt x="1571116" y="546993"/>
                                <a:pt x="1553187" y="538588"/>
                                <a:pt x="1531938" y="522288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84091304-DA3B-413D-B621-08F86FF5CBFD}"/>
                    </a:ext>
                  </a:extLst>
                </p:cNvPr>
                <p:cNvSpPr/>
                <p:nvPr/>
              </p:nvSpPr>
              <p:spPr>
                <a:xfrm rot="3600000">
                  <a:off x="2341664" y="3192582"/>
                  <a:ext cx="190583" cy="80632"/>
                </a:xfrm>
                <a:custGeom>
                  <a:avLst/>
                  <a:gdLst>
                    <a:gd name="connsiteX0" fmla="*/ 0 w 908050"/>
                    <a:gd name="connsiteY0" fmla="*/ 371475 h 384175"/>
                    <a:gd name="connsiteX1" fmla="*/ 85725 w 908050"/>
                    <a:gd name="connsiteY1" fmla="*/ 379413 h 384175"/>
                    <a:gd name="connsiteX2" fmla="*/ 133350 w 908050"/>
                    <a:gd name="connsiteY2" fmla="*/ 384175 h 384175"/>
                    <a:gd name="connsiteX3" fmla="*/ 187325 w 908050"/>
                    <a:gd name="connsiteY3" fmla="*/ 379413 h 384175"/>
                    <a:gd name="connsiteX4" fmla="*/ 222250 w 908050"/>
                    <a:gd name="connsiteY4" fmla="*/ 363538 h 384175"/>
                    <a:gd name="connsiteX5" fmla="*/ 234950 w 908050"/>
                    <a:gd name="connsiteY5" fmla="*/ 357188 h 384175"/>
                    <a:gd name="connsiteX6" fmla="*/ 274638 w 908050"/>
                    <a:gd name="connsiteY6" fmla="*/ 341313 h 384175"/>
                    <a:gd name="connsiteX7" fmla="*/ 300038 w 908050"/>
                    <a:gd name="connsiteY7" fmla="*/ 328613 h 384175"/>
                    <a:gd name="connsiteX8" fmla="*/ 315913 w 908050"/>
                    <a:gd name="connsiteY8" fmla="*/ 319088 h 384175"/>
                    <a:gd name="connsiteX9" fmla="*/ 334963 w 908050"/>
                    <a:gd name="connsiteY9" fmla="*/ 307975 h 384175"/>
                    <a:gd name="connsiteX10" fmla="*/ 347663 w 908050"/>
                    <a:gd name="connsiteY10" fmla="*/ 301625 h 384175"/>
                    <a:gd name="connsiteX11" fmla="*/ 365125 w 908050"/>
                    <a:gd name="connsiteY11" fmla="*/ 288925 h 384175"/>
                    <a:gd name="connsiteX12" fmla="*/ 415925 w 908050"/>
                    <a:gd name="connsiteY12" fmla="*/ 215900 h 384175"/>
                    <a:gd name="connsiteX13" fmla="*/ 433388 w 908050"/>
                    <a:gd name="connsiteY13" fmla="*/ 200025 h 384175"/>
                    <a:gd name="connsiteX14" fmla="*/ 454025 w 908050"/>
                    <a:gd name="connsiteY14" fmla="*/ 174625 h 384175"/>
                    <a:gd name="connsiteX15" fmla="*/ 468313 w 908050"/>
                    <a:gd name="connsiteY15" fmla="*/ 152400 h 384175"/>
                    <a:gd name="connsiteX16" fmla="*/ 488950 w 908050"/>
                    <a:gd name="connsiteY16" fmla="*/ 134938 h 384175"/>
                    <a:gd name="connsiteX17" fmla="*/ 527050 w 908050"/>
                    <a:gd name="connsiteY17" fmla="*/ 127000 h 384175"/>
                    <a:gd name="connsiteX18" fmla="*/ 541338 w 908050"/>
                    <a:gd name="connsiteY18" fmla="*/ 125413 h 384175"/>
                    <a:gd name="connsiteX19" fmla="*/ 600075 w 908050"/>
                    <a:gd name="connsiteY19" fmla="*/ 125413 h 384175"/>
                    <a:gd name="connsiteX20" fmla="*/ 650875 w 908050"/>
                    <a:gd name="connsiteY20" fmla="*/ 125413 h 384175"/>
                    <a:gd name="connsiteX21" fmla="*/ 696913 w 908050"/>
                    <a:gd name="connsiteY21" fmla="*/ 123825 h 384175"/>
                    <a:gd name="connsiteX22" fmla="*/ 754063 w 908050"/>
                    <a:gd name="connsiteY22" fmla="*/ 127000 h 384175"/>
                    <a:gd name="connsiteX23" fmla="*/ 792163 w 908050"/>
                    <a:gd name="connsiteY23" fmla="*/ 131763 h 384175"/>
                    <a:gd name="connsiteX24" fmla="*/ 833438 w 908050"/>
                    <a:gd name="connsiteY24" fmla="*/ 131763 h 384175"/>
                    <a:gd name="connsiteX25" fmla="*/ 868363 w 908050"/>
                    <a:gd name="connsiteY25" fmla="*/ 133350 h 384175"/>
                    <a:gd name="connsiteX26" fmla="*/ 893763 w 908050"/>
                    <a:gd name="connsiteY26" fmla="*/ 109538 h 384175"/>
                    <a:gd name="connsiteX27" fmla="*/ 908050 w 908050"/>
                    <a:gd name="connsiteY27" fmla="*/ 90488 h 384175"/>
                    <a:gd name="connsiteX28" fmla="*/ 896938 w 908050"/>
                    <a:gd name="connsiteY28" fmla="*/ 73025 h 384175"/>
                    <a:gd name="connsiteX29" fmla="*/ 889000 w 908050"/>
                    <a:gd name="connsiteY29" fmla="*/ 65088 h 384175"/>
                    <a:gd name="connsiteX30" fmla="*/ 660400 w 908050"/>
                    <a:gd name="connsiteY30" fmla="*/ 14288 h 384175"/>
                    <a:gd name="connsiteX31" fmla="*/ 590550 w 908050"/>
                    <a:gd name="connsiteY31" fmla="*/ 4763 h 384175"/>
                    <a:gd name="connsiteX32" fmla="*/ 574675 w 908050"/>
                    <a:gd name="connsiteY32" fmla="*/ 0 h 384175"/>
                    <a:gd name="connsiteX33" fmla="*/ 527050 w 908050"/>
                    <a:gd name="connsiteY33" fmla="*/ 0 h 384175"/>
                    <a:gd name="connsiteX34" fmla="*/ 484188 w 908050"/>
                    <a:gd name="connsiteY34" fmla="*/ 15875 h 384175"/>
                    <a:gd name="connsiteX35" fmla="*/ 452438 w 908050"/>
                    <a:gd name="connsiteY35" fmla="*/ 55563 h 384175"/>
                    <a:gd name="connsiteX36" fmla="*/ 414338 w 908050"/>
                    <a:gd name="connsiteY36" fmla="*/ 155575 h 384175"/>
                    <a:gd name="connsiteX37" fmla="*/ 384175 w 908050"/>
                    <a:gd name="connsiteY37" fmla="*/ 212725 h 384175"/>
                    <a:gd name="connsiteX38" fmla="*/ 319088 w 908050"/>
                    <a:gd name="connsiteY38" fmla="*/ 255588 h 384175"/>
                    <a:gd name="connsiteX39" fmla="*/ 198438 w 908050"/>
                    <a:gd name="connsiteY39" fmla="*/ 304800 h 384175"/>
                    <a:gd name="connsiteX40" fmla="*/ 0 w 908050"/>
                    <a:gd name="connsiteY40" fmla="*/ 371475 h 384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908050" h="384175">
                      <a:moveTo>
                        <a:pt x="0" y="371475"/>
                      </a:moveTo>
                      <a:lnTo>
                        <a:pt x="85725" y="379413"/>
                      </a:lnTo>
                      <a:lnTo>
                        <a:pt x="133350" y="384175"/>
                      </a:lnTo>
                      <a:lnTo>
                        <a:pt x="187325" y="379413"/>
                      </a:lnTo>
                      <a:lnTo>
                        <a:pt x="222250" y="363538"/>
                      </a:lnTo>
                      <a:lnTo>
                        <a:pt x="234950" y="357188"/>
                      </a:lnTo>
                      <a:lnTo>
                        <a:pt x="274638" y="341313"/>
                      </a:lnTo>
                      <a:lnTo>
                        <a:pt x="300038" y="328613"/>
                      </a:lnTo>
                      <a:lnTo>
                        <a:pt x="315913" y="319088"/>
                      </a:lnTo>
                      <a:lnTo>
                        <a:pt x="334963" y="307975"/>
                      </a:lnTo>
                      <a:lnTo>
                        <a:pt x="347663" y="301625"/>
                      </a:lnTo>
                      <a:lnTo>
                        <a:pt x="365125" y="288925"/>
                      </a:lnTo>
                      <a:lnTo>
                        <a:pt x="415925" y="215900"/>
                      </a:lnTo>
                      <a:lnTo>
                        <a:pt x="433388" y="200025"/>
                      </a:lnTo>
                      <a:lnTo>
                        <a:pt x="454025" y="174625"/>
                      </a:lnTo>
                      <a:lnTo>
                        <a:pt x="468313" y="152400"/>
                      </a:lnTo>
                      <a:lnTo>
                        <a:pt x="488950" y="134938"/>
                      </a:lnTo>
                      <a:lnTo>
                        <a:pt x="527050" y="127000"/>
                      </a:lnTo>
                      <a:lnTo>
                        <a:pt x="541338" y="125413"/>
                      </a:lnTo>
                      <a:lnTo>
                        <a:pt x="600075" y="125413"/>
                      </a:lnTo>
                      <a:lnTo>
                        <a:pt x="650875" y="125413"/>
                      </a:lnTo>
                      <a:lnTo>
                        <a:pt x="696913" y="123825"/>
                      </a:lnTo>
                      <a:lnTo>
                        <a:pt x="754063" y="127000"/>
                      </a:lnTo>
                      <a:lnTo>
                        <a:pt x="792163" y="131763"/>
                      </a:lnTo>
                      <a:lnTo>
                        <a:pt x="833438" y="131763"/>
                      </a:lnTo>
                      <a:lnTo>
                        <a:pt x="868363" y="133350"/>
                      </a:lnTo>
                      <a:lnTo>
                        <a:pt x="893763" y="109538"/>
                      </a:lnTo>
                      <a:lnTo>
                        <a:pt x="908050" y="90488"/>
                      </a:lnTo>
                      <a:lnTo>
                        <a:pt x="896938" y="73025"/>
                      </a:lnTo>
                      <a:lnTo>
                        <a:pt x="889000" y="65088"/>
                      </a:lnTo>
                      <a:lnTo>
                        <a:pt x="660400" y="14288"/>
                      </a:lnTo>
                      <a:lnTo>
                        <a:pt x="590550" y="4763"/>
                      </a:lnTo>
                      <a:lnTo>
                        <a:pt x="574675" y="0"/>
                      </a:lnTo>
                      <a:lnTo>
                        <a:pt x="527050" y="0"/>
                      </a:lnTo>
                      <a:lnTo>
                        <a:pt x="484188" y="15875"/>
                      </a:lnTo>
                      <a:lnTo>
                        <a:pt x="452438" y="55563"/>
                      </a:lnTo>
                      <a:lnTo>
                        <a:pt x="414338" y="155575"/>
                      </a:lnTo>
                      <a:lnTo>
                        <a:pt x="384175" y="212725"/>
                      </a:lnTo>
                      <a:lnTo>
                        <a:pt x="319088" y="255588"/>
                      </a:lnTo>
                      <a:lnTo>
                        <a:pt x="198438" y="304800"/>
                      </a:lnTo>
                      <a:lnTo>
                        <a:pt x="0" y="371475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3175" cap="flat" cmpd="sng" algn="ctr">
                  <a:solidFill>
                    <a:srgbClr val="E7E6E6">
                      <a:lumMod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71587133">
                        <a:custGeom>
                          <a:avLst/>
                          <a:gdLst>
                            <a:gd name="connsiteX0" fmla="*/ 0 w 908050"/>
                            <a:gd name="connsiteY0" fmla="*/ 371475 h 384175"/>
                            <a:gd name="connsiteX1" fmla="*/ 85725 w 908050"/>
                            <a:gd name="connsiteY1" fmla="*/ 379413 h 384175"/>
                            <a:gd name="connsiteX2" fmla="*/ 133350 w 908050"/>
                            <a:gd name="connsiteY2" fmla="*/ 384175 h 384175"/>
                            <a:gd name="connsiteX3" fmla="*/ 187325 w 908050"/>
                            <a:gd name="connsiteY3" fmla="*/ 379413 h 384175"/>
                            <a:gd name="connsiteX4" fmla="*/ 222250 w 908050"/>
                            <a:gd name="connsiteY4" fmla="*/ 363538 h 384175"/>
                            <a:gd name="connsiteX5" fmla="*/ 234950 w 908050"/>
                            <a:gd name="connsiteY5" fmla="*/ 357188 h 384175"/>
                            <a:gd name="connsiteX6" fmla="*/ 274638 w 908050"/>
                            <a:gd name="connsiteY6" fmla="*/ 341313 h 384175"/>
                            <a:gd name="connsiteX7" fmla="*/ 300038 w 908050"/>
                            <a:gd name="connsiteY7" fmla="*/ 328613 h 384175"/>
                            <a:gd name="connsiteX8" fmla="*/ 315913 w 908050"/>
                            <a:gd name="connsiteY8" fmla="*/ 319088 h 384175"/>
                            <a:gd name="connsiteX9" fmla="*/ 334963 w 908050"/>
                            <a:gd name="connsiteY9" fmla="*/ 307975 h 384175"/>
                            <a:gd name="connsiteX10" fmla="*/ 347663 w 908050"/>
                            <a:gd name="connsiteY10" fmla="*/ 301625 h 384175"/>
                            <a:gd name="connsiteX11" fmla="*/ 365125 w 908050"/>
                            <a:gd name="connsiteY11" fmla="*/ 288925 h 384175"/>
                            <a:gd name="connsiteX12" fmla="*/ 415925 w 908050"/>
                            <a:gd name="connsiteY12" fmla="*/ 215900 h 384175"/>
                            <a:gd name="connsiteX13" fmla="*/ 433388 w 908050"/>
                            <a:gd name="connsiteY13" fmla="*/ 200025 h 384175"/>
                            <a:gd name="connsiteX14" fmla="*/ 454025 w 908050"/>
                            <a:gd name="connsiteY14" fmla="*/ 174625 h 384175"/>
                            <a:gd name="connsiteX15" fmla="*/ 468313 w 908050"/>
                            <a:gd name="connsiteY15" fmla="*/ 152400 h 384175"/>
                            <a:gd name="connsiteX16" fmla="*/ 488950 w 908050"/>
                            <a:gd name="connsiteY16" fmla="*/ 134938 h 384175"/>
                            <a:gd name="connsiteX17" fmla="*/ 527050 w 908050"/>
                            <a:gd name="connsiteY17" fmla="*/ 127000 h 384175"/>
                            <a:gd name="connsiteX18" fmla="*/ 541338 w 908050"/>
                            <a:gd name="connsiteY18" fmla="*/ 125413 h 384175"/>
                            <a:gd name="connsiteX19" fmla="*/ 600075 w 908050"/>
                            <a:gd name="connsiteY19" fmla="*/ 125413 h 384175"/>
                            <a:gd name="connsiteX20" fmla="*/ 650875 w 908050"/>
                            <a:gd name="connsiteY20" fmla="*/ 125413 h 384175"/>
                            <a:gd name="connsiteX21" fmla="*/ 696913 w 908050"/>
                            <a:gd name="connsiteY21" fmla="*/ 123825 h 384175"/>
                            <a:gd name="connsiteX22" fmla="*/ 754063 w 908050"/>
                            <a:gd name="connsiteY22" fmla="*/ 127000 h 384175"/>
                            <a:gd name="connsiteX23" fmla="*/ 792163 w 908050"/>
                            <a:gd name="connsiteY23" fmla="*/ 131763 h 384175"/>
                            <a:gd name="connsiteX24" fmla="*/ 833438 w 908050"/>
                            <a:gd name="connsiteY24" fmla="*/ 131763 h 384175"/>
                            <a:gd name="connsiteX25" fmla="*/ 868363 w 908050"/>
                            <a:gd name="connsiteY25" fmla="*/ 133350 h 384175"/>
                            <a:gd name="connsiteX26" fmla="*/ 893763 w 908050"/>
                            <a:gd name="connsiteY26" fmla="*/ 109538 h 384175"/>
                            <a:gd name="connsiteX27" fmla="*/ 908050 w 908050"/>
                            <a:gd name="connsiteY27" fmla="*/ 90488 h 384175"/>
                            <a:gd name="connsiteX28" fmla="*/ 896938 w 908050"/>
                            <a:gd name="connsiteY28" fmla="*/ 73025 h 384175"/>
                            <a:gd name="connsiteX29" fmla="*/ 889000 w 908050"/>
                            <a:gd name="connsiteY29" fmla="*/ 65088 h 384175"/>
                            <a:gd name="connsiteX30" fmla="*/ 660400 w 908050"/>
                            <a:gd name="connsiteY30" fmla="*/ 14288 h 384175"/>
                            <a:gd name="connsiteX31" fmla="*/ 590550 w 908050"/>
                            <a:gd name="connsiteY31" fmla="*/ 4763 h 384175"/>
                            <a:gd name="connsiteX32" fmla="*/ 574675 w 908050"/>
                            <a:gd name="connsiteY32" fmla="*/ 0 h 384175"/>
                            <a:gd name="connsiteX33" fmla="*/ 527050 w 908050"/>
                            <a:gd name="connsiteY33" fmla="*/ 0 h 384175"/>
                            <a:gd name="connsiteX34" fmla="*/ 484188 w 908050"/>
                            <a:gd name="connsiteY34" fmla="*/ 15875 h 384175"/>
                            <a:gd name="connsiteX35" fmla="*/ 452438 w 908050"/>
                            <a:gd name="connsiteY35" fmla="*/ 55563 h 384175"/>
                            <a:gd name="connsiteX36" fmla="*/ 414338 w 908050"/>
                            <a:gd name="connsiteY36" fmla="*/ 155575 h 384175"/>
                            <a:gd name="connsiteX37" fmla="*/ 384175 w 908050"/>
                            <a:gd name="connsiteY37" fmla="*/ 212725 h 384175"/>
                            <a:gd name="connsiteX38" fmla="*/ 319088 w 908050"/>
                            <a:gd name="connsiteY38" fmla="*/ 255588 h 384175"/>
                            <a:gd name="connsiteX39" fmla="*/ 198438 w 908050"/>
                            <a:gd name="connsiteY39" fmla="*/ 304800 h 384175"/>
                            <a:gd name="connsiteX40" fmla="*/ 0 w 908050"/>
                            <a:gd name="connsiteY40" fmla="*/ 371475 h 3841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</a:cxnLst>
                          <a:rect l="l" t="t" r="r" b="b"/>
                          <a:pathLst>
                            <a:path w="908050" h="384175" fill="none" extrusionOk="0">
                              <a:moveTo>
                                <a:pt x="0" y="371475"/>
                              </a:moveTo>
                              <a:cubicBezTo>
                                <a:pt x="40570" y="375960"/>
                                <a:pt x="55087" y="380161"/>
                                <a:pt x="85725" y="379413"/>
                              </a:cubicBezTo>
                              <a:cubicBezTo>
                                <a:pt x="101057" y="380270"/>
                                <a:pt x="128154" y="380544"/>
                                <a:pt x="133350" y="384175"/>
                              </a:cubicBezTo>
                              <a:cubicBezTo>
                                <a:pt x="155358" y="385299"/>
                                <a:pt x="177459" y="380061"/>
                                <a:pt x="187325" y="379413"/>
                              </a:cubicBezTo>
                              <a:cubicBezTo>
                                <a:pt x="199338" y="370334"/>
                                <a:pt x="209995" y="368563"/>
                                <a:pt x="222250" y="363538"/>
                              </a:cubicBezTo>
                              <a:cubicBezTo>
                                <a:pt x="227580" y="362226"/>
                                <a:pt x="232590" y="357814"/>
                                <a:pt x="234950" y="357188"/>
                              </a:cubicBezTo>
                              <a:cubicBezTo>
                                <a:pt x="245277" y="356824"/>
                                <a:pt x="260010" y="346038"/>
                                <a:pt x="274638" y="341313"/>
                              </a:cubicBezTo>
                              <a:cubicBezTo>
                                <a:pt x="279774" y="338712"/>
                                <a:pt x="288647" y="334999"/>
                                <a:pt x="300038" y="328613"/>
                              </a:cubicBezTo>
                              <a:cubicBezTo>
                                <a:pt x="306927" y="326104"/>
                                <a:pt x="310991" y="320669"/>
                                <a:pt x="315913" y="319088"/>
                              </a:cubicBezTo>
                              <a:cubicBezTo>
                                <a:pt x="322994" y="315839"/>
                                <a:pt x="329346" y="310551"/>
                                <a:pt x="334963" y="307975"/>
                              </a:cubicBezTo>
                              <a:cubicBezTo>
                                <a:pt x="339800" y="304826"/>
                                <a:pt x="345042" y="301693"/>
                                <a:pt x="347663" y="301625"/>
                              </a:cubicBezTo>
                              <a:cubicBezTo>
                                <a:pt x="354577" y="295741"/>
                                <a:pt x="361191" y="292841"/>
                                <a:pt x="365125" y="288925"/>
                              </a:cubicBezTo>
                              <a:cubicBezTo>
                                <a:pt x="392601" y="258873"/>
                                <a:pt x="392711" y="241446"/>
                                <a:pt x="415925" y="215900"/>
                              </a:cubicBezTo>
                              <a:cubicBezTo>
                                <a:pt x="420638" y="210706"/>
                                <a:pt x="431246" y="202504"/>
                                <a:pt x="433388" y="200025"/>
                              </a:cubicBezTo>
                              <a:cubicBezTo>
                                <a:pt x="441426" y="189885"/>
                                <a:pt x="447094" y="179690"/>
                                <a:pt x="454025" y="174625"/>
                              </a:cubicBezTo>
                              <a:cubicBezTo>
                                <a:pt x="461460" y="163775"/>
                                <a:pt x="465412" y="157205"/>
                                <a:pt x="468313" y="152400"/>
                              </a:cubicBezTo>
                              <a:cubicBezTo>
                                <a:pt x="472110" y="152254"/>
                                <a:pt x="483109" y="138784"/>
                                <a:pt x="488950" y="134938"/>
                              </a:cubicBezTo>
                              <a:cubicBezTo>
                                <a:pt x="507016" y="129819"/>
                                <a:pt x="511149" y="127904"/>
                                <a:pt x="527050" y="127000"/>
                              </a:cubicBezTo>
                              <a:cubicBezTo>
                                <a:pt x="530366" y="126460"/>
                                <a:pt x="536728" y="127071"/>
                                <a:pt x="541338" y="125413"/>
                              </a:cubicBezTo>
                              <a:cubicBezTo>
                                <a:pt x="551074" y="129638"/>
                                <a:pt x="586095" y="123510"/>
                                <a:pt x="600075" y="125413"/>
                              </a:cubicBezTo>
                              <a:cubicBezTo>
                                <a:pt x="618922" y="126219"/>
                                <a:pt x="638396" y="124964"/>
                                <a:pt x="650875" y="125413"/>
                              </a:cubicBezTo>
                              <a:cubicBezTo>
                                <a:pt x="660067" y="122426"/>
                                <a:pt x="684124" y="125102"/>
                                <a:pt x="696913" y="123825"/>
                              </a:cubicBezTo>
                              <a:cubicBezTo>
                                <a:pt x="704944" y="121462"/>
                                <a:pt x="740165" y="127221"/>
                                <a:pt x="754063" y="127000"/>
                              </a:cubicBezTo>
                              <a:cubicBezTo>
                                <a:pt x="765153" y="127177"/>
                                <a:pt x="781504" y="132066"/>
                                <a:pt x="792163" y="131763"/>
                              </a:cubicBezTo>
                              <a:cubicBezTo>
                                <a:pt x="798198" y="130815"/>
                                <a:pt x="815231" y="132922"/>
                                <a:pt x="833438" y="131763"/>
                              </a:cubicBezTo>
                              <a:cubicBezTo>
                                <a:pt x="848905" y="133222"/>
                                <a:pt x="862480" y="135836"/>
                                <a:pt x="868363" y="133350"/>
                              </a:cubicBezTo>
                              <a:cubicBezTo>
                                <a:pt x="882993" y="123894"/>
                                <a:pt x="880715" y="119228"/>
                                <a:pt x="893763" y="109538"/>
                              </a:cubicBezTo>
                              <a:cubicBezTo>
                                <a:pt x="896453" y="108075"/>
                                <a:pt x="904325" y="95095"/>
                                <a:pt x="908050" y="90488"/>
                              </a:cubicBezTo>
                              <a:cubicBezTo>
                                <a:pt x="903837" y="85914"/>
                                <a:pt x="899597" y="76018"/>
                                <a:pt x="896938" y="73025"/>
                              </a:cubicBezTo>
                              <a:cubicBezTo>
                                <a:pt x="893719" y="69199"/>
                                <a:pt x="892358" y="67114"/>
                                <a:pt x="889000" y="65088"/>
                              </a:cubicBezTo>
                              <a:cubicBezTo>
                                <a:pt x="823555" y="39842"/>
                                <a:pt x="700986" y="33318"/>
                                <a:pt x="660400" y="14288"/>
                              </a:cubicBezTo>
                              <a:cubicBezTo>
                                <a:pt x="625665" y="14906"/>
                                <a:pt x="598530" y="4584"/>
                                <a:pt x="590550" y="4763"/>
                              </a:cubicBezTo>
                              <a:cubicBezTo>
                                <a:pt x="586475" y="3920"/>
                                <a:pt x="576976" y="756"/>
                                <a:pt x="574675" y="0"/>
                              </a:cubicBezTo>
                              <a:cubicBezTo>
                                <a:pt x="560433" y="-3590"/>
                                <a:pt x="533717" y="1349"/>
                                <a:pt x="527050" y="0"/>
                              </a:cubicBezTo>
                              <a:cubicBezTo>
                                <a:pt x="508684" y="10223"/>
                                <a:pt x="504279" y="9727"/>
                                <a:pt x="484188" y="15875"/>
                              </a:cubicBezTo>
                              <a:cubicBezTo>
                                <a:pt x="474946" y="24845"/>
                                <a:pt x="461908" y="42740"/>
                                <a:pt x="452438" y="55563"/>
                              </a:cubicBezTo>
                              <a:cubicBezTo>
                                <a:pt x="439878" y="98484"/>
                                <a:pt x="434072" y="112574"/>
                                <a:pt x="414338" y="155575"/>
                              </a:cubicBezTo>
                              <a:cubicBezTo>
                                <a:pt x="408376" y="163465"/>
                                <a:pt x="392615" y="191753"/>
                                <a:pt x="384175" y="212725"/>
                              </a:cubicBezTo>
                              <a:cubicBezTo>
                                <a:pt x="357808" y="227493"/>
                                <a:pt x="326938" y="252748"/>
                                <a:pt x="319088" y="255588"/>
                              </a:cubicBezTo>
                              <a:cubicBezTo>
                                <a:pt x="280243" y="262798"/>
                                <a:pt x="247320" y="281433"/>
                                <a:pt x="198438" y="304800"/>
                              </a:cubicBezTo>
                              <a:cubicBezTo>
                                <a:pt x="163777" y="314738"/>
                                <a:pt x="18120" y="349888"/>
                                <a:pt x="0" y="371475"/>
                              </a:cubicBezTo>
                              <a:close/>
                            </a:path>
                            <a:path w="908050" h="384175" stroke="0" extrusionOk="0">
                              <a:moveTo>
                                <a:pt x="0" y="371475"/>
                              </a:moveTo>
                              <a:cubicBezTo>
                                <a:pt x="13604" y="376688"/>
                                <a:pt x="63328" y="370081"/>
                                <a:pt x="85725" y="379413"/>
                              </a:cubicBezTo>
                              <a:cubicBezTo>
                                <a:pt x="98336" y="380829"/>
                                <a:pt x="119298" y="386481"/>
                                <a:pt x="133350" y="384175"/>
                              </a:cubicBezTo>
                              <a:cubicBezTo>
                                <a:pt x="157458" y="384854"/>
                                <a:pt x="163983" y="383477"/>
                                <a:pt x="187325" y="379413"/>
                              </a:cubicBezTo>
                              <a:cubicBezTo>
                                <a:pt x="202837" y="374822"/>
                                <a:pt x="217804" y="363695"/>
                                <a:pt x="222250" y="363538"/>
                              </a:cubicBezTo>
                              <a:cubicBezTo>
                                <a:pt x="226090" y="361626"/>
                                <a:pt x="231018" y="358181"/>
                                <a:pt x="234950" y="357188"/>
                              </a:cubicBezTo>
                              <a:cubicBezTo>
                                <a:pt x="240500" y="357829"/>
                                <a:pt x="268601" y="339599"/>
                                <a:pt x="274638" y="341313"/>
                              </a:cubicBezTo>
                              <a:cubicBezTo>
                                <a:pt x="285410" y="333965"/>
                                <a:pt x="288272" y="335937"/>
                                <a:pt x="300038" y="328613"/>
                              </a:cubicBezTo>
                              <a:cubicBezTo>
                                <a:pt x="302124" y="327675"/>
                                <a:pt x="310253" y="320576"/>
                                <a:pt x="315913" y="319088"/>
                              </a:cubicBezTo>
                              <a:cubicBezTo>
                                <a:pt x="321793" y="314761"/>
                                <a:pt x="326816" y="312461"/>
                                <a:pt x="334963" y="307975"/>
                              </a:cubicBezTo>
                              <a:cubicBezTo>
                                <a:pt x="340168" y="306246"/>
                                <a:pt x="343966" y="304516"/>
                                <a:pt x="347663" y="301625"/>
                              </a:cubicBezTo>
                              <a:cubicBezTo>
                                <a:pt x="355236" y="294055"/>
                                <a:pt x="356655" y="293174"/>
                                <a:pt x="365125" y="288925"/>
                              </a:cubicBezTo>
                              <a:cubicBezTo>
                                <a:pt x="381164" y="253479"/>
                                <a:pt x="392099" y="244655"/>
                                <a:pt x="415925" y="215900"/>
                              </a:cubicBezTo>
                              <a:cubicBezTo>
                                <a:pt x="424522" y="210837"/>
                                <a:pt x="431377" y="204057"/>
                                <a:pt x="433388" y="200025"/>
                              </a:cubicBezTo>
                              <a:cubicBezTo>
                                <a:pt x="435662" y="197241"/>
                                <a:pt x="444180" y="183122"/>
                                <a:pt x="454025" y="174625"/>
                              </a:cubicBezTo>
                              <a:cubicBezTo>
                                <a:pt x="458981" y="162532"/>
                                <a:pt x="464153" y="157188"/>
                                <a:pt x="468313" y="152400"/>
                              </a:cubicBezTo>
                              <a:cubicBezTo>
                                <a:pt x="472593" y="150746"/>
                                <a:pt x="481605" y="140749"/>
                                <a:pt x="488950" y="134938"/>
                              </a:cubicBezTo>
                              <a:cubicBezTo>
                                <a:pt x="506185" y="130111"/>
                                <a:pt x="511594" y="130246"/>
                                <a:pt x="527050" y="127000"/>
                              </a:cubicBezTo>
                              <a:cubicBezTo>
                                <a:pt x="528952" y="125688"/>
                                <a:pt x="540047" y="126852"/>
                                <a:pt x="541338" y="125413"/>
                              </a:cubicBezTo>
                              <a:cubicBezTo>
                                <a:pt x="564521" y="128269"/>
                                <a:pt x="591535" y="127021"/>
                                <a:pt x="600075" y="125413"/>
                              </a:cubicBezTo>
                              <a:cubicBezTo>
                                <a:pt x="609939" y="129183"/>
                                <a:pt x="634950" y="124866"/>
                                <a:pt x="650875" y="125413"/>
                              </a:cubicBezTo>
                              <a:cubicBezTo>
                                <a:pt x="666181" y="124915"/>
                                <a:pt x="681099" y="121387"/>
                                <a:pt x="696913" y="123825"/>
                              </a:cubicBezTo>
                              <a:cubicBezTo>
                                <a:pt x="710727" y="120194"/>
                                <a:pt x="729376" y="123719"/>
                                <a:pt x="754063" y="127000"/>
                              </a:cubicBezTo>
                              <a:cubicBezTo>
                                <a:pt x="767771" y="128352"/>
                                <a:pt x="787232" y="133218"/>
                                <a:pt x="792163" y="131763"/>
                              </a:cubicBezTo>
                              <a:cubicBezTo>
                                <a:pt x="796474" y="134306"/>
                                <a:pt x="823261" y="130481"/>
                                <a:pt x="833438" y="131763"/>
                              </a:cubicBezTo>
                              <a:cubicBezTo>
                                <a:pt x="837987" y="132489"/>
                                <a:pt x="856895" y="130814"/>
                                <a:pt x="868363" y="133350"/>
                              </a:cubicBezTo>
                              <a:cubicBezTo>
                                <a:pt x="874614" y="128327"/>
                                <a:pt x="890865" y="112029"/>
                                <a:pt x="893763" y="109538"/>
                              </a:cubicBezTo>
                              <a:cubicBezTo>
                                <a:pt x="900350" y="102496"/>
                                <a:pt x="902608" y="94548"/>
                                <a:pt x="908050" y="90488"/>
                              </a:cubicBezTo>
                              <a:cubicBezTo>
                                <a:pt x="904446" y="81975"/>
                                <a:pt x="899354" y="77159"/>
                                <a:pt x="896938" y="73025"/>
                              </a:cubicBezTo>
                              <a:cubicBezTo>
                                <a:pt x="895028" y="70793"/>
                                <a:pt x="890880" y="66933"/>
                                <a:pt x="889000" y="65088"/>
                              </a:cubicBezTo>
                              <a:cubicBezTo>
                                <a:pt x="840322" y="42373"/>
                                <a:pt x="736012" y="45881"/>
                                <a:pt x="660400" y="14288"/>
                              </a:cubicBezTo>
                              <a:cubicBezTo>
                                <a:pt x="633118" y="16099"/>
                                <a:pt x="600763" y="2285"/>
                                <a:pt x="590550" y="4763"/>
                              </a:cubicBezTo>
                              <a:cubicBezTo>
                                <a:pt x="586447" y="2490"/>
                                <a:pt x="579374" y="1157"/>
                                <a:pt x="574675" y="0"/>
                              </a:cubicBezTo>
                              <a:cubicBezTo>
                                <a:pt x="564922" y="-2012"/>
                                <a:pt x="537553" y="3816"/>
                                <a:pt x="527050" y="0"/>
                              </a:cubicBezTo>
                              <a:cubicBezTo>
                                <a:pt x="511171" y="3227"/>
                                <a:pt x="504428" y="11473"/>
                                <a:pt x="484188" y="15875"/>
                              </a:cubicBezTo>
                              <a:cubicBezTo>
                                <a:pt x="474933" y="32146"/>
                                <a:pt x="456842" y="51268"/>
                                <a:pt x="452438" y="55563"/>
                              </a:cubicBezTo>
                              <a:cubicBezTo>
                                <a:pt x="439244" y="91032"/>
                                <a:pt x="413741" y="141532"/>
                                <a:pt x="414338" y="155575"/>
                              </a:cubicBezTo>
                              <a:cubicBezTo>
                                <a:pt x="415588" y="165632"/>
                                <a:pt x="393819" y="195479"/>
                                <a:pt x="384175" y="212725"/>
                              </a:cubicBezTo>
                              <a:cubicBezTo>
                                <a:pt x="362994" y="229126"/>
                                <a:pt x="334526" y="244632"/>
                                <a:pt x="319088" y="255588"/>
                              </a:cubicBezTo>
                              <a:cubicBezTo>
                                <a:pt x="279189" y="261048"/>
                                <a:pt x="241854" y="282682"/>
                                <a:pt x="198438" y="304800"/>
                              </a:cubicBezTo>
                              <a:cubicBezTo>
                                <a:pt x="174760" y="331570"/>
                                <a:pt x="29871" y="373204"/>
                                <a:pt x="0" y="371475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2E83BFA0-C461-4DA5-8ED0-FDBEE3A6B85F}"/>
                    </a:ext>
                  </a:extLst>
                </p:cNvPr>
                <p:cNvSpPr/>
                <p:nvPr/>
              </p:nvSpPr>
              <p:spPr>
                <a:xfrm rot="3600000">
                  <a:off x="2075107" y="3077706"/>
                  <a:ext cx="328855" cy="374833"/>
                </a:xfrm>
                <a:custGeom>
                  <a:avLst/>
                  <a:gdLst>
                    <a:gd name="connsiteX0" fmla="*/ 1517650 w 1566863"/>
                    <a:gd name="connsiteY0" fmla="*/ 0 h 1785938"/>
                    <a:gd name="connsiteX1" fmla="*/ 1379538 w 1566863"/>
                    <a:gd name="connsiteY1" fmla="*/ 115888 h 1785938"/>
                    <a:gd name="connsiteX2" fmla="*/ 1227138 w 1566863"/>
                    <a:gd name="connsiteY2" fmla="*/ 238125 h 1785938"/>
                    <a:gd name="connsiteX3" fmla="*/ 1109663 w 1566863"/>
                    <a:gd name="connsiteY3" fmla="*/ 336550 h 1785938"/>
                    <a:gd name="connsiteX4" fmla="*/ 996950 w 1566863"/>
                    <a:gd name="connsiteY4" fmla="*/ 414338 h 1785938"/>
                    <a:gd name="connsiteX5" fmla="*/ 952500 w 1566863"/>
                    <a:gd name="connsiteY5" fmla="*/ 439738 h 1785938"/>
                    <a:gd name="connsiteX6" fmla="*/ 879475 w 1566863"/>
                    <a:gd name="connsiteY6" fmla="*/ 444500 h 1785938"/>
                    <a:gd name="connsiteX7" fmla="*/ 815975 w 1566863"/>
                    <a:gd name="connsiteY7" fmla="*/ 441325 h 1785938"/>
                    <a:gd name="connsiteX8" fmla="*/ 757238 w 1566863"/>
                    <a:gd name="connsiteY8" fmla="*/ 436563 h 1785938"/>
                    <a:gd name="connsiteX9" fmla="*/ 706438 w 1566863"/>
                    <a:gd name="connsiteY9" fmla="*/ 434975 h 1785938"/>
                    <a:gd name="connsiteX10" fmla="*/ 657225 w 1566863"/>
                    <a:gd name="connsiteY10" fmla="*/ 434975 h 1785938"/>
                    <a:gd name="connsiteX11" fmla="*/ 612775 w 1566863"/>
                    <a:gd name="connsiteY11" fmla="*/ 441325 h 1785938"/>
                    <a:gd name="connsiteX12" fmla="*/ 569913 w 1566863"/>
                    <a:gd name="connsiteY12" fmla="*/ 449263 h 1785938"/>
                    <a:gd name="connsiteX13" fmla="*/ 519113 w 1566863"/>
                    <a:gd name="connsiteY13" fmla="*/ 465138 h 1785938"/>
                    <a:gd name="connsiteX14" fmla="*/ 458788 w 1566863"/>
                    <a:gd name="connsiteY14" fmla="*/ 488950 h 1785938"/>
                    <a:gd name="connsiteX15" fmla="*/ 376238 w 1566863"/>
                    <a:gd name="connsiteY15" fmla="*/ 536575 h 1785938"/>
                    <a:gd name="connsiteX16" fmla="*/ 292100 w 1566863"/>
                    <a:gd name="connsiteY16" fmla="*/ 595313 h 1785938"/>
                    <a:gd name="connsiteX17" fmla="*/ 234950 w 1566863"/>
                    <a:gd name="connsiteY17" fmla="*/ 647700 h 1785938"/>
                    <a:gd name="connsiteX18" fmla="*/ 209550 w 1566863"/>
                    <a:gd name="connsiteY18" fmla="*/ 666750 h 1785938"/>
                    <a:gd name="connsiteX19" fmla="*/ 165100 w 1566863"/>
                    <a:gd name="connsiteY19" fmla="*/ 698500 h 1785938"/>
                    <a:gd name="connsiteX20" fmla="*/ 103188 w 1566863"/>
                    <a:gd name="connsiteY20" fmla="*/ 769938 h 1785938"/>
                    <a:gd name="connsiteX21" fmla="*/ 52388 w 1566863"/>
                    <a:gd name="connsiteY21" fmla="*/ 860425 h 1785938"/>
                    <a:gd name="connsiteX22" fmla="*/ 25400 w 1566863"/>
                    <a:gd name="connsiteY22" fmla="*/ 960438 h 1785938"/>
                    <a:gd name="connsiteX23" fmla="*/ 0 w 1566863"/>
                    <a:gd name="connsiteY23" fmla="*/ 1100138 h 1785938"/>
                    <a:gd name="connsiteX24" fmla="*/ 6350 w 1566863"/>
                    <a:gd name="connsiteY24" fmla="*/ 1158875 h 1785938"/>
                    <a:gd name="connsiteX25" fmla="*/ 0 w 1566863"/>
                    <a:gd name="connsiteY25" fmla="*/ 1235075 h 1785938"/>
                    <a:gd name="connsiteX26" fmla="*/ 15875 w 1566863"/>
                    <a:gd name="connsiteY26" fmla="*/ 1316038 h 1785938"/>
                    <a:gd name="connsiteX27" fmla="*/ 31750 w 1566863"/>
                    <a:gd name="connsiteY27" fmla="*/ 1365250 h 1785938"/>
                    <a:gd name="connsiteX28" fmla="*/ 50800 w 1566863"/>
                    <a:gd name="connsiteY28" fmla="*/ 1414463 h 1785938"/>
                    <a:gd name="connsiteX29" fmla="*/ 68263 w 1566863"/>
                    <a:gd name="connsiteY29" fmla="*/ 1482725 h 1785938"/>
                    <a:gd name="connsiteX30" fmla="*/ 107950 w 1566863"/>
                    <a:gd name="connsiteY30" fmla="*/ 1541463 h 1785938"/>
                    <a:gd name="connsiteX31" fmla="*/ 220663 w 1566863"/>
                    <a:gd name="connsiteY31" fmla="*/ 1647825 h 1785938"/>
                    <a:gd name="connsiteX32" fmla="*/ 327025 w 1566863"/>
                    <a:gd name="connsiteY32" fmla="*/ 1719263 h 1785938"/>
                    <a:gd name="connsiteX33" fmla="*/ 452438 w 1566863"/>
                    <a:gd name="connsiteY33" fmla="*/ 1765300 h 1785938"/>
                    <a:gd name="connsiteX34" fmla="*/ 596900 w 1566863"/>
                    <a:gd name="connsiteY34" fmla="*/ 1785938 h 1785938"/>
                    <a:gd name="connsiteX35" fmla="*/ 655638 w 1566863"/>
                    <a:gd name="connsiteY35" fmla="*/ 1781175 h 1785938"/>
                    <a:gd name="connsiteX36" fmla="*/ 863600 w 1566863"/>
                    <a:gd name="connsiteY36" fmla="*/ 1709738 h 1785938"/>
                    <a:gd name="connsiteX37" fmla="*/ 1076325 w 1566863"/>
                    <a:gd name="connsiteY37" fmla="*/ 1597025 h 1785938"/>
                    <a:gd name="connsiteX38" fmla="*/ 1189038 w 1566863"/>
                    <a:gd name="connsiteY38" fmla="*/ 1484313 h 1785938"/>
                    <a:gd name="connsiteX39" fmla="*/ 1282700 w 1566863"/>
                    <a:gd name="connsiteY39" fmla="*/ 1395413 h 1785938"/>
                    <a:gd name="connsiteX40" fmla="*/ 1354138 w 1566863"/>
                    <a:gd name="connsiteY40" fmla="*/ 1282700 h 1785938"/>
                    <a:gd name="connsiteX41" fmla="*/ 1395413 w 1566863"/>
                    <a:gd name="connsiteY41" fmla="*/ 1173163 h 1785938"/>
                    <a:gd name="connsiteX42" fmla="*/ 1400175 w 1566863"/>
                    <a:gd name="connsiteY42" fmla="*/ 1001713 h 1785938"/>
                    <a:gd name="connsiteX43" fmla="*/ 1362075 w 1566863"/>
                    <a:gd name="connsiteY43" fmla="*/ 841375 h 1785938"/>
                    <a:gd name="connsiteX44" fmla="*/ 1314450 w 1566863"/>
                    <a:gd name="connsiteY44" fmla="*/ 754063 h 1785938"/>
                    <a:gd name="connsiteX45" fmla="*/ 1228725 w 1566863"/>
                    <a:gd name="connsiteY45" fmla="*/ 657225 h 1785938"/>
                    <a:gd name="connsiteX46" fmla="*/ 1195388 w 1566863"/>
                    <a:gd name="connsiteY46" fmla="*/ 581025 h 1785938"/>
                    <a:gd name="connsiteX47" fmla="*/ 1196975 w 1566863"/>
                    <a:gd name="connsiteY47" fmla="*/ 501650 h 1785938"/>
                    <a:gd name="connsiteX48" fmla="*/ 1225550 w 1566863"/>
                    <a:gd name="connsiteY48" fmla="*/ 407988 h 1785938"/>
                    <a:gd name="connsiteX49" fmla="*/ 1300163 w 1566863"/>
                    <a:gd name="connsiteY49" fmla="*/ 322263 h 1785938"/>
                    <a:gd name="connsiteX50" fmla="*/ 1566863 w 1566863"/>
                    <a:gd name="connsiteY50" fmla="*/ 93663 h 1785938"/>
                    <a:gd name="connsiteX51" fmla="*/ 1533525 w 1566863"/>
                    <a:gd name="connsiteY51" fmla="*/ 47625 h 1785938"/>
                    <a:gd name="connsiteX52" fmla="*/ 1517650 w 1566863"/>
                    <a:gd name="connsiteY52" fmla="*/ 0 h 1785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566863" h="1785938">
                      <a:moveTo>
                        <a:pt x="1517650" y="0"/>
                      </a:moveTo>
                      <a:lnTo>
                        <a:pt x="1379538" y="115888"/>
                      </a:lnTo>
                      <a:lnTo>
                        <a:pt x="1227138" y="238125"/>
                      </a:lnTo>
                      <a:lnTo>
                        <a:pt x="1109663" y="336550"/>
                      </a:lnTo>
                      <a:lnTo>
                        <a:pt x="996950" y="414338"/>
                      </a:lnTo>
                      <a:lnTo>
                        <a:pt x="952500" y="439738"/>
                      </a:lnTo>
                      <a:lnTo>
                        <a:pt x="879475" y="444500"/>
                      </a:lnTo>
                      <a:lnTo>
                        <a:pt x="815975" y="441325"/>
                      </a:lnTo>
                      <a:lnTo>
                        <a:pt x="757238" y="436563"/>
                      </a:lnTo>
                      <a:lnTo>
                        <a:pt x="706438" y="434975"/>
                      </a:lnTo>
                      <a:lnTo>
                        <a:pt x="657225" y="434975"/>
                      </a:lnTo>
                      <a:lnTo>
                        <a:pt x="612775" y="441325"/>
                      </a:lnTo>
                      <a:lnTo>
                        <a:pt x="569913" y="449263"/>
                      </a:lnTo>
                      <a:lnTo>
                        <a:pt x="519113" y="465138"/>
                      </a:lnTo>
                      <a:lnTo>
                        <a:pt x="458788" y="488950"/>
                      </a:lnTo>
                      <a:lnTo>
                        <a:pt x="376238" y="536575"/>
                      </a:lnTo>
                      <a:lnTo>
                        <a:pt x="292100" y="595313"/>
                      </a:lnTo>
                      <a:lnTo>
                        <a:pt x="234950" y="647700"/>
                      </a:lnTo>
                      <a:lnTo>
                        <a:pt x="209550" y="666750"/>
                      </a:lnTo>
                      <a:lnTo>
                        <a:pt x="165100" y="698500"/>
                      </a:lnTo>
                      <a:lnTo>
                        <a:pt x="103188" y="769938"/>
                      </a:lnTo>
                      <a:lnTo>
                        <a:pt x="52388" y="860425"/>
                      </a:lnTo>
                      <a:lnTo>
                        <a:pt x="25400" y="960438"/>
                      </a:lnTo>
                      <a:lnTo>
                        <a:pt x="0" y="1100138"/>
                      </a:lnTo>
                      <a:lnTo>
                        <a:pt x="6350" y="1158875"/>
                      </a:lnTo>
                      <a:lnTo>
                        <a:pt x="0" y="1235075"/>
                      </a:lnTo>
                      <a:lnTo>
                        <a:pt x="15875" y="1316038"/>
                      </a:lnTo>
                      <a:lnTo>
                        <a:pt x="31750" y="1365250"/>
                      </a:lnTo>
                      <a:lnTo>
                        <a:pt x="50800" y="1414463"/>
                      </a:lnTo>
                      <a:lnTo>
                        <a:pt x="68263" y="1482725"/>
                      </a:lnTo>
                      <a:lnTo>
                        <a:pt x="107950" y="1541463"/>
                      </a:lnTo>
                      <a:lnTo>
                        <a:pt x="220663" y="1647825"/>
                      </a:lnTo>
                      <a:lnTo>
                        <a:pt x="327025" y="1719263"/>
                      </a:lnTo>
                      <a:lnTo>
                        <a:pt x="452438" y="1765300"/>
                      </a:lnTo>
                      <a:lnTo>
                        <a:pt x="596900" y="1785938"/>
                      </a:lnTo>
                      <a:lnTo>
                        <a:pt x="655638" y="1781175"/>
                      </a:lnTo>
                      <a:lnTo>
                        <a:pt x="863600" y="1709738"/>
                      </a:lnTo>
                      <a:lnTo>
                        <a:pt x="1076325" y="1597025"/>
                      </a:lnTo>
                      <a:lnTo>
                        <a:pt x="1189038" y="1484313"/>
                      </a:lnTo>
                      <a:lnTo>
                        <a:pt x="1282700" y="1395413"/>
                      </a:lnTo>
                      <a:lnTo>
                        <a:pt x="1354138" y="1282700"/>
                      </a:lnTo>
                      <a:lnTo>
                        <a:pt x="1395413" y="1173163"/>
                      </a:lnTo>
                      <a:lnTo>
                        <a:pt x="1400175" y="1001713"/>
                      </a:lnTo>
                      <a:lnTo>
                        <a:pt x="1362075" y="841375"/>
                      </a:lnTo>
                      <a:lnTo>
                        <a:pt x="1314450" y="754063"/>
                      </a:lnTo>
                      <a:lnTo>
                        <a:pt x="1228725" y="657225"/>
                      </a:lnTo>
                      <a:lnTo>
                        <a:pt x="1195388" y="581025"/>
                      </a:lnTo>
                      <a:lnTo>
                        <a:pt x="1196975" y="501650"/>
                      </a:lnTo>
                      <a:lnTo>
                        <a:pt x="1225550" y="407988"/>
                      </a:lnTo>
                      <a:lnTo>
                        <a:pt x="1300163" y="322263"/>
                      </a:lnTo>
                      <a:lnTo>
                        <a:pt x="1566863" y="93663"/>
                      </a:lnTo>
                      <a:lnTo>
                        <a:pt x="1533525" y="47625"/>
                      </a:lnTo>
                      <a:lnTo>
                        <a:pt x="1517650" y="0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3175" cap="flat" cmpd="sng" algn="ctr">
                  <a:solidFill>
                    <a:srgbClr val="E7E6E6">
                      <a:lumMod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2832084185">
                        <a:custGeom>
                          <a:avLst/>
                          <a:gdLst>
                            <a:gd name="connsiteX0" fmla="*/ 1517650 w 1566863"/>
                            <a:gd name="connsiteY0" fmla="*/ 0 h 1785938"/>
                            <a:gd name="connsiteX1" fmla="*/ 1379538 w 1566863"/>
                            <a:gd name="connsiteY1" fmla="*/ 115888 h 1785938"/>
                            <a:gd name="connsiteX2" fmla="*/ 1227138 w 1566863"/>
                            <a:gd name="connsiteY2" fmla="*/ 238125 h 1785938"/>
                            <a:gd name="connsiteX3" fmla="*/ 1109663 w 1566863"/>
                            <a:gd name="connsiteY3" fmla="*/ 336550 h 1785938"/>
                            <a:gd name="connsiteX4" fmla="*/ 996950 w 1566863"/>
                            <a:gd name="connsiteY4" fmla="*/ 414338 h 1785938"/>
                            <a:gd name="connsiteX5" fmla="*/ 952500 w 1566863"/>
                            <a:gd name="connsiteY5" fmla="*/ 439738 h 1785938"/>
                            <a:gd name="connsiteX6" fmla="*/ 879475 w 1566863"/>
                            <a:gd name="connsiteY6" fmla="*/ 444500 h 1785938"/>
                            <a:gd name="connsiteX7" fmla="*/ 815975 w 1566863"/>
                            <a:gd name="connsiteY7" fmla="*/ 441325 h 1785938"/>
                            <a:gd name="connsiteX8" fmla="*/ 757238 w 1566863"/>
                            <a:gd name="connsiteY8" fmla="*/ 436563 h 1785938"/>
                            <a:gd name="connsiteX9" fmla="*/ 706438 w 1566863"/>
                            <a:gd name="connsiteY9" fmla="*/ 434975 h 1785938"/>
                            <a:gd name="connsiteX10" fmla="*/ 657225 w 1566863"/>
                            <a:gd name="connsiteY10" fmla="*/ 434975 h 1785938"/>
                            <a:gd name="connsiteX11" fmla="*/ 612775 w 1566863"/>
                            <a:gd name="connsiteY11" fmla="*/ 441325 h 1785938"/>
                            <a:gd name="connsiteX12" fmla="*/ 569913 w 1566863"/>
                            <a:gd name="connsiteY12" fmla="*/ 449263 h 1785938"/>
                            <a:gd name="connsiteX13" fmla="*/ 519113 w 1566863"/>
                            <a:gd name="connsiteY13" fmla="*/ 465138 h 1785938"/>
                            <a:gd name="connsiteX14" fmla="*/ 458788 w 1566863"/>
                            <a:gd name="connsiteY14" fmla="*/ 488950 h 1785938"/>
                            <a:gd name="connsiteX15" fmla="*/ 376238 w 1566863"/>
                            <a:gd name="connsiteY15" fmla="*/ 536575 h 1785938"/>
                            <a:gd name="connsiteX16" fmla="*/ 292100 w 1566863"/>
                            <a:gd name="connsiteY16" fmla="*/ 595313 h 1785938"/>
                            <a:gd name="connsiteX17" fmla="*/ 234950 w 1566863"/>
                            <a:gd name="connsiteY17" fmla="*/ 647700 h 1785938"/>
                            <a:gd name="connsiteX18" fmla="*/ 209550 w 1566863"/>
                            <a:gd name="connsiteY18" fmla="*/ 666750 h 1785938"/>
                            <a:gd name="connsiteX19" fmla="*/ 165100 w 1566863"/>
                            <a:gd name="connsiteY19" fmla="*/ 698500 h 1785938"/>
                            <a:gd name="connsiteX20" fmla="*/ 103188 w 1566863"/>
                            <a:gd name="connsiteY20" fmla="*/ 769938 h 1785938"/>
                            <a:gd name="connsiteX21" fmla="*/ 52388 w 1566863"/>
                            <a:gd name="connsiteY21" fmla="*/ 860425 h 1785938"/>
                            <a:gd name="connsiteX22" fmla="*/ 25400 w 1566863"/>
                            <a:gd name="connsiteY22" fmla="*/ 960438 h 1785938"/>
                            <a:gd name="connsiteX23" fmla="*/ 0 w 1566863"/>
                            <a:gd name="connsiteY23" fmla="*/ 1100138 h 1785938"/>
                            <a:gd name="connsiteX24" fmla="*/ 6350 w 1566863"/>
                            <a:gd name="connsiteY24" fmla="*/ 1158875 h 1785938"/>
                            <a:gd name="connsiteX25" fmla="*/ 0 w 1566863"/>
                            <a:gd name="connsiteY25" fmla="*/ 1235075 h 1785938"/>
                            <a:gd name="connsiteX26" fmla="*/ 15875 w 1566863"/>
                            <a:gd name="connsiteY26" fmla="*/ 1316038 h 1785938"/>
                            <a:gd name="connsiteX27" fmla="*/ 31750 w 1566863"/>
                            <a:gd name="connsiteY27" fmla="*/ 1365250 h 1785938"/>
                            <a:gd name="connsiteX28" fmla="*/ 50800 w 1566863"/>
                            <a:gd name="connsiteY28" fmla="*/ 1414463 h 1785938"/>
                            <a:gd name="connsiteX29" fmla="*/ 68263 w 1566863"/>
                            <a:gd name="connsiteY29" fmla="*/ 1482725 h 1785938"/>
                            <a:gd name="connsiteX30" fmla="*/ 107950 w 1566863"/>
                            <a:gd name="connsiteY30" fmla="*/ 1541463 h 1785938"/>
                            <a:gd name="connsiteX31" fmla="*/ 220663 w 1566863"/>
                            <a:gd name="connsiteY31" fmla="*/ 1647825 h 1785938"/>
                            <a:gd name="connsiteX32" fmla="*/ 327025 w 1566863"/>
                            <a:gd name="connsiteY32" fmla="*/ 1719263 h 1785938"/>
                            <a:gd name="connsiteX33" fmla="*/ 452438 w 1566863"/>
                            <a:gd name="connsiteY33" fmla="*/ 1765300 h 1785938"/>
                            <a:gd name="connsiteX34" fmla="*/ 596900 w 1566863"/>
                            <a:gd name="connsiteY34" fmla="*/ 1785938 h 1785938"/>
                            <a:gd name="connsiteX35" fmla="*/ 655638 w 1566863"/>
                            <a:gd name="connsiteY35" fmla="*/ 1781175 h 1785938"/>
                            <a:gd name="connsiteX36" fmla="*/ 863600 w 1566863"/>
                            <a:gd name="connsiteY36" fmla="*/ 1709738 h 1785938"/>
                            <a:gd name="connsiteX37" fmla="*/ 1076325 w 1566863"/>
                            <a:gd name="connsiteY37" fmla="*/ 1597025 h 1785938"/>
                            <a:gd name="connsiteX38" fmla="*/ 1189038 w 1566863"/>
                            <a:gd name="connsiteY38" fmla="*/ 1484313 h 1785938"/>
                            <a:gd name="connsiteX39" fmla="*/ 1282700 w 1566863"/>
                            <a:gd name="connsiteY39" fmla="*/ 1395413 h 1785938"/>
                            <a:gd name="connsiteX40" fmla="*/ 1354138 w 1566863"/>
                            <a:gd name="connsiteY40" fmla="*/ 1282700 h 1785938"/>
                            <a:gd name="connsiteX41" fmla="*/ 1395413 w 1566863"/>
                            <a:gd name="connsiteY41" fmla="*/ 1173163 h 1785938"/>
                            <a:gd name="connsiteX42" fmla="*/ 1400175 w 1566863"/>
                            <a:gd name="connsiteY42" fmla="*/ 1001713 h 1785938"/>
                            <a:gd name="connsiteX43" fmla="*/ 1362075 w 1566863"/>
                            <a:gd name="connsiteY43" fmla="*/ 841375 h 1785938"/>
                            <a:gd name="connsiteX44" fmla="*/ 1314450 w 1566863"/>
                            <a:gd name="connsiteY44" fmla="*/ 754063 h 1785938"/>
                            <a:gd name="connsiteX45" fmla="*/ 1228725 w 1566863"/>
                            <a:gd name="connsiteY45" fmla="*/ 657225 h 1785938"/>
                            <a:gd name="connsiteX46" fmla="*/ 1195388 w 1566863"/>
                            <a:gd name="connsiteY46" fmla="*/ 581025 h 1785938"/>
                            <a:gd name="connsiteX47" fmla="*/ 1196975 w 1566863"/>
                            <a:gd name="connsiteY47" fmla="*/ 501650 h 1785938"/>
                            <a:gd name="connsiteX48" fmla="*/ 1225550 w 1566863"/>
                            <a:gd name="connsiteY48" fmla="*/ 407988 h 1785938"/>
                            <a:gd name="connsiteX49" fmla="*/ 1300163 w 1566863"/>
                            <a:gd name="connsiteY49" fmla="*/ 322263 h 1785938"/>
                            <a:gd name="connsiteX50" fmla="*/ 1566863 w 1566863"/>
                            <a:gd name="connsiteY50" fmla="*/ 93663 h 1785938"/>
                            <a:gd name="connsiteX51" fmla="*/ 1533525 w 1566863"/>
                            <a:gd name="connsiteY51" fmla="*/ 47625 h 1785938"/>
                            <a:gd name="connsiteX52" fmla="*/ 1517650 w 1566863"/>
                            <a:gd name="connsiteY52" fmla="*/ 0 h 178593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</a:cxnLst>
                          <a:rect l="l" t="t" r="r" b="b"/>
                          <a:pathLst>
                            <a:path w="1566863" h="1785938" fill="none" extrusionOk="0">
                              <a:moveTo>
                                <a:pt x="1517650" y="0"/>
                              </a:moveTo>
                              <a:cubicBezTo>
                                <a:pt x="1460920" y="62299"/>
                                <a:pt x="1436542" y="48491"/>
                                <a:pt x="1379538" y="115888"/>
                              </a:cubicBezTo>
                              <a:cubicBezTo>
                                <a:pt x="1359721" y="139571"/>
                                <a:pt x="1294205" y="201097"/>
                                <a:pt x="1227138" y="238125"/>
                              </a:cubicBezTo>
                              <a:cubicBezTo>
                                <a:pt x="1207619" y="260088"/>
                                <a:pt x="1150926" y="286888"/>
                                <a:pt x="1109663" y="336550"/>
                              </a:cubicBezTo>
                              <a:cubicBezTo>
                                <a:pt x="1059498" y="380969"/>
                                <a:pt x="1022698" y="388376"/>
                                <a:pt x="996950" y="414338"/>
                              </a:cubicBezTo>
                              <a:cubicBezTo>
                                <a:pt x="974269" y="424427"/>
                                <a:pt x="967209" y="433405"/>
                                <a:pt x="952500" y="439738"/>
                              </a:cubicBezTo>
                              <a:cubicBezTo>
                                <a:pt x="936535" y="442141"/>
                                <a:pt x="899843" y="447625"/>
                                <a:pt x="879475" y="444500"/>
                              </a:cubicBezTo>
                              <a:cubicBezTo>
                                <a:pt x="852638" y="443522"/>
                                <a:pt x="831241" y="446846"/>
                                <a:pt x="815975" y="441325"/>
                              </a:cubicBezTo>
                              <a:cubicBezTo>
                                <a:pt x="796213" y="435983"/>
                                <a:pt x="763901" y="436303"/>
                                <a:pt x="757238" y="436563"/>
                              </a:cubicBezTo>
                              <a:cubicBezTo>
                                <a:pt x="742828" y="434565"/>
                                <a:pt x="712978" y="433610"/>
                                <a:pt x="706438" y="434975"/>
                              </a:cubicBezTo>
                              <a:cubicBezTo>
                                <a:pt x="688531" y="437867"/>
                                <a:pt x="679137" y="437174"/>
                                <a:pt x="657225" y="434975"/>
                              </a:cubicBezTo>
                              <a:cubicBezTo>
                                <a:pt x="638782" y="436228"/>
                                <a:pt x="619391" y="440824"/>
                                <a:pt x="612775" y="441325"/>
                              </a:cubicBezTo>
                              <a:cubicBezTo>
                                <a:pt x="603411" y="440757"/>
                                <a:pt x="580261" y="444601"/>
                                <a:pt x="569913" y="449263"/>
                              </a:cubicBezTo>
                              <a:cubicBezTo>
                                <a:pt x="556573" y="457925"/>
                                <a:pt x="528177" y="462730"/>
                                <a:pt x="519113" y="465138"/>
                              </a:cubicBezTo>
                              <a:cubicBezTo>
                                <a:pt x="502447" y="472533"/>
                                <a:pt x="468173" y="491097"/>
                                <a:pt x="458788" y="488950"/>
                              </a:cubicBezTo>
                              <a:cubicBezTo>
                                <a:pt x="444081" y="488491"/>
                                <a:pt x="390123" y="523963"/>
                                <a:pt x="376238" y="536575"/>
                              </a:cubicBezTo>
                              <a:cubicBezTo>
                                <a:pt x="345876" y="547447"/>
                                <a:pt x="321121" y="577722"/>
                                <a:pt x="292100" y="595313"/>
                              </a:cubicBezTo>
                              <a:cubicBezTo>
                                <a:pt x="263995" y="619040"/>
                                <a:pt x="254786" y="629513"/>
                                <a:pt x="234950" y="647700"/>
                              </a:cubicBezTo>
                              <a:cubicBezTo>
                                <a:pt x="231569" y="652612"/>
                                <a:pt x="217869" y="658788"/>
                                <a:pt x="209550" y="666750"/>
                              </a:cubicBezTo>
                              <a:cubicBezTo>
                                <a:pt x="204249" y="675436"/>
                                <a:pt x="182003" y="691601"/>
                                <a:pt x="165100" y="698500"/>
                              </a:cubicBezTo>
                              <a:cubicBezTo>
                                <a:pt x="137869" y="719474"/>
                                <a:pt x="110836" y="750988"/>
                                <a:pt x="103188" y="769938"/>
                              </a:cubicBezTo>
                              <a:cubicBezTo>
                                <a:pt x="85643" y="801310"/>
                                <a:pt x="78030" y="818750"/>
                                <a:pt x="52388" y="860425"/>
                              </a:cubicBezTo>
                              <a:cubicBezTo>
                                <a:pt x="47798" y="898656"/>
                                <a:pt x="30470" y="915684"/>
                                <a:pt x="25400" y="960438"/>
                              </a:cubicBezTo>
                              <a:cubicBezTo>
                                <a:pt x="27507" y="988418"/>
                                <a:pt x="2052" y="1057628"/>
                                <a:pt x="0" y="1100138"/>
                              </a:cubicBezTo>
                              <a:cubicBezTo>
                                <a:pt x="1214" y="1107890"/>
                                <a:pt x="6376" y="1140379"/>
                                <a:pt x="6350" y="1158875"/>
                              </a:cubicBezTo>
                              <a:cubicBezTo>
                                <a:pt x="10271" y="1184490"/>
                                <a:pt x="4978" y="1222830"/>
                                <a:pt x="0" y="1235075"/>
                              </a:cubicBezTo>
                              <a:cubicBezTo>
                                <a:pt x="-1631" y="1259017"/>
                                <a:pt x="10875" y="1276162"/>
                                <a:pt x="15875" y="1316038"/>
                              </a:cubicBezTo>
                              <a:cubicBezTo>
                                <a:pt x="21831" y="1322444"/>
                                <a:pt x="24234" y="1352491"/>
                                <a:pt x="31750" y="1365250"/>
                              </a:cubicBezTo>
                              <a:cubicBezTo>
                                <a:pt x="41803" y="1386695"/>
                                <a:pt x="47822" y="1397786"/>
                                <a:pt x="50800" y="1414463"/>
                              </a:cubicBezTo>
                              <a:cubicBezTo>
                                <a:pt x="59800" y="1426630"/>
                                <a:pt x="63975" y="1462039"/>
                                <a:pt x="68263" y="1482725"/>
                              </a:cubicBezTo>
                              <a:cubicBezTo>
                                <a:pt x="86397" y="1504805"/>
                                <a:pt x="91478" y="1525983"/>
                                <a:pt x="107950" y="1541463"/>
                              </a:cubicBezTo>
                              <a:cubicBezTo>
                                <a:pt x="133123" y="1546141"/>
                                <a:pt x="186793" y="1601332"/>
                                <a:pt x="220663" y="1647825"/>
                              </a:cubicBezTo>
                              <a:cubicBezTo>
                                <a:pt x="234709" y="1661295"/>
                                <a:pt x="305444" y="1700646"/>
                                <a:pt x="327025" y="1719263"/>
                              </a:cubicBezTo>
                              <a:cubicBezTo>
                                <a:pt x="355084" y="1718809"/>
                                <a:pt x="431554" y="1765225"/>
                                <a:pt x="452438" y="1765300"/>
                              </a:cubicBezTo>
                              <a:cubicBezTo>
                                <a:pt x="524820" y="1771655"/>
                                <a:pt x="554198" y="1782684"/>
                                <a:pt x="596900" y="1785938"/>
                              </a:cubicBezTo>
                              <a:cubicBezTo>
                                <a:pt x="607141" y="1780705"/>
                                <a:pt x="637913" y="1786919"/>
                                <a:pt x="655638" y="1781175"/>
                              </a:cubicBezTo>
                              <a:cubicBezTo>
                                <a:pt x="758788" y="1754833"/>
                                <a:pt x="770192" y="1727021"/>
                                <a:pt x="863600" y="1709738"/>
                              </a:cubicBezTo>
                              <a:cubicBezTo>
                                <a:pt x="904345" y="1699499"/>
                                <a:pt x="1014061" y="1618621"/>
                                <a:pt x="1076325" y="1597025"/>
                              </a:cubicBezTo>
                              <a:cubicBezTo>
                                <a:pt x="1098964" y="1588474"/>
                                <a:pt x="1159502" y="1497166"/>
                                <a:pt x="1189038" y="1484313"/>
                              </a:cubicBezTo>
                              <a:cubicBezTo>
                                <a:pt x="1198498" y="1470876"/>
                                <a:pt x="1237997" y="1423941"/>
                                <a:pt x="1282700" y="1395413"/>
                              </a:cubicBezTo>
                              <a:cubicBezTo>
                                <a:pt x="1311400" y="1344105"/>
                                <a:pt x="1333751" y="1331758"/>
                                <a:pt x="1354138" y="1282700"/>
                              </a:cubicBezTo>
                              <a:cubicBezTo>
                                <a:pt x="1375060" y="1245066"/>
                                <a:pt x="1375853" y="1222047"/>
                                <a:pt x="1395413" y="1173163"/>
                              </a:cubicBezTo>
                              <a:cubicBezTo>
                                <a:pt x="1384614" y="1100922"/>
                                <a:pt x="1408389" y="1021789"/>
                                <a:pt x="1400175" y="1001713"/>
                              </a:cubicBezTo>
                              <a:cubicBezTo>
                                <a:pt x="1398884" y="942116"/>
                                <a:pt x="1374724" y="858849"/>
                                <a:pt x="1362075" y="841375"/>
                              </a:cubicBezTo>
                              <a:cubicBezTo>
                                <a:pt x="1361134" y="821920"/>
                                <a:pt x="1332328" y="788441"/>
                                <a:pt x="1314450" y="754063"/>
                              </a:cubicBezTo>
                              <a:cubicBezTo>
                                <a:pt x="1268633" y="718073"/>
                                <a:pt x="1256786" y="704183"/>
                                <a:pt x="1228725" y="657225"/>
                              </a:cubicBezTo>
                              <a:cubicBezTo>
                                <a:pt x="1222800" y="632799"/>
                                <a:pt x="1208169" y="598192"/>
                                <a:pt x="1195388" y="581025"/>
                              </a:cubicBezTo>
                              <a:cubicBezTo>
                                <a:pt x="1202411" y="558779"/>
                                <a:pt x="1197672" y="530416"/>
                                <a:pt x="1196975" y="501650"/>
                              </a:cubicBezTo>
                              <a:cubicBezTo>
                                <a:pt x="1214216" y="465752"/>
                                <a:pt x="1210815" y="449897"/>
                                <a:pt x="1225550" y="407988"/>
                              </a:cubicBezTo>
                              <a:cubicBezTo>
                                <a:pt x="1237803" y="379475"/>
                                <a:pt x="1275863" y="360939"/>
                                <a:pt x="1300163" y="322263"/>
                              </a:cubicBezTo>
                              <a:cubicBezTo>
                                <a:pt x="1384872" y="268938"/>
                                <a:pt x="1469852" y="205759"/>
                                <a:pt x="1566863" y="93663"/>
                              </a:cubicBezTo>
                              <a:cubicBezTo>
                                <a:pt x="1550407" y="72187"/>
                                <a:pt x="1542019" y="53428"/>
                                <a:pt x="1533525" y="47625"/>
                              </a:cubicBezTo>
                              <a:cubicBezTo>
                                <a:pt x="1532074" y="35775"/>
                                <a:pt x="1525855" y="18619"/>
                                <a:pt x="1517650" y="0"/>
                              </a:cubicBezTo>
                              <a:close/>
                            </a:path>
                            <a:path w="1566863" h="1785938" stroke="0" extrusionOk="0">
                              <a:moveTo>
                                <a:pt x="1517650" y="0"/>
                              </a:moveTo>
                              <a:cubicBezTo>
                                <a:pt x="1486512" y="12033"/>
                                <a:pt x="1442839" y="61551"/>
                                <a:pt x="1379538" y="115888"/>
                              </a:cubicBezTo>
                              <a:cubicBezTo>
                                <a:pt x="1304407" y="155434"/>
                                <a:pt x="1291209" y="205866"/>
                                <a:pt x="1227138" y="238125"/>
                              </a:cubicBezTo>
                              <a:cubicBezTo>
                                <a:pt x="1192925" y="260547"/>
                                <a:pt x="1136687" y="325735"/>
                                <a:pt x="1109663" y="336550"/>
                              </a:cubicBezTo>
                              <a:cubicBezTo>
                                <a:pt x="1058151" y="371580"/>
                                <a:pt x="1033108" y="381215"/>
                                <a:pt x="996950" y="414338"/>
                              </a:cubicBezTo>
                              <a:cubicBezTo>
                                <a:pt x="980281" y="424307"/>
                                <a:pt x="972596" y="429789"/>
                                <a:pt x="952500" y="439738"/>
                              </a:cubicBezTo>
                              <a:cubicBezTo>
                                <a:pt x="916027" y="439800"/>
                                <a:pt x="914428" y="446905"/>
                                <a:pt x="879475" y="444500"/>
                              </a:cubicBezTo>
                              <a:cubicBezTo>
                                <a:pt x="863872" y="442444"/>
                                <a:pt x="822690" y="444116"/>
                                <a:pt x="815975" y="441325"/>
                              </a:cubicBezTo>
                              <a:cubicBezTo>
                                <a:pt x="796345" y="443373"/>
                                <a:pt x="774531" y="438316"/>
                                <a:pt x="757238" y="436563"/>
                              </a:cubicBezTo>
                              <a:cubicBezTo>
                                <a:pt x="739468" y="436588"/>
                                <a:pt x="727683" y="439582"/>
                                <a:pt x="706438" y="434975"/>
                              </a:cubicBezTo>
                              <a:cubicBezTo>
                                <a:pt x="694146" y="438584"/>
                                <a:pt x="670360" y="438744"/>
                                <a:pt x="657225" y="434975"/>
                              </a:cubicBezTo>
                              <a:cubicBezTo>
                                <a:pt x="651996" y="432173"/>
                                <a:pt x="629871" y="442851"/>
                                <a:pt x="612775" y="441325"/>
                              </a:cubicBezTo>
                              <a:cubicBezTo>
                                <a:pt x="602428" y="441033"/>
                                <a:pt x="581633" y="444828"/>
                                <a:pt x="569913" y="449263"/>
                              </a:cubicBezTo>
                              <a:cubicBezTo>
                                <a:pt x="557929" y="452054"/>
                                <a:pt x="526475" y="466910"/>
                                <a:pt x="519113" y="465138"/>
                              </a:cubicBezTo>
                              <a:cubicBezTo>
                                <a:pt x="495826" y="476767"/>
                                <a:pt x="481585" y="479716"/>
                                <a:pt x="458788" y="488950"/>
                              </a:cubicBezTo>
                              <a:cubicBezTo>
                                <a:pt x="433454" y="494092"/>
                                <a:pt x="398747" y="515732"/>
                                <a:pt x="376238" y="536575"/>
                              </a:cubicBezTo>
                              <a:cubicBezTo>
                                <a:pt x="354379" y="562672"/>
                                <a:pt x="302195" y="590152"/>
                                <a:pt x="292100" y="595313"/>
                              </a:cubicBezTo>
                              <a:cubicBezTo>
                                <a:pt x="277282" y="607462"/>
                                <a:pt x="237993" y="637099"/>
                                <a:pt x="234950" y="647700"/>
                              </a:cubicBezTo>
                              <a:cubicBezTo>
                                <a:pt x="228751" y="654484"/>
                                <a:pt x="222263" y="659911"/>
                                <a:pt x="209550" y="666750"/>
                              </a:cubicBezTo>
                              <a:cubicBezTo>
                                <a:pt x="191374" y="678127"/>
                                <a:pt x="180837" y="682223"/>
                                <a:pt x="165100" y="698500"/>
                              </a:cubicBezTo>
                              <a:cubicBezTo>
                                <a:pt x="141565" y="714116"/>
                                <a:pt x="116280" y="762560"/>
                                <a:pt x="103188" y="769938"/>
                              </a:cubicBezTo>
                              <a:cubicBezTo>
                                <a:pt x="94607" y="798851"/>
                                <a:pt x="63353" y="840665"/>
                                <a:pt x="52388" y="860425"/>
                              </a:cubicBezTo>
                              <a:cubicBezTo>
                                <a:pt x="40384" y="891921"/>
                                <a:pt x="35891" y="923625"/>
                                <a:pt x="25400" y="960438"/>
                              </a:cubicBezTo>
                              <a:cubicBezTo>
                                <a:pt x="6245" y="1022278"/>
                                <a:pt x="18866" y="1039646"/>
                                <a:pt x="0" y="1100138"/>
                              </a:cubicBezTo>
                              <a:cubicBezTo>
                                <a:pt x="4279" y="1109940"/>
                                <a:pt x="197" y="1131798"/>
                                <a:pt x="6350" y="1158875"/>
                              </a:cubicBezTo>
                              <a:cubicBezTo>
                                <a:pt x="5984" y="1173231"/>
                                <a:pt x="-2964" y="1223788"/>
                                <a:pt x="0" y="1235075"/>
                              </a:cubicBezTo>
                              <a:cubicBezTo>
                                <a:pt x="6485" y="1274948"/>
                                <a:pt x="7145" y="1304692"/>
                                <a:pt x="15875" y="1316038"/>
                              </a:cubicBezTo>
                              <a:cubicBezTo>
                                <a:pt x="22870" y="1332004"/>
                                <a:pt x="28777" y="1341309"/>
                                <a:pt x="31750" y="1365250"/>
                              </a:cubicBezTo>
                              <a:cubicBezTo>
                                <a:pt x="33848" y="1370500"/>
                                <a:pt x="44610" y="1410356"/>
                                <a:pt x="50800" y="1414463"/>
                              </a:cubicBezTo>
                              <a:cubicBezTo>
                                <a:pt x="55685" y="1425640"/>
                                <a:pt x="67127" y="1464379"/>
                                <a:pt x="68263" y="1482725"/>
                              </a:cubicBezTo>
                              <a:cubicBezTo>
                                <a:pt x="85852" y="1513544"/>
                                <a:pt x="95289" y="1520351"/>
                                <a:pt x="107950" y="1541463"/>
                              </a:cubicBezTo>
                              <a:cubicBezTo>
                                <a:pt x="132931" y="1576612"/>
                                <a:pt x="184418" y="1619648"/>
                                <a:pt x="220663" y="1647825"/>
                              </a:cubicBezTo>
                              <a:cubicBezTo>
                                <a:pt x="263609" y="1671483"/>
                                <a:pt x="290450" y="1683557"/>
                                <a:pt x="327025" y="1719263"/>
                              </a:cubicBezTo>
                              <a:cubicBezTo>
                                <a:pt x="376230" y="1740035"/>
                                <a:pt x="389619" y="1754669"/>
                                <a:pt x="452438" y="1765300"/>
                              </a:cubicBezTo>
                              <a:cubicBezTo>
                                <a:pt x="480241" y="1780615"/>
                                <a:pt x="550226" y="1784632"/>
                                <a:pt x="596900" y="1785938"/>
                              </a:cubicBezTo>
                              <a:cubicBezTo>
                                <a:pt x="608496" y="1784234"/>
                                <a:pt x="636109" y="1780931"/>
                                <a:pt x="655638" y="1781175"/>
                              </a:cubicBezTo>
                              <a:cubicBezTo>
                                <a:pt x="722441" y="1757720"/>
                                <a:pt x="814735" y="1737764"/>
                                <a:pt x="863600" y="1709738"/>
                              </a:cubicBezTo>
                              <a:cubicBezTo>
                                <a:pt x="934624" y="1694237"/>
                                <a:pt x="1012722" y="1645503"/>
                                <a:pt x="1076325" y="1597025"/>
                              </a:cubicBezTo>
                              <a:cubicBezTo>
                                <a:pt x="1134228" y="1555851"/>
                                <a:pt x="1128769" y="1531859"/>
                                <a:pt x="1189038" y="1484313"/>
                              </a:cubicBezTo>
                              <a:cubicBezTo>
                                <a:pt x="1207735" y="1456432"/>
                                <a:pt x="1261977" y="1407924"/>
                                <a:pt x="1282700" y="1395413"/>
                              </a:cubicBezTo>
                              <a:cubicBezTo>
                                <a:pt x="1296196" y="1374064"/>
                                <a:pt x="1344880" y="1315349"/>
                                <a:pt x="1354138" y="1282700"/>
                              </a:cubicBezTo>
                              <a:cubicBezTo>
                                <a:pt x="1367319" y="1266591"/>
                                <a:pt x="1377655" y="1209609"/>
                                <a:pt x="1395413" y="1173163"/>
                              </a:cubicBezTo>
                              <a:cubicBezTo>
                                <a:pt x="1396116" y="1150737"/>
                                <a:pt x="1393445" y="1019073"/>
                                <a:pt x="1400175" y="1001713"/>
                              </a:cubicBezTo>
                              <a:cubicBezTo>
                                <a:pt x="1376438" y="955989"/>
                                <a:pt x="1367702" y="871958"/>
                                <a:pt x="1362075" y="841375"/>
                              </a:cubicBezTo>
                              <a:cubicBezTo>
                                <a:pt x="1336498" y="804289"/>
                                <a:pt x="1322888" y="768798"/>
                                <a:pt x="1314450" y="754063"/>
                              </a:cubicBezTo>
                              <a:cubicBezTo>
                                <a:pt x="1290316" y="715043"/>
                                <a:pt x="1242006" y="678883"/>
                                <a:pt x="1228725" y="657225"/>
                              </a:cubicBezTo>
                              <a:cubicBezTo>
                                <a:pt x="1217149" y="624266"/>
                                <a:pt x="1211691" y="610728"/>
                                <a:pt x="1195388" y="581025"/>
                              </a:cubicBezTo>
                              <a:cubicBezTo>
                                <a:pt x="1201860" y="544305"/>
                                <a:pt x="1191108" y="529288"/>
                                <a:pt x="1196975" y="501650"/>
                              </a:cubicBezTo>
                              <a:cubicBezTo>
                                <a:pt x="1214606" y="463215"/>
                                <a:pt x="1219800" y="439891"/>
                                <a:pt x="1225550" y="407988"/>
                              </a:cubicBezTo>
                              <a:cubicBezTo>
                                <a:pt x="1236419" y="389709"/>
                                <a:pt x="1275437" y="337805"/>
                                <a:pt x="1300163" y="322263"/>
                              </a:cubicBezTo>
                              <a:cubicBezTo>
                                <a:pt x="1359852" y="294414"/>
                                <a:pt x="1458483" y="147874"/>
                                <a:pt x="1566863" y="93663"/>
                              </a:cubicBezTo>
                              <a:cubicBezTo>
                                <a:pt x="1560833" y="80176"/>
                                <a:pt x="1541414" y="63281"/>
                                <a:pt x="1533525" y="47625"/>
                              </a:cubicBezTo>
                              <a:cubicBezTo>
                                <a:pt x="1523494" y="28841"/>
                                <a:pt x="1519944" y="6431"/>
                                <a:pt x="151765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301DA033-AD32-4DE2-87B7-0F5AC8039B81}"/>
                    </a:ext>
                  </a:extLst>
                </p:cNvPr>
                <p:cNvSpPr/>
                <p:nvPr/>
              </p:nvSpPr>
              <p:spPr>
                <a:xfrm rot="3600000">
                  <a:off x="2464907" y="3424154"/>
                  <a:ext cx="182252" cy="125943"/>
                </a:xfrm>
                <a:custGeom>
                  <a:avLst/>
                  <a:gdLst>
                    <a:gd name="connsiteX0" fmla="*/ 0 w 868363"/>
                    <a:gd name="connsiteY0" fmla="*/ 68263 h 600075"/>
                    <a:gd name="connsiteX1" fmla="*/ 238125 w 868363"/>
                    <a:gd name="connsiteY1" fmla="*/ 106363 h 600075"/>
                    <a:gd name="connsiteX2" fmla="*/ 349250 w 868363"/>
                    <a:gd name="connsiteY2" fmla="*/ 80963 h 600075"/>
                    <a:gd name="connsiteX3" fmla="*/ 392113 w 868363"/>
                    <a:gd name="connsiteY3" fmla="*/ 49213 h 600075"/>
                    <a:gd name="connsiteX4" fmla="*/ 476250 w 868363"/>
                    <a:gd name="connsiteY4" fmla="*/ 15875 h 600075"/>
                    <a:gd name="connsiteX5" fmla="*/ 515938 w 868363"/>
                    <a:gd name="connsiteY5" fmla="*/ 0 h 600075"/>
                    <a:gd name="connsiteX6" fmla="*/ 622300 w 868363"/>
                    <a:gd name="connsiteY6" fmla="*/ 19050 h 600075"/>
                    <a:gd name="connsiteX7" fmla="*/ 706438 w 868363"/>
                    <a:gd name="connsiteY7" fmla="*/ 49213 h 600075"/>
                    <a:gd name="connsiteX8" fmla="*/ 814388 w 868363"/>
                    <a:gd name="connsiteY8" fmla="*/ 130175 h 600075"/>
                    <a:gd name="connsiteX9" fmla="*/ 860425 w 868363"/>
                    <a:gd name="connsiteY9" fmla="*/ 219075 h 600075"/>
                    <a:gd name="connsiteX10" fmla="*/ 868363 w 868363"/>
                    <a:gd name="connsiteY10" fmla="*/ 352425 h 600075"/>
                    <a:gd name="connsiteX11" fmla="*/ 865188 w 868363"/>
                    <a:gd name="connsiteY11" fmla="*/ 393700 h 600075"/>
                    <a:gd name="connsiteX12" fmla="*/ 847725 w 868363"/>
                    <a:gd name="connsiteY12" fmla="*/ 454025 h 600075"/>
                    <a:gd name="connsiteX13" fmla="*/ 825500 w 868363"/>
                    <a:gd name="connsiteY13" fmla="*/ 498475 h 600075"/>
                    <a:gd name="connsiteX14" fmla="*/ 790575 w 868363"/>
                    <a:gd name="connsiteY14" fmla="*/ 527050 h 600075"/>
                    <a:gd name="connsiteX15" fmla="*/ 752475 w 868363"/>
                    <a:gd name="connsiteY15" fmla="*/ 555625 h 600075"/>
                    <a:gd name="connsiteX16" fmla="*/ 709613 w 868363"/>
                    <a:gd name="connsiteY16" fmla="*/ 581025 h 600075"/>
                    <a:gd name="connsiteX17" fmla="*/ 674688 w 868363"/>
                    <a:gd name="connsiteY17" fmla="*/ 592138 h 600075"/>
                    <a:gd name="connsiteX18" fmla="*/ 614363 w 868363"/>
                    <a:gd name="connsiteY18" fmla="*/ 600075 h 600075"/>
                    <a:gd name="connsiteX19" fmla="*/ 579438 w 868363"/>
                    <a:gd name="connsiteY19" fmla="*/ 598488 h 600075"/>
                    <a:gd name="connsiteX20" fmla="*/ 560388 w 868363"/>
                    <a:gd name="connsiteY20" fmla="*/ 598488 h 600075"/>
                    <a:gd name="connsiteX21" fmla="*/ 525463 w 868363"/>
                    <a:gd name="connsiteY21" fmla="*/ 590550 h 600075"/>
                    <a:gd name="connsiteX22" fmla="*/ 504825 w 868363"/>
                    <a:gd name="connsiteY22" fmla="*/ 587375 h 600075"/>
                    <a:gd name="connsiteX23" fmla="*/ 487363 w 868363"/>
                    <a:gd name="connsiteY23" fmla="*/ 579438 h 600075"/>
                    <a:gd name="connsiteX24" fmla="*/ 471488 w 868363"/>
                    <a:gd name="connsiteY24" fmla="*/ 574675 h 600075"/>
                    <a:gd name="connsiteX25" fmla="*/ 457200 w 868363"/>
                    <a:gd name="connsiteY25" fmla="*/ 573088 h 600075"/>
                    <a:gd name="connsiteX26" fmla="*/ 455613 w 868363"/>
                    <a:gd name="connsiteY26" fmla="*/ 568325 h 600075"/>
                    <a:gd name="connsiteX27" fmla="*/ 439738 w 868363"/>
                    <a:gd name="connsiteY27" fmla="*/ 563563 h 600075"/>
                    <a:gd name="connsiteX28" fmla="*/ 434975 w 868363"/>
                    <a:gd name="connsiteY28" fmla="*/ 561975 h 600075"/>
                    <a:gd name="connsiteX29" fmla="*/ 417513 w 868363"/>
                    <a:gd name="connsiteY29" fmla="*/ 557213 h 600075"/>
                    <a:gd name="connsiteX30" fmla="*/ 412750 w 868363"/>
                    <a:gd name="connsiteY30" fmla="*/ 555625 h 600075"/>
                    <a:gd name="connsiteX31" fmla="*/ 403225 w 868363"/>
                    <a:gd name="connsiteY31" fmla="*/ 549275 h 600075"/>
                    <a:gd name="connsiteX32" fmla="*/ 390525 w 868363"/>
                    <a:gd name="connsiteY32" fmla="*/ 542925 h 600075"/>
                    <a:gd name="connsiteX33" fmla="*/ 377825 w 868363"/>
                    <a:gd name="connsiteY33" fmla="*/ 533400 h 600075"/>
                    <a:gd name="connsiteX34" fmla="*/ 368300 w 868363"/>
                    <a:gd name="connsiteY34" fmla="*/ 520700 h 600075"/>
                    <a:gd name="connsiteX35" fmla="*/ 350838 w 868363"/>
                    <a:gd name="connsiteY35" fmla="*/ 509588 h 600075"/>
                    <a:gd name="connsiteX36" fmla="*/ 347663 w 868363"/>
                    <a:gd name="connsiteY36" fmla="*/ 506413 h 600075"/>
                    <a:gd name="connsiteX37" fmla="*/ 331788 w 868363"/>
                    <a:gd name="connsiteY37" fmla="*/ 495300 h 600075"/>
                    <a:gd name="connsiteX38" fmla="*/ 312738 w 868363"/>
                    <a:gd name="connsiteY38" fmla="*/ 485775 h 600075"/>
                    <a:gd name="connsiteX39" fmla="*/ 303213 w 868363"/>
                    <a:gd name="connsiteY39" fmla="*/ 473075 h 600075"/>
                    <a:gd name="connsiteX40" fmla="*/ 285750 w 868363"/>
                    <a:gd name="connsiteY40" fmla="*/ 427038 h 600075"/>
                    <a:gd name="connsiteX41" fmla="*/ 261938 w 868363"/>
                    <a:gd name="connsiteY41" fmla="*/ 358775 h 600075"/>
                    <a:gd name="connsiteX42" fmla="*/ 252413 w 868363"/>
                    <a:gd name="connsiteY42" fmla="*/ 303213 h 600075"/>
                    <a:gd name="connsiteX43" fmla="*/ 247650 w 868363"/>
                    <a:gd name="connsiteY43" fmla="*/ 271463 h 600075"/>
                    <a:gd name="connsiteX44" fmla="*/ 223838 w 868363"/>
                    <a:gd name="connsiteY44" fmla="*/ 242888 h 600075"/>
                    <a:gd name="connsiteX45" fmla="*/ 211138 w 868363"/>
                    <a:gd name="connsiteY45" fmla="*/ 234950 h 600075"/>
                    <a:gd name="connsiteX46" fmla="*/ 142875 w 868363"/>
                    <a:gd name="connsiteY46" fmla="*/ 201613 h 600075"/>
                    <a:gd name="connsiteX47" fmla="*/ 96838 w 868363"/>
                    <a:gd name="connsiteY47" fmla="*/ 182563 h 600075"/>
                    <a:gd name="connsiteX48" fmla="*/ 77788 w 868363"/>
                    <a:gd name="connsiteY48" fmla="*/ 179388 h 600075"/>
                    <a:gd name="connsiteX49" fmla="*/ 41275 w 868363"/>
                    <a:gd name="connsiteY49" fmla="*/ 173038 h 600075"/>
                    <a:gd name="connsiteX50" fmla="*/ 0 w 868363"/>
                    <a:gd name="connsiteY50" fmla="*/ 68263 h 600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868363" h="600075">
                      <a:moveTo>
                        <a:pt x="0" y="68263"/>
                      </a:moveTo>
                      <a:lnTo>
                        <a:pt x="238125" y="106363"/>
                      </a:lnTo>
                      <a:lnTo>
                        <a:pt x="349250" y="80963"/>
                      </a:lnTo>
                      <a:lnTo>
                        <a:pt x="392113" y="49213"/>
                      </a:lnTo>
                      <a:lnTo>
                        <a:pt x="476250" y="15875"/>
                      </a:lnTo>
                      <a:lnTo>
                        <a:pt x="515938" y="0"/>
                      </a:lnTo>
                      <a:lnTo>
                        <a:pt x="622300" y="19050"/>
                      </a:lnTo>
                      <a:lnTo>
                        <a:pt x="706438" y="49213"/>
                      </a:lnTo>
                      <a:lnTo>
                        <a:pt x="814388" y="130175"/>
                      </a:lnTo>
                      <a:lnTo>
                        <a:pt x="860425" y="219075"/>
                      </a:lnTo>
                      <a:lnTo>
                        <a:pt x="868363" y="352425"/>
                      </a:lnTo>
                      <a:lnTo>
                        <a:pt x="865188" y="393700"/>
                      </a:lnTo>
                      <a:lnTo>
                        <a:pt x="847725" y="454025"/>
                      </a:lnTo>
                      <a:lnTo>
                        <a:pt x="825500" y="498475"/>
                      </a:lnTo>
                      <a:lnTo>
                        <a:pt x="790575" y="527050"/>
                      </a:lnTo>
                      <a:lnTo>
                        <a:pt x="752475" y="555625"/>
                      </a:lnTo>
                      <a:lnTo>
                        <a:pt x="709613" y="581025"/>
                      </a:lnTo>
                      <a:lnTo>
                        <a:pt x="674688" y="592138"/>
                      </a:lnTo>
                      <a:lnTo>
                        <a:pt x="614363" y="600075"/>
                      </a:lnTo>
                      <a:lnTo>
                        <a:pt x="579438" y="598488"/>
                      </a:lnTo>
                      <a:lnTo>
                        <a:pt x="560388" y="598488"/>
                      </a:lnTo>
                      <a:lnTo>
                        <a:pt x="525463" y="590550"/>
                      </a:lnTo>
                      <a:lnTo>
                        <a:pt x="504825" y="587375"/>
                      </a:lnTo>
                      <a:lnTo>
                        <a:pt x="487363" y="579438"/>
                      </a:lnTo>
                      <a:lnTo>
                        <a:pt x="471488" y="574675"/>
                      </a:lnTo>
                      <a:lnTo>
                        <a:pt x="457200" y="573088"/>
                      </a:lnTo>
                      <a:lnTo>
                        <a:pt x="455613" y="568325"/>
                      </a:lnTo>
                      <a:lnTo>
                        <a:pt x="439738" y="563563"/>
                      </a:lnTo>
                      <a:lnTo>
                        <a:pt x="434975" y="561975"/>
                      </a:lnTo>
                      <a:lnTo>
                        <a:pt x="417513" y="557213"/>
                      </a:lnTo>
                      <a:lnTo>
                        <a:pt x="412750" y="555625"/>
                      </a:lnTo>
                      <a:lnTo>
                        <a:pt x="403225" y="549275"/>
                      </a:lnTo>
                      <a:lnTo>
                        <a:pt x="390525" y="542925"/>
                      </a:lnTo>
                      <a:lnTo>
                        <a:pt x="377825" y="533400"/>
                      </a:lnTo>
                      <a:lnTo>
                        <a:pt x="368300" y="520700"/>
                      </a:lnTo>
                      <a:cubicBezTo>
                        <a:pt x="353178" y="508938"/>
                        <a:pt x="360046" y="509588"/>
                        <a:pt x="350838" y="509588"/>
                      </a:cubicBezTo>
                      <a:lnTo>
                        <a:pt x="347663" y="506413"/>
                      </a:lnTo>
                      <a:lnTo>
                        <a:pt x="331788" y="495300"/>
                      </a:lnTo>
                      <a:lnTo>
                        <a:pt x="312738" y="485775"/>
                      </a:lnTo>
                      <a:lnTo>
                        <a:pt x="303213" y="473075"/>
                      </a:lnTo>
                      <a:lnTo>
                        <a:pt x="285750" y="427038"/>
                      </a:lnTo>
                      <a:lnTo>
                        <a:pt x="261938" y="358775"/>
                      </a:lnTo>
                      <a:lnTo>
                        <a:pt x="252413" y="303213"/>
                      </a:lnTo>
                      <a:lnTo>
                        <a:pt x="247650" y="271463"/>
                      </a:lnTo>
                      <a:lnTo>
                        <a:pt x="223838" y="242888"/>
                      </a:lnTo>
                      <a:lnTo>
                        <a:pt x="211138" y="234950"/>
                      </a:lnTo>
                      <a:lnTo>
                        <a:pt x="142875" y="201613"/>
                      </a:lnTo>
                      <a:lnTo>
                        <a:pt x="96838" y="182563"/>
                      </a:lnTo>
                      <a:cubicBezTo>
                        <a:pt x="78855" y="179293"/>
                        <a:pt x="85291" y="179388"/>
                        <a:pt x="77788" y="179388"/>
                      </a:cubicBezTo>
                      <a:lnTo>
                        <a:pt x="41275" y="173038"/>
                      </a:lnTo>
                      <a:lnTo>
                        <a:pt x="0" y="68263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3175" cap="flat" cmpd="sng" algn="ctr">
                  <a:solidFill>
                    <a:srgbClr val="E7E6E6">
                      <a:lumMod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2951639473">
                        <a:custGeom>
                          <a:avLst/>
                          <a:gdLst>
                            <a:gd name="connsiteX0" fmla="*/ 0 w 868363"/>
                            <a:gd name="connsiteY0" fmla="*/ 68263 h 600075"/>
                            <a:gd name="connsiteX1" fmla="*/ 238125 w 868363"/>
                            <a:gd name="connsiteY1" fmla="*/ 106363 h 600075"/>
                            <a:gd name="connsiteX2" fmla="*/ 349250 w 868363"/>
                            <a:gd name="connsiteY2" fmla="*/ 80963 h 600075"/>
                            <a:gd name="connsiteX3" fmla="*/ 392113 w 868363"/>
                            <a:gd name="connsiteY3" fmla="*/ 49213 h 600075"/>
                            <a:gd name="connsiteX4" fmla="*/ 476250 w 868363"/>
                            <a:gd name="connsiteY4" fmla="*/ 15875 h 600075"/>
                            <a:gd name="connsiteX5" fmla="*/ 515938 w 868363"/>
                            <a:gd name="connsiteY5" fmla="*/ 0 h 600075"/>
                            <a:gd name="connsiteX6" fmla="*/ 622300 w 868363"/>
                            <a:gd name="connsiteY6" fmla="*/ 19050 h 600075"/>
                            <a:gd name="connsiteX7" fmla="*/ 706438 w 868363"/>
                            <a:gd name="connsiteY7" fmla="*/ 49213 h 600075"/>
                            <a:gd name="connsiteX8" fmla="*/ 814388 w 868363"/>
                            <a:gd name="connsiteY8" fmla="*/ 130175 h 600075"/>
                            <a:gd name="connsiteX9" fmla="*/ 860425 w 868363"/>
                            <a:gd name="connsiteY9" fmla="*/ 219075 h 600075"/>
                            <a:gd name="connsiteX10" fmla="*/ 868363 w 868363"/>
                            <a:gd name="connsiteY10" fmla="*/ 352425 h 600075"/>
                            <a:gd name="connsiteX11" fmla="*/ 865188 w 868363"/>
                            <a:gd name="connsiteY11" fmla="*/ 393700 h 600075"/>
                            <a:gd name="connsiteX12" fmla="*/ 847725 w 868363"/>
                            <a:gd name="connsiteY12" fmla="*/ 454025 h 600075"/>
                            <a:gd name="connsiteX13" fmla="*/ 825500 w 868363"/>
                            <a:gd name="connsiteY13" fmla="*/ 498475 h 600075"/>
                            <a:gd name="connsiteX14" fmla="*/ 790575 w 868363"/>
                            <a:gd name="connsiteY14" fmla="*/ 527050 h 600075"/>
                            <a:gd name="connsiteX15" fmla="*/ 752475 w 868363"/>
                            <a:gd name="connsiteY15" fmla="*/ 555625 h 600075"/>
                            <a:gd name="connsiteX16" fmla="*/ 709613 w 868363"/>
                            <a:gd name="connsiteY16" fmla="*/ 581025 h 600075"/>
                            <a:gd name="connsiteX17" fmla="*/ 674688 w 868363"/>
                            <a:gd name="connsiteY17" fmla="*/ 592138 h 600075"/>
                            <a:gd name="connsiteX18" fmla="*/ 614363 w 868363"/>
                            <a:gd name="connsiteY18" fmla="*/ 600075 h 600075"/>
                            <a:gd name="connsiteX19" fmla="*/ 579438 w 868363"/>
                            <a:gd name="connsiteY19" fmla="*/ 598488 h 600075"/>
                            <a:gd name="connsiteX20" fmla="*/ 560388 w 868363"/>
                            <a:gd name="connsiteY20" fmla="*/ 598488 h 600075"/>
                            <a:gd name="connsiteX21" fmla="*/ 525463 w 868363"/>
                            <a:gd name="connsiteY21" fmla="*/ 590550 h 600075"/>
                            <a:gd name="connsiteX22" fmla="*/ 504825 w 868363"/>
                            <a:gd name="connsiteY22" fmla="*/ 587375 h 600075"/>
                            <a:gd name="connsiteX23" fmla="*/ 487363 w 868363"/>
                            <a:gd name="connsiteY23" fmla="*/ 579438 h 600075"/>
                            <a:gd name="connsiteX24" fmla="*/ 471488 w 868363"/>
                            <a:gd name="connsiteY24" fmla="*/ 574675 h 600075"/>
                            <a:gd name="connsiteX25" fmla="*/ 457200 w 868363"/>
                            <a:gd name="connsiteY25" fmla="*/ 573088 h 600075"/>
                            <a:gd name="connsiteX26" fmla="*/ 455613 w 868363"/>
                            <a:gd name="connsiteY26" fmla="*/ 568325 h 600075"/>
                            <a:gd name="connsiteX27" fmla="*/ 439738 w 868363"/>
                            <a:gd name="connsiteY27" fmla="*/ 563563 h 600075"/>
                            <a:gd name="connsiteX28" fmla="*/ 434975 w 868363"/>
                            <a:gd name="connsiteY28" fmla="*/ 561975 h 600075"/>
                            <a:gd name="connsiteX29" fmla="*/ 417513 w 868363"/>
                            <a:gd name="connsiteY29" fmla="*/ 557213 h 600075"/>
                            <a:gd name="connsiteX30" fmla="*/ 412750 w 868363"/>
                            <a:gd name="connsiteY30" fmla="*/ 555625 h 600075"/>
                            <a:gd name="connsiteX31" fmla="*/ 403225 w 868363"/>
                            <a:gd name="connsiteY31" fmla="*/ 549275 h 600075"/>
                            <a:gd name="connsiteX32" fmla="*/ 390525 w 868363"/>
                            <a:gd name="connsiteY32" fmla="*/ 542925 h 600075"/>
                            <a:gd name="connsiteX33" fmla="*/ 377825 w 868363"/>
                            <a:gd name="connsiteY33" fmla="*/ 533400 h 600075"/>
                            <a:gd name="connsiteX34" fmla="*/ 368300 w 868363"/>
                            <a:gd name="connsiteY34" fmla="*/ 520700 h 600075"/>
                            <a:gd name="connsiteX35" fmla="*/ 350838 w 868363"/>
                            <a:gd name="connsiteY35" fmla="*/ 509588 h 600075"/>
                            <a:gd name="connsiteX36" fmla="*/ 347663 w 868363"/>
                            <a:gd name="connsiteY36" fmla="*/ 506413 h 600075"/>
                            <a:gd name="connsiteX37" fmla="*/ 331788 w 868363"/>
                            <a:gd name="connsiteY37" fmla="*/ 495300 h 600075"/>
                            <a:gd name="connsiteX38" fmla="*/ 312738 w 868363"/>
                            <a:gd name="connsiteY38" fmla="*/ 485775 h 600075"/>
                            <a:gd name="connsiteX39" fmla="*/ 303213 w 868363"/>
                            <a:gd name="connsiteY39" fmla="*/ 473075 h 600075"/>
                            <a:gd name="connsiteX40" fmla="*/ 285750 w 868363"/>
                            <a:gd name="connsiteY40" fmla="*/ 427038 h 600075"/>
                            <a:gd name="connsiteX41" fmla="*/ 261938 w 868363"/>
                            <a:gd name="connsiteY41" fmla="*/ 358775 h 600075"/>
                            <a:gd name="connsiteX42" fmla="*/ 252413 w 868363"/>
                            <a:gd name="connsiteY42" fmla="*/ 303213 h 600075"/>
                            <a:gd name="connsiteX43" fmla="*/ 247650 w 868363"/>
                            <a:gd name="connsiteY43" fmla="*/ 271463 h 600075"/>
                            <a:gd name="connsiteX44" fmla="*/ 223838 w 868363"/>
                            <a:gd name="connsiteY44" fmla="*/ 242888 h 600075"/>
                            <a:gd name="connsiteX45" fmla="*/ 211138 w 868363"/>
                            <a:gd name="connsiteY45" fmla="*/ 234950 h 600075"/>
                            <a:gd name="connsiteX46" fmla="*/ 142875 w 868363"/>
                            <a:gd name="connsiteY46" fmla="*/ 201613 h 600075"/>
                            <a:gd name="connsiteX47" fmla="*/ 96838 w 868363"/>
                            <a:gd name="connsiteY47" fmla="*/ 182563 h 600075"/>
                            <a:gd name="connsiteX48" fmla="*/ 77788 w 868363"/>
                            <a:gd name="connsiteY48" fmla="*/ 179388 h 600075"/>
                            <a:gd name="connsiteX49" fmla="*/ 41275 w 868363"/>
                            <a:gd name="connsiteY49" fmla="*/ 173038 h 600075"/>
                            <a:gd name="connsiteX50" fmla="*/ 0 w 868363"/>
                            <a:gd name="connsiteY50" fmla="*/ 68263 h 6000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</a:cxnLst>
                          <a:rect l="l" t="t" r="r" b="b"/>
                          <a:pathLst>
                            <a:path w="868363" h="600075" fill="none" extrusionOk="0">
                              <a:moveTo>
                                <a:pt x="0" y="68263"/>
                              </a:moveTo>
                              <a:cubicBezTo>
                                <a:pt x="119429" y="67821"/>
                                <a:pt x="136290" y="80116"/>
                                <a:pt x="238125" y="106363"/>
                              </a:cubicBezTo>
                              <a:cubicBezTo>
                                <a:pt x="276284" y="104385"/>
                                <a:pt x="312340" y="89780"/>
                                <a:pt x="349250" y="80963"/>
                              </a:cubicBezTo>
                              <a:cubicBezTo>
                                <a:pt x="366741" y="73910"/>
                                <a:pt x="378038" y="60545"/>
                                <a:pt x="392113" y="49213"/>
                              </a:cubicBezTo>
                              <a:cubicBezTo>
                                <a:pt x="428057" y="38752"/>
                                <a:pt x="444628" y="20758"/>
                                <a:pt x="476250" y="15875"/>
                              </a:cubicBezTo>
                              <a:cubicBezTo>
                                <a:pt x="495100" y="7433"/>
                                <a:pt x="504392" y="7843"/>
                                <a:pt x="515938" y="0"/>
                              </a:cubicBezTo>
                              <a:cubicBezTo>
                                <a:pt x="556177" y="8690"/>
                                <a:pt x="584131" y="10098"/>
                                <a:pt x="622300" y="19050"/>
                              </a:cubicBezTo>
                              <a:cubicBezTo>
                                <a:pt x="648590" y="36769"/>
                                <a:pt x="674149" y="45912"/>
                                <a:pt x="706438" y="49213"/>
                              </a:cubicBezTo>
                              <a:cubicBezTo>
                                <a:pt x="744200" y="89219"/>
                                <a:pt x="797222" y="113114"/>
                                <a:pt x="814388" y="130175"/>
                              </a:cubicBezTo>
                              <a:cubicBezTo>
                                <a:pt x="817089" y="149398"/>
                                <a:pt x="846871" y="178647"/>
                                <a:pt x="860425" y="219075"/>
                              </a:cubicBezTo>
                              <a:cubicBezTo>
                                <a:pt x="863791" y="238635"/>
                                <a:pt x="859594" y="329990"/>
                                <a:pt x="868363" y="352425"/>
                              </a:cubicBezTo>
                              <a:cubicBezTo>
                                <a:pt x="866069" y="371880"/>
                                <a:pt x="862514" y="387588"/>
                                <a:pt x="865188" y="393700"/>
                              </a:cubicBezTo>
                              <a:cubicBezTo>
                                <a:pt x="865426" y="401889"/>
                                <a:pt x="851225" y="448292"/>
                                <a:pt x="847725" y="454025"/>
                              </a:cubicBezTo>
                              <a:cubicBezTo>
                                <a:pt x="839284" y="463270"/>
                                <a:pt x="839684" y="478338"/>
                                <a:pt x="825500" y="498475"/>
                              </a:cubicBezTo>
                              <a:cubicBezTo>
                                <a:pt x="817229" y="503617"/>
                                <a:pt x="803906" y="520738"/>
                                <a:pt x="790575" y="527050"/>
                              </a:cubicBezTo>
                              <a:cubicBezTo>
                                <a:pt x="782387" y="530829"/>
                                <a:pt x="766999" y="549648"/>
                                <a:pt x="752475" y="555625"/>
                              </a:cubicBezTo>
                              <a:cubicBezTo>
                                <a:pt x="737516" y="568948"/>
                                <a:pt x="730546" y="567498"/>
                                <a:pt x="709613" y="581025"/>
                              </a:cubicBezTo>
                              <a:cubicBezTo>
                                <a:pt x="699782" y="582775"/>
                                <a:pt x="681036" y="593451"/>
                                <a:pt x="674688" y="592138"/>
                              </a:cubicBezTo>
                              <a:cubicBezTo>
                                <a:pt x="664881" y="596933"/>
                                <a:pt x="620717" y="595490"/>
                                <a:pt x="614363" y="600075"/>
                              </a:cubicBezTo>
                              <a:cubicBezTo>
                                <a:pt x="606197" y="602635"/>
                                <a:pt x="589016" y="601101"/>
                                <a:pt x="579438" y="598488"/>
                              </a:cubicBezTo>
                              <a:cubicBezTo>
                                <a:pt x="575310" y="598888"/>
                                <a:pt x="567303" y="598069"/>
                                <a:pt x="560388" y="598488"/>
                              </a:cubicBezTo>
                              <a:cubicBezTo>
                                <a:pt x="557191" y="595865"/>
                                <a:pt x="538329" y="594678"/>
                                <a:pt x="525463" y="590550"/>
                              </a:cubicBezTo>
                              <a:cubicBezTo>
                                <a:pt x="515531" y="590303"/>
                                <a:pt x="508520" y="588303"/>
                                <a:pt x="504825" y="587375"/>
                              </a:cubicBezTo>
                              <a:cubicBezTo>
                                <a:pt x="500865" y="586216"/>
                                <a:pt x="491113" y="581270"/>
                                <a:pt x="487363" y="579438"/>
                              </a:cubicBezTo>
                              <a:cubicBezTo>
                                <a:pt x="481953" y="579166"/>
                                <a:pt x="478287" y="575792"/>
                                <a:pt x="471488" y="574675"/>
                              </a:cubicBezTo>
                              <a:cubicBezTo>
                                <a:pt x="469792" y="574193"/>
                                <a:pt x="459614" y="572675"/>
                                <a:pt x="457200" y="573088"/>
                              </a:cubicBezTo>
                              <a:cubicBezTo>
                                <a:pt x="456886" y="570944"/>
                                <a:pt x="455710" y="569812"/>
                                <a:pt x="455613" y="568325"/>
                              </a:cubicBezTo>
                              <a:cubicBezTo>
                                <a:pt x="449799" y="567538"/>
                                <a:pt x="445051" y="564702"/>
                                <a:pt x="439738" y="563563"/>
                              </a:cubicBezTo>
                              <a:cubicBezTo>
                                <a:pt x="438793" y="562923"/>
                                <a:pt x="435458" y="562547"/>
                                <a:pt x="434975" y="561975"/>
                              </a:cubicBezTo>
                              <a:cubicBezTo>
                                <a:pt x="431604" y="560718"/>
                                <a:pt x="426044" y="560032"/>
                                <a:pt x="417513" y="557213"/>
                              </a:cubicBezTo>
                              <a:cubicBezTo>
                                <a:pt x="416308" y="557015"/>
                                <a:pt x="414264" y="555985"/>
                                <a:pt x="412750" y="555625"/>
                              </a:cubicBezTo>
                              <a:cubicBezTo>
                                <a:pt x="408699" y="553678"/>
                                <a:pt x="405848" y="549860"/>
                                <a:pt x="403225" y="549275"/>
                              </a:cubicBezTo>
                              <a:cubicBezTo>
                                <a:pt x="401278" y="546915"/>
                                <a:pt x="393637" y="545765"/>
                                <a:pt x="390525" y="542925"/>
                              </a:cubicBezTo>
                              <a:cubicBezTo>
                                <a:pt x="386889" y="538570"/>
                                <a:pt x="381939" y="534833"/>
                                <a:pt x="377825" y="533400"/>
                              </a:cubicBezTo>
                              <a:cubicBezTo>
                                <a:pt x="373196" y="527854"/>
                                <a:pt x="371658" y="525125"/>
                                <a:pt x="368300" y="520700"/>
                              </a:cubicBezTo>
                              <a:cubicBezTo>
                                <a:pt x="352275" y="508087"/>
                                <a:pt x="360476" y="510780"/>
                                <a:pt x="350838" y="509588"/>
                              </a:cubicBezTo>
                              <a:cubicBezTo>
                                <a:pt x="349966" y="509094"/>
                                <a:pt x="348868" y="507497"/>
                                <a:pt x="347663" y="506413"/>
                              </a:cubicBezTo>
                              <a:cubicBezTo>
                                <a:pt x="344932" y="504768"/>
                                <a:pt x="335046" y="499632"/>
                                <a:pt x="331788" y="495300"/>
                              </a:cubicBezTo>
                              <a:cubicBezTo>
                                <a:pt x="326155" y="492569"/>
                                <a:pt x="316449" y="487045"/>
                                <a:pt x="312738" y="485775"/>
                              </a:cubicBezTo>
                              <a:cubicBezTo>
                                <a:pt x="309082" y="479739"/>
                                <a:pt x="308584" y="478055"/>
                                <a:pt x="303213" y="473075"/>
                              </a:cubicBezTo>
                              <a:cubicBezTo>
                                <a:pt x="296467" y="467100"/>
                                <a:pt x="289419" y="441756"/>
                                <a:pt x="285750" y="427038"/>
                              </a:cubicBezTo>
                              <a:cubicBezTo>
                                <a:pt x="276223" y="416015"/>
                                <a:pt x="273170" y="376106"/>
                                <a:pt x="261938" y="358775"/>
                              </a:cubicBezTo>
                              <a:cubicBezTo>
                                <a:pt x="262254" y="333979"/>
                                <a:pt x="256032" y="313294"/>
                                <a:pt x="252413" y="303213"/>
                              </a:cubicBezTo>
                              <a:cubicBezTo>
                                <a:pt x="249803" y="289611"/>
                                <a:pt x="247443" y="276633"/>
                                <a:pt x="247650" y="271463"/>
                              </a:cubicBezTo>
                              <a:cubicBezTo>
                                <a:pt x="242251" y="267366"/>
                                <a:pt x="231402" y="248393"/>
                                <a:pt x="223838" y="242888"/>
                              </a:cubicBezTo>
                              <a:cubicBezTo>
                                <a:pt x="218472" y="240111"/>
                                <a:pt x="215181" y="238739"/>
                                <a:pt x="211138" y="234950"/>
                              </a:cubicBezTo>
                              <a:cubicBezTo>
                                <a:pt x="182301" y="227176"/>
                                <a:pt x="167959" y="207855"/>
                                <a:pt x="142875" y="201613"/>
                              </a:cubicBezTo>
                              <a:cubicBezTo>
                                <a:pt x="120187" y="193841"/>
                                <a:pt x="104678" y="184002"/>
                                <a:pt x="96838" y="182563"/>
                              </a:cubicBezTo>
                              <a:cubicBezTo>
                                <a:pt x="79064" y="179909"/>
                                <a:pt x="85384" y="179341"/>
                                <a:pt x="77788" y="179388"/>
                              </a:cubicBezTo>
                              <a:cubicBezTo>
                                <a:pt x="67811" y="176413"/>
                                <a:pt x="53926" y="172959"/>
                                <a:pt x="41275" y="173038"/>
                              </a:cubicBezTo>
                              <a:cubicBezTo>
                                <a:pt x="28711" y="139848"/>
                                <a:pt x="153" y="84683"/>
                                <a:pt x="0" y="68263"/>
                              </a:cubicBezTo>
                              <a:close/>
                            </a:path>
                            <a:path w="868363" h="600075" stroke="0" extrusionOk="0">
                              <a:moveTo>
                                <a:pt x="0" y="68263"/>
                              </a:moveTo>
                              <a:cubicBezTo>
                                <a:pt x="109273" y="64964"/>
                                <a:pt x="120088" y="97544"/>
                                <a:pt x="238125" y="106363"/>
                              </a:cubicBezTo>
                              <a:cubicBezTo>
                                <a:pt x="259202" y="98021"/>
                                <a:pt x="328381" y="94462"/>
                                <a:pt x="349250" y="80963"/>
                              </a:cubicBezTo>
                              <a:cubicBezTo>
                                <a:pt x="361016" y="67980"/>
                                <a:pt x="377580" y="61431"/>
                                <a:pt x="392113" y="49213"/>
                              </a:cubicBezTo>
                              <a:cubicBezTo>
                                <a:pt x="420738" y="42441"/>
                                <a:pt x="446721" y="25331"/>
                                <a:pt x="476250" y="15875"/>
                              </a:cubicBezTo>
                              <a:cubicBezTo>
                                <a:pt x="487132" y="13423"/>
                                <a:pt x="512175" y="2642"/>
                                <a:pt x="515938" y="0"/>
                              </a:cubicBezTo>
                              <a:cubicBezTo>
                                <a:pt x="544555" y="1719"/>
                                <a:pt x="573982" y="1601"/>
                                <a:pt x="622300" y="19050"/>
                              </a:cubicBezTo>
                              <a:cubicBezTo>
                                <a:pt x="642440" y="22828"/>
                                <a:pt x="668138" y="28943"/>
                                <a:pt x="706438" y="49213"/>
                              </a:cubicBezTo>
                              <a:cubicBezTo>
                                <a:pt x="747047" y="76355"/>
                                <a:pt x="801540" y="115084"/>
                                <a:pt x="814388" y="130175"/>
                              </a:cubicBezTo>
                              <a:cubicBezTo>
                                <a:pt x="825222" y="170286"/>
                                <a:pt x="852261" y="210593"/>
                                <a:pt x="860425" y="219075"/>
                              </a:cubicBezTo>
                              <a:cubicBezTo>
                                <a:pt x="871757" y="259507"/>
                                <a:pt x="861685" y="332326"/>
                                <a:pt x="868363" y="352425"/>
                              </a:cubicBezTo>
                              <a:cubicBezTo>
                                <a:pt x="864746" y="370073"/>
                                <a:pt x="868206" y="378133"/>
                                <a:pt x="865188" y="393700"/>
                              </a:cubicBezTo>
                              <a:cubicBezTo>
                                <a:pt x="862556" y="412445"/>
                                <a:pt x="852690" y="431194"/>
                                <a:pt x="847725" y="454025"/>
                              </a:cubicBezTo>
                              <a:cubicBezTo>
                                <a:pt x="847991" y="460697"/>
                                <a:pt x="826932" y="491445"/>
                                <a:pt x="825500" y="498475"/>
                              </a:cubicBezTo>
                              <a:cubicBezTo>
                                <a:pt x="820931" y="501937"/>
                                <a:pt x="793710" y="519607"/>
                                <a:pt x="790575" y="527050"/>
                              </a:cubicBezTo>
                              <a:cubicBezTo>
                                <a:pt x="780947" y="531829"/>
                                <a:pt x="761582" y="554060"/>
                                <a:pt x="752475" y="555625"/>
                              </a:cubicBezTo>
                              <a:cubicBezTo>
                                <a:pt x="731971" y="566269"/>
                                <a:pt x="727446" y="570767"/>
                                <a:pt x="709613" y="581025"/>
                              </a:cubicBezTo>
                              <a:cubicBezTo>
                                <a:pt x="704006" y="584420"/>
                                <a:pt x="690437" y="586759"/>
                                <a:pt x="674688" y="592138"/>
                              </a:cubicBezTo>
                              <a:cubicBezTo>
                                <a:pt x="645503" y="594960"/>
                                <a:pt x="624590" y="598622"/>
                                <a:pt x="614363" y="600075"/>
                              </a:cubicBezTo>
                              <a:cubicBezTo>
                                <a:pt x="600877" y="599554"/>
                                <a:pt x="585530" y="599323"/>
                                <a:pt x="579438" y="598488"/>
                              </a:cubicBezTo>
                              <a:cubicBezTo>
                                <a:pt x="570215" y="597055"/>
                                <a:pt x="568273" y="597265"/>
                                <a:pt x="560388" y="598488"/>
                              </a:cubicBezTo>
                              <a:cubicBezTo>
                                <a:pt x="546357" y="597331"/>
                                <a:pt x="533953" y="595618"/>
                                <a:pt x="525463" y="590550"/>
                              </a:cubicBezTo>
                              <a:cubicBezTo>
                                <a:pt x="515184" y="590447"/>
                                <a:pt x="508813" y="587874"/>
                                <a:pt x="504825" y="587375"/>
                              </a:cubicBezTo>
                              <a:cubicBezTo>
                                <a:pt x="502982" y="586258"/>
                                <a:pt x="491657" y="580662"/>
                                <a:pt x="487363" y="579438"/>
                              </a:cubicBezTo>
                              <a:cubicBezTo>
                                <a:pt x="484566" y="577274"/>
                                <a:pt x="476780" y="576653"/>
                                <a:pt x="471488" y="574675"/>
                              </a:cubicBezTo>
                              <a:cubicBezTo>
                                <a:pt x="467974" y="574882"/>
                                <a:pt x="459061" y="573739"/>
                                <a:pt x="457200" y="573088"/>
                              </a:cubicBezTo>
                              <a:cubicBezTo>
                                <a:pt x="456239" y="570951"/>
                                <a:pt x="455781" y="569553"/>
                                <a:pt x="455613" y="568325"/>
                              </a:cubicBezTo>
                              <a:cubicBezTo>
                                <a:pt x="452772" y="567237"/>
                                <a:pt x="447443" y="565881"/>
                                <a:pt x="439738" y="563563"/>
                              </a:cubicBezTo>
                              <a:cubicBezTo>
                                <a:pt x="437778" y="562800"/>
                                <a:pt x="435773" y="562494"/>
                                <a:pt x="434975" y="561975"/>
                              </a:cubicBezTo>
                              <a:cubicBezTo>
                                <a:pt x="432019" y="561309"/>
                                <a:pt x="423236" y="558559"/>
                                <a:pt x="417513" y="557213"/>
                              </a:cubicBezTo>
                              <a:cubicBezTo>
                                <a:pt x="416525" y="556510"/>
                                <a:pt x="414929" y="556017"/>
                                <a:pt x="412750" y="555625"/>
                              </a:cubicBezTo>
                              <a:cubicBezTo>
                                <a:pt x="411772" y="554668"/>
                                <a:pt x="407443" y="551495"/>
                                <a:pt x="403225" y="549275"/>
                              </a:cubicBezTo>
                              <a:cubicBezTo>
                                <a:pt x="400295" y="547079"/>
                                <a:pt x="393672" y="543621"/>
                                <a:pt x="390525" y="542925"/>
                              </a:cubicBezTo>
                              <a:cubicBezTo>
                                <a:pt x="386880" y="541707"/>
                                <a:pt x="382327" y="536703"/>
                                <a:pt x="377825" y="533400"/>
                              </a:cubicBezTo>
                              <a:cubicBezTo>
                                <a:pt x="373125" y="528888"/>
                                <a:pt x="371567" y="527153"/>
                                <a:pt x="368300" y="520700"/>
                              </a:cubicBezTo>
                              <a:cubicBezTo>
                                <a:pt x="352715" y="508614"/>
                                <a:pt x="360904" y="510172"/>
                                <a:pt x="350838" y="509588"/>
                              </a:cubicBezTo>
                              <a:cubicBezTo>
                                <a:pt x="350570" y="509136"/>
                                <a:pt x="347956" y="507100"/>
                                <a:pt x="347663" y="506413"/>
                              </a:cubicBezTo>
                              <a:cubicBezTo>
                                <a:pt x="340326" y="500070"/>
                                <a:pt x="336603" y="497955"/>
                                <a:pt x="331788" y="495300"/>
                              </a:cubicBezTo>
                              <a:cubicBezTo>
                                <a:pt x="324857" y="491663"/>
                                <a:pt x="321623" y="491259"/>
                                <a:pt x="312738" y="485775"/>
                              </a:cubicBezTo>
                              <a:cubicBezTo>
                                <a:pt x="310893" y="482133"/>
                                <a:pt x="307298" y="478944"/>
                                <a:pt x="303213" y="473075"/>
                              </a:cubicBezTo>
                              <a:cubicBezTo>
                                <a:pt x="297291" y="456438"/>
                                <a:pt x="290737" y="449473"/>
                                <a:pt x="285750" y="427038"/>
                              </a:cubicBezTo>
                              <a:cubicBezTo>
                                <a:pt x="271102" y="404675"/>
                                <a:pt x="267502" y="373202"/>
                                <a:pt x="261938" y="358775"/>
                              </a:cubicBezTo>
                              <a:cubicBezTo>
                                <a:pt x="253321" y="338248"/>
                                <a:pt x="257719" y="314800"/>
                                <a:pt x="252413" y="303213"/>
                              </a:cubicBezTo>
                              <a:cubicBezTo>
                                <a:pt x="250137" y="291062"/>
                                <a:pt x="251487" y="285739"/>
                                <a:pt x="247650" y="271463"/>
                              </a:cubicBezTo>
                              <a:cubicBezTo>
                                <a:pt x="241703" y="263304"/>
                                <a:pt x="229954" y="252432"/>
                                <a:pt x="223838" y="242888"/>
                              </a:cubicBezTo>
                              <a:cubicBezTo>
                                <a:pt x="222258" y="240947"/>
                                <a:pt x="214174" y="237934"/>
                                <a:pt x="211138" y="234950"/>
                              </a:cubicBezTo>
                              <a:cubicBezTo>
                                <a:pt x="182056" y="226194"/>
                                <a:pt x="148380" y="208613"/>
                                <a:pt x="142875" y="201613"/>
                              </a:cubicBezTo>
                              <a:cubicBezTo>
                                <a:pt x="137684" y="200061"/>
                                <a:pt x="102710" y="187259"/>
                                <a:pt x="96838" y="182563"/>
                              </a:cubicBezTo>
                              <a:cubicBezTo>
                                <a:pt x="78076" y="179536"/>
                                <a:pt x="84737" y="180022"/>
                                <a:pt x="77788" y="179388"/>
                              </a:cubicBezTo>
                              <a:cubicBezTo>
                                <a:pt x="64100" y="179812"/>
                                <a:pt x="55961" y="176410"/>
                                <a:pt x="41275" y="173038"/>
                              </a:cubicBezTo>
                              <a:cubicBezTo>
                                <a:pt x="18788" y="130403"/>
                                <a:pt x="20443" y="96896"/>
                                <a:pt x="0" y="68263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1DE583A8-20CF-4728-94C9-84591539429D}"/>
                    </a:ext>
                  </a:extLst>
                </p:cNvPr>
                <p:cNvSpPr/>
                <p:nvPr/>
              </p:nvSpPr>
              <p:spPr>
                <a:xfrm rot="3600000">
                  <a:off x="2506338" y="3241473"/>
                  <a:ext cx="64638" cy="81631"/>
                </a:xfrm>
                <a:custGeom>
                  <a:avLst/>
                  <a:gdLst>
                    <a:gd name="connsiteX0" fmla="*/ 39688 w 307975"/>
                    <a:gd name="connsiteY0" fmla="*/ 15875 h 388937"/>
                    <a:gd name="connsiteX1" fmla="*/ 133350 w 307975"/>
                    <a:gd name="connsiteY1" fmla="*/ 0 h 388937"/>
                    <a:gd name="connsiteX2" fmla="*/ 204788 w 307975"/>
                    <a:gd name="connsiteY2" fmla="*/ 3175 h 388937"/>
                    <a:gd name="connsiteX3" fmla="*/ 276225 w 307975"/>
                    <a:gd name="connsiteY3" fmla="*/ 47625 h 388937"/>
                    <a:gd name="connsiteX4" fmla="*/ 303213 w 307975"/>
                    <a:gd name="connsiteY4" fmla="*/ 133350 h 388937"/>
                    <a:gd name="connsiteX5" fmla="*/ 301625 w 307975"/>
                    <a:gd name="connsiteY5" fmla="*/ 203200 h 388937"/>
                    <a:gd name="connsiteX6" fmla="*/ 307975 w 307975"/>
                    <a:gd name="connsiteY6" fmla="*/ 249237 h 388937"/>
                    <a:gd name="connsiteX7" fmla="*/ 293688 w 307975"/>
                    <a:gd name="connsiteY7" fmla="*/ 301625 h 388937"/>
                    <a:gd name="connsiteX8" fmla="*/ 263525 w 307975"/>
                    <a:gd name="connsiteY8" fmla="*/ 330200 h 388937"/>
                    <a:gd name="connsiteX9" fmla="*/ 227013 w 307975"/>
                    <a:gd name="connsiteY9" fmla="*/ 354012 h 388937"/>
                    <a:gd name="connsiteX10" fmla="*/ 193675 w 307975"/>
                    <a:gd name="connsiteY10" fmla="*/ 373062 h 388937"/>
                    <a:gd name="connsiteX11" fmla="*/ 161925 w 307975"/>
                    <a:gd name="connsiteY11" fmla="*/ 388937 h 388937"/>
                    <a:gd name="connsiteX12" fmla="*/ 142875 w 307975"/>
                    <a:gd name="connsiteY12" fmla="*/ 369887 h 388937"/>
                    <a:gd name="connsiteX13" fmla="*/ 131763 w 307975"/>
                    <a:gd name="connsiteY13" fmla="*/ 322262 h 388937"/>
                    <a:gd name="connsiteX14" fmla="*/ 109538 w 307975"/>
                    <a:gd name="connsiteY14" fmla="*/ 287337 h 388937"/>
                    <a:gd name="connsiteX15" fmla="*/ 73025 w 307975"/>
                    <a:gd name="connsiteY15" fmla="*/ 265112 h 388937"/>
                    <a:gd name="connsiteX16" fmla="*/ 60325 w 307975"/>
                    <a:gd name="connsiteY16" fmla="*/ 252412 h 388937"/>
                    <a:gd name="connsiteX17" fmla="*/ 39688 w 307975"/>
                    <a:gd name="connsiteY17" fmla="*/ 222250 h 388937"/>
                    <a:gd name="connsiteX18" fmla="*/ 30163 w 307975"/>
                    <a:gd name="connsiteY18" fmla="*/ 201612 h 388937"/>
                    <a:gd name="connsiteX19" fmla="*/ 19050 w 307975"/>
                    <a:gd name="connsiteY19" fmla="*/ 179387 h 388937"/>
                    <a:gd name="connsiteX20" fmla="*/ 9525 w 307975"/>
                    <a:gd name="connsiteY20" fmla="*/ 158750 h 388937"/>
                    <a:gd name="connsiteX21" fmla="*/ 3175 w 307975"/>
                    <a:gd name="connsiteY21" fmla="*/ 146050 h 388937"/>
                    <a:gd name="connsiteX22" fmla="*/ 0 w 307975"/>
                    <a:gd name="connsiteY22" fmla="*/ 127000 h 388937"/>
                    <a:gd name="connsiteX23" fmla="*/ 0 w 307975"/>
                    <a:gd name="connsiteY23" fmla="*/ 101600 h 388937"/>
                    <a:gd name="connsiteX24" fmla="*/ 0 w 307975"/>
                    <a:gd name="connsiteY24" fmla="*/ 79375 h 388937"/>
                    <a:gd name="connsiteX25" fmla="*/ 39688 w 307975"/>
                    <a:gd name="connsiteY25" fmla="*/ 15875 h 388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07975" h="388937">
                      <a:moveTo>
                        <a:pt x="39688" y="15875"/>
                      </a:moveTo>
                      <a:lnTo>
                        <a:pt x="133350" y="0"/>
                      </a:lnTo>
                      <a:lnTo>
                        <a:pt x="204788" y="3175"/>
                      </a:lnTo>
                      <a:lnTo>
                        <a:pt x="276225" y="47625"/>
                      </a:lnTo>
                      <a:lnTo>
                        <a:pt x="303213" y="133350"/>
                      </a:lnTo>
                      <a:cubicBezTo>
                        <a:pt x="302684" y="156633"/>
                        <a:pt x="302154" y="179917"/>
                        <a:pt x="301625" y="203200"/>
                      </a:cubicBezTo>
                      <a:lnTo>
                        <a:pt x="307975" y="249237"/>
                      </a:lnTo>
                      <a:lnTo>
                        <a:pt x="293688" y="301625"/>
                      </a:lnTo>
                      <a:lnTo>
                        <a:pt x="263525" y="330200"/>
                      </a:lnTo>
                      <a:lnTo>
                        <a:pt x="227013" y="354012"/>
                      </a:lnTo>
                      <a:lnTo>
                        <a:pt x="193675" y="373062"/>
                      </a:lnTo>
                      <a:lnTo>
                        <a:pt x="161925" y="388937"/>
                      </a:lnTo>
                      <a:lnTo>
                        <a:pt x="142875" y="369887"/>
                      </a:lnTo>
                      <a:lnTo>
                        <a:pt x="131763" y="322262"/>
                      </a:lnTo>
                      <a:lnTo>
                        <a:pt x="109538" y="287337"/>
                      </a:lnTo>
                      <a:lnTo>
                        <a:pt x="73025" y="265112"/>
                      </a:lnTo>
                      <a:lnTo>
                        <a:pt x="60325" y="252412"/>
                      </a:lnTo>
                      <a:lnTo>
                        <a:pt x="39688" y="222250"/>
                      </a:lnTo>
                      <a:lnTo>
                        <a:pt x="30163" y="201612"/>
                      </a:lnTo>
                      <a:lnTo>
                        <a:pt x="19050" y="179387"/>
                      </a:lnTo>
                      <a:lnTo>
                        <a:pt x="9525" y="158750"/>
                      </a:lnTo>
                      <a:lnTo>
                        <a:pt x="3175" y="146050"/>
                      </a:lnTo>
                      <a:lnTo>
                        <a:pt x="0" y="127000"/>
                      </a:lnTo>
                      <a:lnTo>
                        <a:pt x="0" y="101600"/>
                      </a:lnTo>
                      <a:lnTo>
                        <a:pt x="0" y="79375"/>
                      </a:lnTo>
                      <a:lnTo>
                        <a:pt x="39688" y="15875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3175" cap="flat" cmpd="sng" algn="ctr">
                  <a:solidFill>
                    <a:srgbClr val="E7E6E6">
                      <a:lumMod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2985829943">
                        <a:custGeom>
                          <a:avLst/>
                          <a:gdLst>
                            <a:gd name="connsiteX0" fmla="*/ 39688 w 307975"/>
                            <a:gd name="connsiteY0" fmla="*/ 15875 h 388937"/>
                            <a:gd name="connsiteX1" fmla="*/ 133350 w 307975"/>
                            <a:gd name="connsiteY1" fmla="*/ 0 h 388937"/>
                            <a:gd name="connsiteX2" fmla="*/ 204788 w 307975"/>
                            <a:gd name="connsiteY2" fmla="*/ 3175 h 388937"/>
                            <a:gd name="connsiteX3" fmla="*/ 276225 w 307975"/>
                            <a:gd name="connsiteY3" fmla="*/ 47625 h 388937"/>
                            <a:gd name="connsiteX4" fmla="*/ 303213 w 307975"/>
                            <a:gd name="connsiteY4" fmla="*/ 133350 h 388937"/>
                            <a:gd name="connsiteX5" fmla="*/ 301625 w 307975"/>
                            <a:gd name="connsiteY5" fmla="*/ 203200 h 388937"/>
                            <a:gd name="connsiteX6" fmla="*/ 307975 w 307975"/>
                            <a:gd name="connsiteY6" fmla="*/ 249237 h 388937"/>
                            <a:gd name="connsiteX7" fmla="*/ 293688 w 307975"/>
                            <a:gd name="connsiteY7" fmla="*/ 301625 h 388937"/>
                            <a:gd name="connsiteX8" fmla="*/ 263525 w 307975"/>
                            <a:gd name="connsiteY8" fmla="*/ 330200 h 388937"/>
                            <a:gd name="connsiteX9" fmla="*/ 227013 w 307975"/>
                            <a:gd name="connsiteY9" fmla="*/ 354012 h 388937"/>
                            <a:gd name="connsiteX10" fmla="*/ 193675 w 307975"/>
                            <a:gd name="connsiteY10" fmla="*/ 373062 h 388937"/>
                            <a:gd name="connsiteX11" fmla="*/ 161925 w 307975"/>
                            <a:gd name="connsiteY11" fmla="*/ 388937 h 388937"/>
                            <a:gd name="connsiteX12" fmla="*/ 142875 w 307975"/>
                            <a:gd name="connsiteY12" fmla="*/ 369887 h 388937"/>
                            <a:gd name="connsiteX13" fmla="*/ 131763 w 307975"/>
                            <a:gd name="connsiteY13" fmla="*/ 322262 h 388937"/>
                            <a:gd name="connsiteX14" fmla="*/ 109538 w 307975"/>
                            <a:gd name="connsiteY14" fmla="*/ 287337 h 388937"/>
                            <a:gd name="connsiteX15" fmla="*/ 73025 w 307975"/>
                            <a:gd name="connsiteY15" fmla="*/ 265112 h 388937"/>
                            <a:gd name="connsiteX16" fmla="*/ 60325 w 307975"/>
                            <a:gd name="connsiteY16" fmla="*/ 252412 h 388937"/>
                            <a:gd name="connsiteX17" fmla="*/ 39688 w 307975"/>
                            <a:gd name="connsiteY17" fmla="*/ 222250 h 388937"/>
                            <a:gd name="connsiteX18" fmla="*/ 30163 w 307975"/>
                            <a:gd name="connsiteY18" fmla="*/ 201612 h 388937"/>
                            <a:gd name="connsiteX19" fmla="*/ 19050 w 307975"/>
                            <a:gd name="connsiteY19" fmla="*/ 179387 h 388937"/>
                            <a:gd name="connsiteX20" fmla="*/ 9525 w 307975"/>
                            <a:gd name="connsiteY20" fmla="*/ 158750 h 388937"/>
                            <a:gd name="connsiteX21" fmla="*/ 3175 w 307975"/>
                            <a:gd name="connsiteY21" fmla="*/ 146050 h 388937"/>
                            <a:gd name="connsiteX22" fmla="*/ 0 w 307975"/>
                            <a:gd name="connsiteY22" fmla="*/ 127000 h 388937"/>
                            <a:gd name="connsiteX23" fmla="*/ 0 w 307975"/>
                            <a:gd name="connsiteY23" fmla="*/ 101600 h 388937"/>
                            <a:gd name="connsiteX24" fmla="*/ 0 w 307975"/>
                            <a:gd name="connsiteY24" fmla="*/ 79375 h 388937"/>
                            <a:gd name="connsiteX25" fmla="*/ 39688 w 307975"/>
                            <a:gd name="connsiteY25" fmla="*/ 15875 h 3889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</a:cxnLst>
                          <a:rect l="l" t="t" r="r" b="b"/>
                          <a:pathLst>
                            <a:path w="307975" h="388937" fill="none" extrusionOk="0">
                              <a:moveTo>
                                <a:pt x="39688" y="15875"/>
                              </a:moveTo>
                              <a:cubicBezTo>
                                <a:pt x="68711" y="16462"/>
                                <a:pt x="101248" y="4119"/>
                                <a:pt x="133350" y="0"/>
                              </a:cubicBezTo>
                              <a:cubicBezTo>
                                <a:pt x="151700" y="2226"/>
                                <a:pt x="171373" y="-792"/>
                                <a:pt x="204788" y="3175"/>
                              </a:cubicBezTo>
                              <a:cubicBezTo>
                                <a:pt x="226354" y="14193"/>
                                <a:pt x="249695" y="40008"/>
                                <a:pt x="276225" y="47625"/>
                              </a:cubicBezTo>
                              <a:cubicBezTo>
                                <a:pt x="277559" y="68445"/>
                                <a:pt x="296465" y="95003"/>
                                <a:pt x="303213" y="133350"/>
                              </a:cubicBezTo>
                              <a:cubicBezTo>
                                <a:pt x="300986" y="159064"/>
                                <a:pt x="299640" y="182963"/>
                                <a:pt x="301625" y="203200"/>
                              </a:cubicBezTo>
                              <a:cubicBezTo>
                                <a:pt x="300942" y="223510"/>
                                <a:pt x="306946" y="233182"/>
                                <a:pt x="307975" y="249237"/>
                              </a:cubicBezTo>
                              <a:cubicBezTo>
                                <a:pt x="302604" y="273243"/>
                                <a:pt x="296723" y="291789"/>
                                <a:pt x="293688" y="301625"/>
                              </a:cubicBezTo>
                              <a:cubicBezTo>
                                <a:pt x="283504" y="313327"/>
                                <a:pt x="273852" y="325526"/>
                                <a:pt x="263525" y="330200"/>
                              </a:cubicBezTo>
                              <a:cubicBezTo>
                                <a:pt x="260341" y="335742"/>
                                <a:pt x="244103" y="343498"/>
                                <a:pt x="227013" y="354012"/>
                              </a:cubicBezTo>
                              <a:cubicBezTo>
                                <a:pt x="212703" y="365020"/>
                                <a:pt x="208954" y="361482"/>
                                <a:pt x="193675" y="373062"/>
                              </a:cubicBezTo>
                              <a:cubicBezTo>
                                <a:pt x="189607" y="376105"/>
                                <a:pt x="172933" y="381723"/>
                                <a:pt x="161925" y="388937"/>
                              </a:cubicBezTo>
                              <a:cubicBezTo>
                                <a:pt x="157369" y="382401"/>
                                <a:pt x="152715" y="378014"/>
                                <a:pt x="142875" y="369887"/>
                              </a:cubicBezTo>
                              <a:cubicBezTo>
                                <a:pt x="142858" y="353808"/>
                                <a:pt x="134579" y="340666"/>
                                <a:pt x="131763" y="322262"/>
                              </a:cubicBezTo>
                              <a:cubicBezTo>
                                <a:pt x="121430" y="312279"/>
                                <a:pt x="112379" y="292649"/>
                                <a:pt x="109538" y="287337"/>
                              </a:cubicBezTo>
                              <a:cubicBezTo>
                                <a:pt x="96209" y="280896"/>
                                <a:pt x="87128" y="277402"/>
                                <a:pt x="73025" y="265112"/>
                              </a:cubicBezTo>
                              <a:cubicBezTo>
                                <a:pt x="71067" y="262349"/>
                                <a:pt x="63592" y="255137"/>
                                <a:pt x="60325" y="252412"/>
                              </a:cubicBezTo>
                              <a:cubicBezTo>
                                <a:pt x="56573" y="241874"/>
                                <a:pt x="43660" y="227905"/>
                                <a:pt x="39688" y="222250"/>
                              </a:cubicBezTo>
                              <a:cubicBezTo>
                                <a:pt x="36594" y="218638"/>
                                <a:pt x="33194" y="203558"/>
                                <a:pt x="30163" y="201612"/>
                              </a:cubicBezTo>
                              <a:cubicBezTo>
                                <a:pt x="26125" y="190801"/>
                                <a:pt x="23195" y="190122"/>
                                <a:pt x="19050" y="179387"/>
                              </a:cubicBezTo>
                              <a:cubicBezTo>
                                <a:pt x="17435" y="174467"/>
                                <a:pt x="13828" y="166066"/>
                                <a:pt x="9525" y="158750"/>
                              </a:cubicBezTo>
                              <a:cubicBezTo>
                                <a:pt x="8238" y="156127"/>
                                <a:pt x="2835" y="148170"/>
                                <a:pt x="3175" y="146050"/>
                              </a:cubicBezTo>
                              <a:cubicBezTo>
                                <a:pt x="1895" y="143203"/>
                                <a:pt x="1980" y="132975"/>
                                <a:pt x="0" y="127000"/>
                              </a:cubicBezTo>
                              <a:cubicBezTo>
                                <a:pt x="-1377" y="115028"/>
                                <a:pt x="2088" y="113928"/>
                                <a:pt x="0" y="101600"/>
                              </a:cubicBezTo>
                              <a:cubicBezTo>
                                <a:pt x="1365" y="97673"/>
                                <a:pt x="-450" y="85645"/>
                                <a:pt x="0" y="79375"/>
                              </a:cubicBezTo>
                              <a:cubicBezTo>
                                <a:pt x="15226" y="49394"/>
                                <a:pt x="32115" y="34935"/>
                                <a:pt x="39688" y="15875"/>
                              </a:cubicBezTo>
                              <a:close/>
                            </a:path>
                            <a:path w="307975" h="388937" stroke="0" extrusionOk="0">
                              <a:moveTo>
                                <a:pt x="39688" y="15875"/>
                              </a:moveTo>
                              <a:cubicBezTo>
                                <a:pt x="62756" y="6368"/>
                                <a:pt x="100605" y="13604"/>
                                <a:pt x="133350" y="0"/>
                              </a:cubicBezTo>
                              <a:cubicBezTo>
                                <a:pt x="166129" y="6566"/>
                                <a:pt x="179342" y="5129"/>
                                <a:pt x="204788" y="3175"/>
                              </a:cubicBezTo>
                              <a:cubicBezTo>
                                <a:pt x="239193" y="18002"/>
                                <a:pt x="259094" y="39812"/>
                                <a:pt x="276225" y="47625"/>
                              </a:cubicBezTo>
                              <a:cubicBezTo>
                                <a:pt x="275061" y="59065"/>
                                <a:pt x="303068" y="108427"/>
                                <a:pt x="303213" y="133350"/>
                              </a:cubicBezTo>
                              <a:cubicBezTo>
                                <a:pt x="305353" y="156948"/>
                                <a:pt x="300277" y="178685"/>
                                <a:pt x="301625" y="203200"/>
                              </a:cubicBezTo>
                              <a:cubicBezTo>
                                <a:pt x="305652" y="211054"/>
                                <a:pt x="302779" y="232826"/>
                                <a:pt x="307975" y="249237"/>
                              </a:cubicBezTo>
                              <a:cubicBezTo>
                                <a:pt x="308004" y="267312"/>
                                <a:pt x="301890" y="289085"/>
                                <a:pt x="293688" y="301625"/>
                              </a:cubicBezTo>
                              <a:cubicBezTo>
                                <a:pt x="282424" y="315283"/>
                                <a:pt x="274725" y="315361"/>
                                <a:pt x="263525" y="330200"/>
                              </a:cubicBezTo>
                              <a:cubicBezTo>
                                <a:pt x="257253" y="338036"/>
                                <a:pt x="231704" y="350131"/>
                                <a:pt x="227013" y="354012"/>
                              </a:cubicBezTo>
                              <a:cubicBezTo>
                                <a:pt x="213178" y="364430"/>
                                <a:pt x="207664" y="361465"/>
                                <a:pt x="193675" y="373062"/>
                              </a:cubicBezTo>
                              <a:cubicBezTo>
                                <a:pt x="186659" y="378274"/>
                                <a:pt x="168624" y="384902"/>
                                <a:pt x="161925" y="388937"/>
                              </a:cubicBezTo>
                              <a:cubicBezTo>
                                <a:pt x="153272" y="382853"/>
                                <a:pt x="150111" y="378465"/>
                                <a:pt x="142875" y="369887"/>
                              </a:cubicBezTo>
                              <a:cubicBezTo>
                                <a:pt x="143002" y="358853"/>
                                <a:pt x="134598" y="346681"/>
                                <a:pt x="131763" y="322262"/>
                              </a:cubicBezTo>
                              <a:cubicBezTo>
                                <a:pt x="126028" y="312733"/>
                                <a:pt x="111286" y="293414"/>
                                <a:pt x="109538" y="287337"/>
                              </a:cubicBezTo>
                              <a:cubicBezTo>
                                <a:pt x="102839" y="287137"/>
                                <a:pt x="87974" y="273012"/>
                                <a:pt x="73025" y="265112"/>
                              </a:cubicBezTo>
                              <a:cubicBezTo>
                                <a:pt x="67853" y="259577"/>
                                <a:pt x="65624" y="258081"/>
                                <a:pt x="60325" y="252412"/>
                              </a:cubicBezTo>
                              <a:cubicBezTo>
                                <a:pt x="49527" y="240453"/>
                                <a:pt x="43764" y="227590"/>
                                <a:pt x="39688" y="222250"/>
                              </a:cubicBezTo>
                              <a:cubicBezTo>
                                <a:pt x="35331" y="215480"/>
                                <a:pt x="33339" y="204590"/>
                                <a:pt x="30163" y="201612"/>
                              </a:cubicBezTo>
                              <a:cubicBezTo>
                                <a:pt x="29241" y="196927"/>
                                <a:pt x="24283" y="189913"/>
                                <a:pt x="19050" y="179387"/>
                              </a:cubicBezTo>
                              <a:cubicBezTo>
                                <a:pt x="17758" y="177373"/>
                                <a:pt x="11091" y="161840"/>
                                <a:pt x="9525" y="158750"/>
                              </a:cubicBezTo>
                              <a:cubicBezTo>
                                <a:pt x="9450" y="156417"/>
                                <a:pt x="5500" y="152620"/>
                                <a:pt x="3175" y="146050"/>
                              </a:cubicBezTo>
                              <a:cubicBezTo>
                                <a:pt x="2733" y="142779"/>
                                <a:pt x="-95" y="130722"/>
                                <a:pt x="0" y="127000"/>
                              </a:cubicBezTo>
                              <a:cubicBezTo>
                                <a:pt x="1733" y="120128"/>
                                <a:pt x="-2246" y="107114"/>
                                <a:pt x="0" y="101600"/>
                              </a:cubicBezTo>
                              <a:cubicBezTo>
                                <a:pt x="1273" y="98951"/>
                                <a:pt x="1222" y="82186"/>
                                <a:pt x="0" y="79375"/>
                              </a:cubicBezTo>
                              <a:cubicBezTo>
                                <a:pt x="3020" y="62445"/>
                                <a:pt x="26902" y="23937"/>
                                <a:pt x="39688" y="15875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4AE4594A-E54A-409A-9A47-899A017EC3AE}"/>
                    </a:ext>
                  </a:extLst>
                </p:cNvPr>
                <p:cNvSpPr/>
                <p:nvPr/>
              </p:nvSpPr>
              <p:spPr>
                <a:xfrm rot="3600000">
                  <a:off x="2441175" y="3304224"/>
                  <a:ext cx="120280" cy="114281"/>
                </a:xfrm>
                <a:custGeom>
                  <a:avLst/>
                  <a:gdLst>
                    <a:gd name="connsiteX0" fmla="*/ 511175 w 573088"/>
                    <a:gd name="connsiteY0" fmla="*/ 514351 h 544513"/>
                    <a:gd name="connsiteX1" fmla="*/ 565150 w 573088"/>
                    <a:gd name="connsiteY1" fmla="*/ 428626 h 544513"/>
                    <a:gd name="connsiteX2" fmla="*/ 566738 w 573088"/>
                    <a:gd name="connsiteY2" fmla="*/ 382588 h 544513"/>
                    <a:gd name="connsiteX3" fmla="*/ 573088 w 573088"/>
                    <a:gd name="connsiteY3" fmla="*/ 354013 h 544513"/>
                    <a:gd name="connsiteX4" fmla="*/ 573088 w 573088"/>
                    <a:gd name="connsiteY4" fmla="*/ 327026 h 544513"/>
                    <a:gd name="connsiteX5" fmla="*/ 560388 w 573088"/>
                    <a:gd name="connsiteY5" fmla="*/ 298451 h 544513"/>
                    <a:gd name="connsiteX6" fmla="*/ 546100 w 573088"/>
                    <a:gd name="connsiteY6" fmla="*/ 273051 h 544513"/>
                    <a:gd name="connsiteX7" fmla="*/ 539750 w 573088"/>
                    <a:gd name="connsiteY7" fmla="*/ 249238 h 544513"/>
                    <a:gd name="connsiteX8" fmla="*/ 528638 w 573088"/>
                    <a:gd name="connsiteY8" fmla="*/ 217488 h 544513"/>
                    <a:gd name="connsiteX9" fmla="*/ 504825 w 573088"/>
                    <a:gd name="connsiteY9" fmla="*/ 115888 h 544513"/>
                    <a:gd name="connsiteX10" fmla="*/ 479425 w 573088"/>
                    <a:gd name="connsiteY10" fmla="*/ 82551 h 544513"/>
                    <a:gd name="connsiteX11" fmla="*/ 457200 w 573088"/>
                    <a:gd name="connsiteY11" fmla="*/ 57151 h 544513"/>
                    <a:gd name="connsiteX12" fmla="*/ 434975 w 573088"/>
                    <a:gd name="connsiteY12" fmla="*/ 39688 h 544513"/>
                    <a:gd name="connsiteX13" fmla="*/ 414338 w 573088"/>
                    <a:gd name="connsiteY13" fmla="*/ 20638 h 544513"/>
                    <a:gd name="connsiteX14" fmla="*/ 396875 w 573088"/>
                    <a:gd name="connsiteY14" fmla="*/ 4763 h 544513"/>
                    <a:gd name="connsiteX15" fmla="*/ 363538 w 573088"/>
                    <a:gd name="connsiteY15" fmla="*/ 1588 h 544513"/>
                    <a:gd name="connsiteX16" fmla="*/ 346075 w 573088"/>
                    <a:gd name="connsiteY16" fmla="*/ 1 h 544513"/>
                    <a:gd name="connsiteX17" fmla="*/ 325438 w 573088"/>
                    <a:gd name="connsiteY17" fmla="*/ 1 h 544513"/>
                    <a:gd name="connsiteX18" fmla="*/ 311150 w 573088"/>
                    <a:gd name="connsiteY18" fmla="*/ 1 h 544513"/>
                    <a:gd name="connsiteX19" fmla="*/ 285750 w 573088"/>
                    <a:gd name="connsiteY19" fmla="*/ 1 h 544513"/>
                    <a:gd name="connsiteX20" fmla="*/ 266700 w 573088"/>
                    <a:gd name="connsiteY20" fmla="*/ 1 h 544513"/>
                    <a:gd name="connsiteX21" fmla="*/ 239713 w 573088"/>
                    <a:gd name="connsiteY21" fmla="*/ 1 h 544513"/>
                    <a:gd name="connsiteX22" fmla="*/ 225425 w 573088"/>
                    <a:gd name="connsiteY22" fmla="*/ 1588 h 544513"/>
                    <a:gd name="connsiteX23" fmla="*/ 203200 w 573088"/>
                    <a:gd name="connsiteY23" fmla="*/ 12701 h 544513"/>
                    <a:gd name="connsiteX24" fmla="*/ 188913 w 573088"/>
                    <a:gd name="connsiteY24" fmla="*/ 36513 h 544513"/>
                    <a:gd name="connsiteX25" fmla="*/ 177800 w 573088"/>
                    <a:gd name="connsiteY25" fmla="*/ 53976 h 544513"/>
                    <a:gd name="connsiteX26" fmla="*/ 125413 w 573088"/>
                    <a:gd name="connsiteY26" fmla="*/ 96838 h 544513"/>
                    <a:gd name="connsiteX27" fmla="*/ 53975 w 573088"/>
                    <a:gd name="connsiteY27" fmla="*/ 125413 h 544513"/>
                    <a:gd name="connsiteX28" fmla="*/ 28575 w 573088"/>
                    <a:gd name="connsiteY28" fmla="*/ 174626 h 544513"/>
                    <a:gd name="connsiteX29" fmla="*/ 7938 w 573088"/>
                    <a:gd name="connsiteY29" fmla="*/ 198438 h 544513"/>
                    <a:gd name="connsiteX30" fmla="*/ 0 w 573088"/>
                    <a:gd name="connsiteY30" fmla="*/ 231776 h 544513"/>
                    <a:gd name="connsiteX31" fmla="*/ 22225 w 573088"/>
                    <a:gd name="connsiteY31" fmla="*/ 284163 h 544513"/>
                    <a:gd name="connsiteX32" fmla="*/ 46038 w 573088"/>
                    <a:gd name="connsiteY32" fmla="*/ 319088 h 544513"/>
                    <a:gd name="connsiteX33" fmla="*/ 58738 w 573088"/>
                    <a:gd name="connsiteY33" fmla="*/ 344488 h 544513"/>
                    <a:gd name="connsiteX34" fmla="*/ 68263 w 573088"/>
                    <a:gd name="connsiteY34" fmla="*/ 355601 h 544513"/>
                    <a:gd name="connsiteX35" fmla="*/ 82550 w 573088"/>
                    <a:gd name="connsiteY35" fmla="*/ 365126 h 544513"/>
                    <a:gd name="connsiteX36" fmla="*/ 120650 w 573088"/>
                    <a:gd name="connsiteY36" fmla="*/ 392113 h 544513"/>
                    <a:gd name="connsiteX37" fmla="*/ 133350 w 573088"/>
                    <a:gd name="connsiteY37" fmla="*/ 396876 h 544513"/>
                    <a:gd name="connsiteX38" fmla="*/ 153988 w 573088"/>
                    <a:gd name="connsiteY38" fmla="*/ 406401 h 544513"/>
                    <a:gd name="connsiteX39" fmla="*/ 166688 w 573088"/>
                    <a:gd name="connsiteY39" fmla="*/ 411163 h 544513"/>
                    <a:gd name="connsiteX40" fmla="*/ 179388 w 573088"/>
                    <a:gd name="connsiteY40" fmla="*/ 415926 h 544513"/>
                    <a:gd name="connsiteX41" fmla="*/ 193675 w 573088"/>
                    <a:gd name="connsiteY41" fmla="*/ 425451 h 544513"/>
                    <a:gd name="connsiteX42" fmla="*/ 203200 w 573088"/>
                    <a:gd name="connsiteY42" fmla="*/ 433388 h 544513"/>
                    <a:gd name="connsiteX43" fmla="*/ 222250 w 573088"/>
                    <a:gd name="connsiteY43" fmla="*/ 447676 h 544513"/>
                    <a:gd name="connsiteX44" fmla="*/ 234950 w 573088"/>
                    <a:gd name="connsiteY44" fmla="*/ 460376 h 544513"/>
                    <a:gd name="connsiteX45" fmla="*/ 244475 w 573088"/>
                    <a:gd name="connsiteY45" fmla="*/ 473076 h 544513"/>
                    <a:gd name="connsiteX46" fmla="*/ 268288 w 573088"/>
                    <a:gd name="connsiteY46" fmla="*/ 487363 h 544513"/>
                    <a:gd name="connsiteX47" fmla="*/ 285750 w 573088"/>
                    <a:gd name="connsiteY47" fmla="*/ 493713 h 544513"/>
                    <a:gd name="connsiteX48" fmla="*/ 290513 w 573088"/>
                    <a:gd name="connsiteY48" fmla="*/ 498476 h 544513"/>
                    <a:gd name="connsiteX49" fmla="*/ 306388 w 573088"/>
                    <a:gd name="connsiteY49" fmla="*/ 503238 h 544513"/>
                    <a:gd name="connsiteX50" fmla="*/ 320675 w 573088"/>
                    <a:gd name="connsiteY50" fmla="*/ 511176 h 544513"/>
                    <a:gd name="connsiteX51" fmla="*/ 328613 w 573088"/>
                    <a:gd name="connsiteY51" fmla="*/ 517526 h 544513"/>
                    <a:gd name="connsiteX52" fmla="*/ 347663 w 573088"/>
                    <a:gd name="connsiteY52" fmla="*/ 523876 h 544513"/>
                    <a:gd name="connsiteX53" fmla="*/ 357188 w 573088"/>
                    <a:gd name="connsiteY53" fmla="*/ 527051 h 544513"/>
                    <a:gd name="connsiteX54" fmla="*/ 376238 w 573088"/>
                    <a:gd name="connsiteY54" fmla="*/ 538163 h 544513"/>
                    <a:gd name="connsiteX55" fmla="*/ 398463 w 573088"/>
                    <a:gd name="connsiteY55" fmla="*/ 542926 h 544513"/>
                    <a:gd name="connsiteX56" fmla="*/ 414338 w 573088"/>
                    <a:gd name="connsiteY56" fmla="*/ 544513 h 544513"/>
                    <a:gd name="connsiteX57" fmla="*/ 422275 w 573088"/>
                    <a:gd name="connsiteY57" fmla="*/ 544513 h 544513"/>
                    <a:gd name="connsiteX58" fmla="*/ 449263 w 573088"/>
                    <a:gd name="connsiteY58" fmla="*/ 544513 h 544513"/>
                    <a:gd name="connsiteX59" fmla="*/ 463550 w 573088"/>
                    <a:gd name="connsiteY59" fmla="*/ 544513 h 544513"/>
                    <a:gd name="connsiteX60" fmla="*/ 511175 w 573088"/>
                    <a:gd name="connsiteY60" fmla="*/ 514351 h 544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573088" h="544513">
                      <a:moveTo>
                        <a:pt x="511175" y="514351"/>
                      </a:moveTo>
                      <a:lnTo>
                        <a:pt x="565150" y="428626"/>
                      </a:lnTo>
                      <a:cubicBezTo>
                        <a:pt x="565679" y="413280"/>
                        <a:pt x="566209" y="397934"/>
                        <a:pt x="566738" y="382588"/>
                      </a:cubicBezTo>
                      <a:lnTo>
                        <a:pt x="573088" y="354013"/>
                      </a:lnTo>
                      <a:lnTo>
                        <a:pt x="573088" y="327026"/>
                      </a:lnTo>
                      <a:lnTo>
                        <a:pt x="560388" y="298451"/>
                      </a:lnTo>
                      <a:lnTo>
                        <a:pt x="546100" y="273051"/>
                      </a:lnTo>
                      <a:lnTo>
                        <a:pt x="539750" y="249238"/>
                      </a:lnTo>
                      <a:lnTo>
                        <a:pt x="528638" y="217488"/>
                      </a:lnTo>
                      <a:lnTo>
                        <a:pt x="504825" y="115888"/>
                      </a:lnTo>
                      <a:lnTo>
                        <a:pt x="479425" y="82551"/>
                      </a:lnTo>
                      <a:lnTo>
                        <a:pt x="457200" y="57151"/>
                      </a:lnTo>
                      <a:lnTo>
                        <a:pt x="434975" y="39688"/>
                      </a:lnTo>
                      <a:lnTo>
                        <a:pt x="414338" y="20638"/>
                      </a:lnTo>
                      <a:lnTo>
                        <a:pt x="396875" y="4763"/>
                      </a:lnTo>
                      <a:lnTo>
                        <a:pt x="363538" y="1588"/>
                      </a:lnTo>
                      <a:cubicBezTo>
                        <a:pt x="348198" y="-116"/>
                        <a:pt x="354042" y="1"/>
                        <a:pt x="346075" y="1"/>
                      </a:cubicBezTo>
                      <a:lnTo>
                        <a:pt x="325438" y="1"/>
                      </a:lnTo>
                      <a:lnTo>
                        <a:pt x="311150" y="1"/>
                      </a:lnTo>
                      <a:lnTo>
                        <a:pt x="285750" y="1"/>
                      </a:lnTo>
                      <a:lnTo>
                        <a:pt x="266700" y="1"/>
                      </a:lnTo>
                      <a:lnTo>
                        <a:pt x="239713" y="1"/>
                      </a:lnTo>
                      <a:lnTo>
                        <a:pt x="225425" y="1588"/>
                      </a:lnTo>
                      <a:lnTo>
                        <a:pt x="203200" y="12701"/>
                      </a:lnTo>
                      <a:lnTo>
                        <a:pt x="188913" y="36513"/>
                      </a:lnTo>
                      <a:lnTo>
                        <a:pt x="177800" y="53976"/>
                      </a:lnTo>
                      <a:lnTo>
                        <a:pt x="125413" y="96838"/>
                      </a:lnTo>
                      <a:lnTo>
                        <a:pt x="53975" y="125413"/>
                      </a:lnTo>
                      <a:lnTo>
                        <a:pt x="28575" y="174626"/>
                      </a:lnTo>
                      <a:lnTo>
                        <a:pt x="7938" y="198438"/>
                      </a:lnTo>
                      <a:lnTo>
                        <a:pt x="0" y="231776"/>
                      </a:lnTo>
                      <a:lnTo>
                        <a:pt x="22225" y="284163"/>
                      </a:lnTo>
                      <a:lnTo>
                        <a:pt x="46038" y="319088"/>
                      </a:lnTo>
                      <a:lnTo>
                        <a:pt x="58738" y="344488"/>
                      </a:lnTo>
                      <a:lnTo>
                        <a:pt x="68263" y="355601"/>
                      </a:lnTo>
                      <a:lnTo>
                        <a:pt x="82550" y="365126"/>
                      </a:lnTo>
                      <a:lnTo>
                        <a:pt x="120650" y="392113"/>
                      </a:lnTo>
                      <a:lnTo>
                        <a:pt x="133350" y="396876"/>
                      </a:lnTo>
                      <a:lnTo>
                        <a:pt x="153988" y="406401"/>
                      </a:lnTo>
                      <a:lnTo>
                        <a:pt x="166688" y="411163"/>
                      </a:lnTo>
                      <a:lnTo>
                        <a:pt x="179388" y="415926"/>
                      </a:lnTo>
                      <a:cubicBezTo>
                        <a:pt x="192511" y="425768"/>
                        <a:pt x="186796" y="425451"/>
                        <a:pt x="193675" y="425451"/>
                      </a:cubicBezTo>
                      <a:lnTo>
                        <a:pt x="203200" y="433388"/>
                      </a:lnTo>
                      <a:lnTo>
                        <a:pt x="222250" y="447676"/>
                      </a:lnTo>
                      <a:lnTo>
                        <a:pt x="234950" y="460376"/>
                      </a:lnTo>
                      <a:lnTo>
                        <a:pt x="244475" y="473076"/>
                      </a:lnTo>
                      <a:lnTo>
                        <a:pt x="268288" y="487363"/>
                      </a:lnTo>
                      <a:cubicBezTo>
                        <a:pt x="283542" y="494143"/>
                        <a:pt x="277363" y="493713"/>
                        <a:pt x="285750" y="493713"/>
                      </a:cubicBezTo>
                      <a:lnTo>
                        <a:pt x="290513" y="498476"/>
                      </a:lnTo>
                      <a:lnTo>
                        <a:pt x="306388" y="503238"/>
                      </a:lnTo>
                      <a:cubicBezTo>
                        <a:pt x="318361" y="511791"/>
                        <a:pt x="312948" y="511176"/>
                        <a:pt x="320675" y="511176"/>
                      </a:cubicBezTo>
                      <a:lnTo>
                        <a:pt x="328613" y="517526"/>
                      </a:lnTo>
                      <a:cubicBezTo>
                        <a:pt x="345956" y="520995"/>
                        <a:pt x="340672" y="516885"/>
                        <a:pt x="347663" y="523876"/>
                      </a:cubicBezTo>
                      <a:lnTo>
                        <a:pt x="357188" y="527051"/>
                      </a:lnTo>
                      <a:lnTo>
                        <a:pt x="376238" y="538163"/>
                      </a:lnTo>
                      <a:lnTo>
                        <a:pt x="398463" y="542926"/>
                      </a:lnTo>
                      <a:lnTo>
                        <a:pt x="414338" y="544513"/>
                      </a:lnTo>
                      <a:lnTo>
                        <a:pt x="422275" y="544513"/>
                      </a:lnTo>
                      <a:lnTo>
                        <a:pt x="449263" y="544513"/>
                      </a:lnTo>
                      <a:lnTo>
                        <a:pt x="463550" y="544513"/>
                      </a:lnTo>
                      <a:lnTo>
                        <a:pt x="511175" y="514351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3175" cap="flat" cmpd="sng" algn="ctr">
                  <a:solidFill>
                    <a:srgbClr val="E7E6E6">
                      <a:lumMod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1885886439">
                        <a:custGeom>
                          <a:avLst/>
                          <a:gdLst>
                            <a:gd name="connsiteX0" fmla="*/ 511175 w 573088"/>
                            <a:gd name="connsiteY0" fmla="*/ 514351 h 544513"/>
                            <a:gd name="connsiteX1" fmla="*/ 565150 w 573088"/>
                            <a:gd name="connsiteY1" fmla="*/ 428626 h 544513"/>
                            <a:gd name="connsiteX2" fmla="*/ 566738 w 573088"/>
                            <a:gd name="connsiteY2" fmla="*/ 382588 h 544513"/>
                            <a:gd name="connsiteX3" fmla="*/ 573088 w 573088"/>
                            <a:gd name="connsiteY3" fmla="*/ 354013 h 544513"/>
                            <a:gd name="connsiteX4" fmla="*/ 573088 w 573088"/>
                            <a:gd name="connsiteY4" fmla="*/ 327026 h 544513"/>
                            <a:gd name="connsiteX5" fmla="*/ 560388 w 573088"/>
                            <a:gd name="connsiteY5" fmla="*/ 298451 h 544513"/>
                            <a:gd name="connsiteX6" fmla="*/ 546100 w 573088"/>
                            <a:gd name="connsiteY6" fmla="*/ 273051 h 544513"/>
                            <a:gd name="connsiteX7" fmla="*/ 539750 w 573088"/>
                            <a:gd name="connsiteY7" fmla="*/ 249238 h 544513"/>
                            <a:gd name="connsiteX8" fmla="*/ 528638 w 573088"/>
                            <a:gd name="connsiteY8" fmla="*/ 217488 h 544513"/>
                            <a:gd name="connsiteX9" fmla="*/ 504825 w 573088"/>
                            <a:gd name="connsiteY9" fmla="*/ 115888 h 544513"/>
                            <a:gd name="connsiteX10" fmla="*/ 479425 w 573088"/>
                            <a:gd name="connsiteY10" fmla="*/ 82551 h 544513"/>
                            <a:gd name="connsiteX11" fmla="*/ 457200 w 573088"/>
                            <a:gd name="connsiteY11" fmla="*/ 57151 h 544513"/>
                            <a:gd name="connsiteX12" fmla="*/ 434975 w 573088"/>
                            <a:gd name="connsiteY12" fmla="*/ 39688 h 544513"/>
                            <a:gd name="connsiteX13" fmla="*/ 414338 w 573088"/>
                            <a:gd name="connsiteY13" fmla="*/ 20638 h 544513"/>
                            <a:gd name="connsiteX14" fmla="*/ 396875 w 573088"/>
                            <a:gd name="connsiteY14" fmla="*/ 4763 h 544513"/>
                            <a:gd name="connsiteX15" fmla="*/ 363538 w 573088"/>
                            <a:gd name="connsiteY15" fmla="*/ 1588 h 544513"/>
                            <a:gd name="connsiteX16" fmla="*/ 346075 w 573088"/>
                            <a:gd name="connsiteY16" fmla="*/ 1 h 544513"/>
                            <a:gd name="connsiteX17" fmla="*/ 325438 w 573088"/>
                            <a:gd name="connsiteY17" fmla="*/ 1 h 544513"/>
                            <a:gd name="connsiteX18" fmla="*/ 311150 w 573088"/>
                            <a:gd name="connsiteY18" fmla="*/ 1 h 544513"/>
                            <a:gd name="connsiteX19" fmla="*/ 285750 w 573088"/>
                            <a:gd name="connsiteY19" fmla="*/ 1 h 544513"/>
                            <a:gd name="connsiteX20" fmla="*/ 266700 w 573088"/>
                            <a:gd name="connsiteY20" fmla="*/ 1 h 544513"/>
                            <a:gd name="connsiteX21" fmla="*/ 239713 w 573088"/>
                            <a:gd name="connsiteY21" fmla="*/ 1 h 544513"/>
                            <a:gd name="connsiteX22" fmla="*/ 225425 w 573088"/>
                            <a:gd name="connsiteY22" fmla="*/ 1588 h 544513"/>
                            <a:gd name="connsiteX23" fmla="*/ 203200 w 573088"/>
                            <a:gd name="connsiteY23" fmla="*/ 12701 h 544513"/>
                            <a:gd name="connsiteX24" fmla="*/ 188913 w 573088"/>
                            <a:gd name="connsiteY24" fmla="*/ 36513 h 544513"/>
                            <a:gd name="connsiteX25" fmla="*/ 177800 w 573088"/>
                            <a:gd name="connsiteY25" fmla="*/ 53976 h 544513"/>
                            <a:gd name="connsiteX26" fmla="*/ 125413 w 573088"/>
                            <a:gd name="connsiteY26" fmla="*/ 96838 h 544513"/>
                            <a:gd name="connsiteX27" fmla="*/ 53975 w 573088"/>
                            <a:gd name="connsiteY27" fmla="*/ 125413 h 544513"/>
                            <a:gd name="connsiteX28" fmla="*/ 28575 w 573088"/>
                            <a:gd name="connsiteY28" fmla="*/ 174626 h 544513"/>
                            <a:gd name="connsiteX29" fmla="*/ 7938 w 573088"/>
                            <a:gd name="connsiteY29" fmla="*/ 198438 h 544513"/>
                            <a:gd name="connsiteX30" fmla="*/ 0 w 573088"/>
                            <a:gd name="connsiteY30" fmla="*/ 231776 h 544513"/>
                            <a:gd name="connsiteX31" fmla="*/ 22225 w 573088"/>
                            <a:gd name="connsiteY31" fmla="*/ 284163 h 544513"/>
                            <a:gd name="connsiteX32" fmla="*/ 46038 w 573088"/>
                            <a:gd name="connsiteY32" fmla="*/ 319088 h 544513"/>
                            <a:gd name="connsiteX33" fmla="*/ 58738 w 573088"/>
                            <a:gd name="connsiteY33" fmla="*/ 344488 h 544513"/>
                            <a:gd name="connsiteX34" fmla="*/ 68263 w 573088"/>
                            <a:gd name="connsiteY34" fmla="*/ 355601 h 544513"/>
                            <a:gd name="connsiteX35" fmla="*/ 82550 w 573088"/>
                            <a:gd name="connsiteY35" fmla="*/ 365126 h 544513"/>
                            <a:gd name="connsiteX36" fmla="*/ 120650 w 573088"/>
                            <a:gd name="connsiteY36" fmla="*/ 392113 h 544513"/>
                            <a:gd name="connsiteX37" fmla="*/ 133350 w 573088"/>
                            <a:gd name="connsiteY37" fmla="*/ 396876 h 544513"/>
                            <a:gd name="connsiteX38" fmla="*/ 153988 w 573088"/>
                            <a:gd name="connsiteY38" fmla="*/ 406401 h 544513"/>
                            <a:gd name="connsiteX39" fmla="*/ 166688 w 573088"/>
                            <a:gd name="connsiteY39" fmla="*/ 411163 h 544513"/>
                            <a:gd name="connsiteX40" fmla="*/ 179388 w 573088"/>
                            <a:gd name="connsiteY40" fmla="*/ 415926 h 544513"/>
                            <a:gd name="connsiteX41" fmla="*/ 193675 w 573088"/>
                            <a:gd name="connsiteY41" fmla="*/ 425451 h 544513"/>
                            <a:gd name="connsiteX42" fmla="*/ 203200 w 573088"/>
                            <a:gd name="connsiteY42" fmla="*/ 433388 h 544513"/>
                            <a:gd name="connsiteX43" fmla="*/ 222250 w 573088"/>
                            <a:gd name="connsiteY43" fmla="*/ 447676 h 544513"/>
                            <a:gd name="connsiteX44" fmla="*/ 234950 w 573088"/>
                            <a:gd name="connsiteY44" fmla="*/ 460376 h 544513"/>
                            <a:gd name="connsiteX45" fmla="*/ 244475 w 573088"/>
                            <a:gd name="connsiteY45" fmla="*/ 473076 h 544513"/>
                            <a:gd name="connsiteX46" fmla="*/ 268288 w 573088"/>
                            <a:gd name="connsiteY46" fmla="*/ 487363 h 544513"/>
                            <a:gd name="connsiteX47" fmla="*/ 285750 w 573088"/>
                            <a:gd name="connsiteY47" fmla="*/ 493713 h 544513"/>
                            <a:gd name="connsiteX48" fmla="*/ 290513 w 573088"/>
                            <a:gd name="connsiteY48" fmla="*/ 498476 h 544513"/>
                            <a:gd name="connsiteX49" fmla="*/ 306388 w 573088"/>
                            <a:gd name="connsiteY49" fmla="*/ 503238 h 544513"/>
                            <a:gd name="connsiteX50" fmla="*/ 320675 w 573088"/>
                            <a:gd name="connsiteY50" fmla="*/ 511176 h 544513"/>
                            <a:gd name="connsiteX51" fmla="*/ 328613 w 573088"/>
                            <a:gd name="connsiteY51" fmla="*/ 517526 h 544513"/>
                            <a:gd name="connsiteX52" fmla="*/ 347663 w 573088"/>
                            <a:gd name="connsiteY52" fmla="*/ 523876 h 544513"/>
                            <a:gd name="connsiteX53" fmla="*/ 357188 w 573088"/>
                            <a:gd name="connsiteY53" fmla="*/ 527051 h 544513"/>
                            <a:gd name="connsiteX54" fmla="*/ 376238 w 573088"/>
                            <a:gd name="connsiteY54" fmla="*/ 538163 h 544513"/>
                            <a:gd name="connsiteX55" fmla="*/ 398463 w 573088"/>
                            <a:gd name="connsiteY55" fmla="*/ 542926 h 544513"/>
                            <a:gd name="connsiteX56" fmla="*/ 414338 w 573088"/>
                            <a:gd name="connsiteY56" fmla="*/ 544513 h 544513"/>
                            <a:gd name="connsiteX57" fmla="*/ 422275 w 573088"/>
                            <a:gd name="connsiteY57" fmla="*/ 544513 h 544513"/>
                            <a:gd name="connsiteX58" fmla="*/ 449263 w 573088"/>
                            <a:gd name="connsiteY58" fmla="*/ 544513 h 544513"/>
                            <a:gd name="connsiteX59" fmla="*/ 463550 w 573088"/>
                            <a:gd name="connsiteY59" fmla="*/ 544513 h 544513"/>
                            <a:gd name="connsiteX60" fmla="*/ 511175 w 573088"/>
                            <a:gd name="connsiteY60" fmla="*/ 514351 h 5445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</a:cxnLst>
                          <a:rect l="l" t="t" r="r" b="b"/>
                          <a:pathLst>
                            <a:path w="573088" h="544513" fill="none" extrusionOk="0">
                              <a:moveTo>
                                <a:pt x="511175" y="514351"/>
                              </a:moveTo>
                              <a:cubicBezTo>
                                <a:pt x="518241" y="496970"/>
                                <a:pt x="547390" y="472650"/>
                                <a:pt x="565150" y="428626"/>
                              </a:cubicBezTo>
                              <a:cubicBezTo>
                                <a:pt x="567011" y="413346"/>
                                <a:pt x="568788" y="397685"/>
                                <a:pt x="566738" y="382588"/>
                              </a:cubicBezTo>
                              <a:cubicBezTo>
                                <a:pt x="566512" y="378889"/>
                                <a:pt x="573580" y="363304"/>
                                <a:pt x="573088" y="354013"/>
                              </a:cubicBezTo>
                              <a:cubicBezTo>
                                <a:pt x="573056" y="344963"/>
                                <a:pt x="571914" y="333555"/>
                                <a:pt x="573088" y="327026"/>
                              </a:cubicBezTo>
                              <a:cubicBezTo>
                                <a:pt x="573417" y="321101"/>
                                <a:pt x="567945" y="309285"/>
                                <a:pt x="560388" y="298451"/>
                              </a:cubicBezTo>
                              <a:cubicBezTo>
                                <a:pt x="556533" y="292651"/>
                                <a:pt x="552514" y="280421"/>
                                <a:pt x="546100" y="273051"/>
                              </a:cubicBezTo>
                              <a:cubicBezTo>
                                <a:pt x="543628" y="263220"/>
                                <a:pt x="542618" y="257819"/>
                                <a:pt x="539750" y="249238"/>
                              </a:cubicBezTo>
                              <a:cubicBezTo>
                                <a:pt x="537591" y="240923"/>
                                <a:pt x="531033" y="229496"/>
                                <a:pt x="528638" y="217488"/>
                              </a:cubicBezTo>
                              <a:cubicBezTo>
                                <a:pt x="520212" y="190351"/>
                                <a:pt x="524241" y="163833"/>
                                <a:pt x="504825" y="115888"/>
                              </a:cubicBezTo>
                              <a:cubicBezTo>
                                <a:pt x="494661" y="99970"/>
                                <a:pt x="485743" y="90840"/>
                                <a:pt x="479425" y="82551"/>
                              </a:cubicBezTo>
                              <a:cubicBezTo>
                                <a:pt x="472048" y="78065"/>
                                <a:pt x="467543" y="68982"/>
                                <a:pt x="457200" y="57151"/>
                              </a:cubicBezTo>
                              <a:cubicBezTo>
                                <a:pt x="447729" y="49375"/>
                                <a:pt x="443509" y="44888"/>
                                <a:pt x="434975" y="39688"/>
                              </a:cubicBezTo>
                              <a:cubicBezTo>
                                <a:pt x="429227" y="32911"/>
                                <a:pt x="421692" y="30860"/>
                                <a:pt x="414338" y="20638"/>
                              </a:cubicBezTo>
                              <a:cubicBezTo>
                                <a:pt x="408720" y="17214"/>
                                <a:pt x="401963" y="7751"/>
                                <a:pt x="396875" y="4763"/>
                              </a:cubicBezTo>
                              <a:cubicBezTo>
                                <a:pt x="388574" y="6974"/>
                                <a:pt x="378218" y="3745"/>
                                <a:pt x="363538" y="1588"/>
                              </a:cubicBezTo>
                              <a:cubicBezTo>
                                <a:pt x="347697" y="404"/>
                                <a:pt x="354429" y="-329"/>
                                <a:pt x="346075" y="1"/>
                              </a:cubicBezTo>
                              <a:cubicBezTo>
                                <a:pt x="339197" y="-47"/>
                                <a:pt x="329818" y="-336"/>
                                <a:pt x="325438" y="1"/>
                              </a:cubicBezTo>
                              <a:cubicBezTo>
                                <a:pt x="322751" y="221"/>
                                <a:pt x="316965" y="-496"/>
                                <a:pt x="311150" y="1"/>
                              </a:cubicBezTo>
                              <a:cubicBezTo>
                                <a:pt x="302171" y="-1155"/>
                                <a:pt x="294053" y="1761"/>
                                <a:pt x="285750" y="1"/>
                              </a:cubicBezTo>
                              <a:cubicBezTo>
                                <a:pt x="282089" y="1474"/>
                                <a:pt x="273679" y="-1200"/>
                                <a:pt x="266700" y="1"/>
                              </a:cubicBezTo>
                              <a:cubicBezTo>
                                <a:pt x="254022" y="477"/>
                                <a:pt x="247865" y="-1877"/>
                                <a:pt x="239713" y="1"/>
                              </a:cubicBezTo>
                              <a:cubicBezTo>
                                <a:pt x="235813" y="195"/>
                                <a:pt x="232423" y="-427"/>
                                <a:pt x="225425" y="1588"/>
                              </a:cubicBezTo>
                              <a:cubicBezTo>
                                <a:pt x="214625" y="7184"/>
                                <a:pt x="211788" y="8647"/>
                                <a:pt x="203200" y="12701"/>
                              </a:cubicBezTo>
                              <a:cubicBezTo>
                                <a:pt x="198965" y="19259"/>
                                <a:pt x="192687" y="32892"/>
                                <a:pt x="188913" y="36513"/>
                              </a:cubicBezTo>
                              <a:cubicBezTo>
                                <a:pt x="185726" y="44496"/>
                                <a:pt x="179839" y="51331"/>
                                <a:pt x="177800" y="53976"/>
                              </a:cubicBezTo>
                              <a:cubicBezTo>
                                <a:pt x="157856" y="71714"/>
                                <a:pt x="148264" y="79230"/>
                                <a:pt x="125413" y="96838"/>
                              </a:cubicBezTo>
                              <a:cubicBezTo>
                                <a:pt x="107139" y="111492"/>
                                <a:pt x="67698" y="121219"/>
                                <a:pt x="53975" y="125413"/>
                              </a:cubicBezTo>
                              <a:cubicBezTo>
                                <a:pt x="43711" y="145061"/>
                                <a:pt x="40776" y="150245"/>
                                <a:pt x="28575" y="174626"/>
                              </a:cubicBezTo>
                              <a:cubicBezTo>
                                <a:pt x="22373" y="184908"/>
                                <a:pt x="10559" y="194826"/>
                                <a:pt x="7938" y="198438"/>
                              </a:cubicBezTo>
                              <a:cubicBezTo>
                                <a:pt x="5879" y="213834"/>
                                <a:pt x="324" y="218658"/>
                                <a:pt x="0" y="231776"/>
                              </a:cubicBezTo>
                              <a:cubicBezTo>
                                <a:pt x="3276" y="247624"/>
                                <a:pt x="14654" y="262396"/>
                                <a:pt x="22225" y="284163"/>
                              </a:cubicBezTo>
                              <a:cubicBezTo>
                                <a:pt x="26782" y="291451"/>
                                <a:pt x="40219" y="306386"/>
                                <a:pt x="46038" y="319088"/>
                              </a:cubicBezTo>
                              <a:cubicBezTo>
                                <a:pt x="45843" y="322672"/>
                                <a:pt x="57646" y="340121"/>
                                <a:pt x="58738" y="344488"/>
                              </a:cubicBezTo>
                              <a:cubicBezTo>
                                <a:pt x="61215" y="347928"/>
                                <a:pt x="65281" y="353788"/>
                                <a:pt x="68263" y="355601"/>
                              </a:cubicBezTo>
                              <a:cubicBezTo>
                                <a:pt x="72929" y="357383"/>
                                <a:pt x="76875" y="362084"/>
                                <a:pt x="82550" y="365126"/>
                              </a:cubicBezTo>
                              <a:cubicBezTo>
                                <a:pt x="90304" y="373635"/>
                                <a:pt x="114965" y="390989"/>
                                <a:pt x="120650" y="392113"/>
                              </a:cubicBezTo>
                              <a:cubicBezTo>
                                <a:pt x="126072" y="394303"/>
                                <a:pt x="131507" y="396886"/>
                                <a:pt x="133350" y="396876"/>
                              </a:cubicBezTo>
                              <a:cubicBezTo>
                                <a:pt x="135612" y="399179"/>
                                <a:pt x="149399" y="404452"/>
                                <a:pt x="153988" y="406401"/>
                              </a:cubicBezTo>
                              <a:cubicBezTo>
                                <a:pt x="157167" y="406399"/>
                                <a:pt x="162430" y="409141"/>
                                <a:pt x="166688" y="411163"/>
                              </a:cubicBezTo>
                              <a:cubicBezTo>
                                <a:pt x="169841" y="411214"/>
                                <a:pt x="173680" y="413226"/>
                                <a:pt x="179388" y="415926"/>
                              </a:cubicBezTo>
                              <a:cubicBezTo>
                                <a:pt x="192466" y="426739"/>
                                <a:pt x="186892" y="425756"/>
                                <a:pt x="193675" y="425451"/>
                              </a:cubicBezTo>
                              <a:cubicBezTo>
                                <a:pt x="196003" y="427603"/>
                                <a:pt x="199811" y="429823"/>
                                <a:pt x="203200" y="433388"/>
                              </a:cubicBezTo>
                              <a:cubicBezTo>
                                <a:pt x="206210" y="437149"/>
                                <a:pt x="213083" y="443402"/>
                                <a:pt x="222250" y="447676"/>
                              </a:cubicBezTo>
                              <a:cubicBezTo>
                                <a:pt x="225645" y="450006"/>
                                <a:pt x="229491" y="455639"/>
                                <a:pt x="234950" y="460376"/>
                              </a:cubicBezTo>
                              <a:cubicBezTo>
                                <a:pt x="238004" y="464360"/>
                                <a:pt x="241799" y="471804"/>
                                <a:pt x="244475" y="473076"/>
                              </a:cubicBezTo>
                              <a:cubicBezTo>
                                <a:pt x="248949" y="477013"/>
                                <a:pt x="262179" y="485758"/>
                                <a:pt x="268288" y="487363"/>
                              </a:cubicBezTo>
                              <a:cubicBezTo>
                                <a:pt x="282633" y="494809"/>
                                <a:pt x="277320" y="493131"/>
                                <a:pt x="285750" y="493713"/>
                              </a:cubicBezTo>
                              <a:cubicBezTo>
                                <a:pt x="286952" y="495715"/>
                                <a:pt x="290175" y="497667"/>
                                <a:pt x="290513" y="498476"/>
                              </a:cubicBezTo>
                              <a:cubicBezTo>
                                <a:pt x="297312" y="502058"/>
                                <a:pt x="300800" y="502744"/>
                                <a:pt x="306388" y="503238"/>
                              </a:cubicBezTo>
                              <a:cubicBezTo>
                                <a:pt x="318591" y="510804"/>
                                <a:pt x="312557" y="510940"/>
                                <a:pt x="320675" y="511176"/>
                              </a:cubicBezTo>
                              <a:cubicBezTo>
                                <a:pt x="321935" y="512383"/>
                                <a:pt x="325324" y="514716"/>
                                <a:pt x="328613" y="517526"/>
                              </a:cubicBezTo>
                              <a:cubicBezTo>
                                <a:pt x="346094" y="521111"/>
                                <a:pt x="340787" y="518027"/>
                                <a:pt x="347663" y="523876"/>
                              </a:cubicBezTo>
                              <a:cubicBezTo>
                                <a:pt x="350859" y="524226"/>
                                <a:pt x="353594" y="525906"/>
                                <a:pt x="357188" y="527051"/>
                              </a:cubicBezTo>
                              <a:cubicBezTo>
                                <a:pt x="360919" y="527245"/>
                                <a:pt x="373140" y="534123"/>
                                <a:pt x="376238" y="538163"/>
                              </a:cubicBezTo>
                              <a:cubicBezTo>
                                <a:pt x="378790" y="537661"/>
                                <a:pt x="391219" y="542860"/>
                                <a:pt x="398463" y="542926"/>
                              </a:cubicBezTo>
                              <a:cubicBezTo>
                                <a:pt x="405443" y="542487"/>
                                <a:pt x="410607" y="543523"/>
                                <a:pt x="414338" y="544513"/>
                              </a:cubicBezTo>
                              <a:cubicBezTo>
                                <a:pt x="415733" y="545185"/>
                                <a:pt x="419237" y="544910"/>
                                <a:pt x="422275" y="544513"/>
                              </a:cubicBezTo>
                              <a:cubicBezTo>
                                <a:pt x="431425" y="545518"/>
                                <a:pt x="438466" y="542773"/>
                                <a:pt x="449263" y="544513"/>
                              </a:cubicBezTo>
                              <a:cubicBezTo>
                                <a:pt x="453547" y="545275"/>
                                <a:pt x="457999" y="545396"/>
                                <a:pt x="463550" y="544513"/>
                              </a:cubicBezTo>
                              <a:cubicBezTo>
                                <a:pt x="479767" y="536667"/>
                                <a:pt x="495592" y="521941"/>
                                <a:pt x="511175" y="514351"/>
                              </a:cubicBezTo>
                              <a:close/>
                            </a:path>
                            <a:path w="573088" h="544513" stroke="0" extrusionOk="0">
                              <a:moveTo>
                                <a:pt x="511175" y="514351"/>
                              </a:moveTo>
                              <a:cubicBezTo>
                                <a:pt x="530263" y="483357"/>
                                <a:pt x="536310" y="463596"/>
                                <a:pt x="565150" y="428626"/>
                              </a:cubicBezTo>
                              <a:cubicBezTo>
                                <a:pt x="565055" y="413297"/>
                                <a:pt x="566476" y="397368"/>
                                <a:pt x="566738" y="382588"/>
                              </a:cubicBezTo>
                              <a:cubicBezTo>
                                <a:pt x="568580" y="374070"/>
                                <a:pt x="571638" y="363127"/>
                                <a:pt x="573088" y="354013"/>
                              </a:cubicBezTo>
                              <a:cubicBezTo>
                                <a:pt x="571811" y="350265"/>
                                <a:pt x="574161" y="329861"/>
                                <a:pt x="573088" y="327026"/>
                              </a:cubicBezTo>
                              <a:cubicBezTo>
                                <a:pt x="568826" y="312443"/>
                                <a:pt x="568053" y="311131"/>
                                <a:pt x="560388" y="298451"/>
                              </a:cubicBezTo>
                              <a:cubicBezTo>
                                <a:pt x="558626" y="290192"/>
                                <a:pt x="551771" y="279304"/>
                                <a:pt x="546100" y="273051"/>
                              </a:cubicBezTo>
                              <a:cubicBezTo>
                                <a:pt x="542278" y="264985"/>
                                <a:pt x="539267" y="256019"/>
                                <a:pt x="539750" y="249238"/>
                              </a:cubicBezTo>
                              <a:cubicBezTo>
                                <a:pt x="535558" y="240654"/>
                                <a:pt x="529677" y="228203"/>
                                <a:pt x="528638" y="217488"/>
                              </a:cubicBezTo>
                              <a:cubicBezTo>
                                <a:pt x="523207" y="182137"/>
                                <a:pt x="514408" y="153899"/>
                                <a:pt x="504825" y="115888"/>
                              </a:cubicBezTo>
                              <a:cubicBezTo>
                                <a:pt x="501836" y="106743"/>
                                <a:pt x="483268" y="86059"/>
                                <a:pt x="479425" y="82551"/>
                              </a:cubicBezTo>
                              <a:cubicBezTo>
                                <a:pt x="474819" y="72859"/>
                                <a:pt x="463492" y="68499"/>
                                <a:pt x="457200" y="57151"/>
                              </a:cubicBezTo>
                              <a:cubicBezTo>
                                <a:pt x="448418" y="50443"/>
                                <a:pt x="442411" y="47473"/>
                                <a:pt x="434975" y="39688"/>
                              </a:cubicBezTo>
                              <a:cubicBezTo>
                                <a:pt x="427429" y="32853"/>
                                <a:pt x="417599" y="22205"/>
                                <a:pt x="414338" y="20638"/>
                              </a:cubicBezTo>
                              <a:cubicBezTo>
                                <a:pt x="405844" y="15534"/>
                                <a:pt x="404242" y="14147"/>
                                <a:pt x="396875" y="4763"/>
                              </a:cubicBezTo>
                              <a:cubicBezTo>
                                <a:pt x="388035" y="1591"/>
                                <a:pt x="372670" y="1488"/>
                                <a:pt x="363538" y="1588"/>
                              </a:cubicBezTo>
                              <a:cubicBezTo>
                                <a:pt x="348686" y="-340"/>
                                <a:pt x="354232" y="-1029"/>
                                <a:pt x="346075" y="1"/>
                              </a:cubicBezTo>
                              <a:cubicBezTo>
                                <a:pt x="337018" y="-430"/>
                                <a:pt x="334117" y="-202"/>
                                <a:pt x="325438" y="1"/>
                              </a:cubicBezTo>
                              <a:cubicBezTo>
                                <a:pt x="323901" y="-987"/>
                                <a:pt x="313233" y="388"/>
                                <a:pt x="311150" y="1"/>
                              </a:cubicBezTo>
                              <a:cubicBezTo>
                                <a:pt x="307433" y="174"/>
                                <a:pt x="297166" y="-885"/>
                                <a:pt x="285750" y="1"/>
                              </a:cubicBezTo>
                              <a:cubicBezTo>
                                <a:pt x="282482" y="-1381"/>
                                <a:pt x="274441" y="844"/>
                                <a:pt x="266700" y="1"/>
                              </a:cubicBezTo>
                              <a:cubicBezTo>
                                <a:pt x="257647" y="2279"/>
                                <a:pt x="251695" y="804"/>
                                <a:pt x="239713" y="1"/>
                              </a:cubicBezTo>
                              <a:cubicBezTo>
                                <a:pt x="236841" y="-802"/>
                                <a:pt x="230899" y="746"/>
                                <a:pt x="225425" y="1588"/>
                              </a:cubicBezTo>
                              <a:cubicBezTo>
                                <a:pt x="221421" y="3842"/>
                                <a:pt x="212762" y="7138"/>
                                <a:pt x="203200" y="12701"/>
                              </a:cubicBezTo>
                              <a:cubicBezTo>
                                <a:pt x="197359" y="24808"/>
                                <a:pt x="194040" y="30071"/>
                                <a:pt x="188913" y="36513"/>
                              </a:cubicBezTo>
                              <a:cubicBezTo>
                                <a:pt x="188536" y="40530"/>
                                <a:pt x="180729" y="51017"/>
                                <a:pt x="177800" y="53976"/>
                              </a:cubicBezTo>
                              <a:cubicBezTo>
                                <a:pt x="168468" y="60906"/>
                                <a:pt x="144701" y="87109"/>
                                <a:pt x="125413" y="96838"/>
                              </a:cubicBezTo>
                              <a:cubicBezTo>
                                <a:pt x="88520" y="107144"/>
                                <a:pt x="86699" y="107127"/>
                                <a:pt x="53975" y="125413"/>
                              </a:cubicBezTo>
                              <a:cubicBezTo>
                                <a:pt x="50004" y="134416"/>
                                <a:pt x="43462" y="153375"/>
                                <a:pt x="28575" y="174626"/>
                              </a:cubicBezTo>
                              <a:cubicBezTo>
                                <a:pt x="18519" y="185001"/>
                                <a:pt x="12486" y="197477"/>
                                <a:pt x="7938" y="198438"/>
                              </a:cubicBezTo>
                              <a:cubicBezTo>
                                <a:pt x="3048" y="210694"/>
                                <a:pt x="4764" y="218709"/>
                                <a:pt x="0" y="231776"/>
                              </a:cubicBezTo>
                              <a:cubicBezTo>
                                <a:pt x="10935" y="257642"/>
                                <a:pt x="18756" y="266455"/>
                                <a:pt x="22225" y="284163"/>
                              </a:cubicBezTo>
                              <a:cubicBezTo>
                                <a:pt x="26452" y="292563"/>
                                <a:pt x="42336" y="314393"/>
                                <a:pt x="46038" y="319088"/>
                              </a:cubicBezTo>
                              <a:cubicBezTo>
                                <a:pt x="51205" y="327895"/>
                                <a:pt x="53545" y="337644"/>
                                <a:pt x="58738" y="344488"/>
                              </a:cubicBezTo>
                              <a:cubicBezTo>
                                <a:pt x="60697" y="344802"/>
                                <a:pt x="67682" y="353692"/>
                                <a:pt x="68263" y="355601"/>
                              </a:cubicBezTo>
                              <a:cubicBezTo>
                                <a:pt x="71457" y="357364"/>
                                <a:pt x="77074" y="360324"/>
                                <a:pt x="82550" y="365126"/>
                              </a:cubicBezTo>
                              <a:cubicBezTo>
                                <a:pt x="90531" y="373859"/>
                                <a:pt x="101895" y="379487"/>
                                <a:pt x="120650" y="392113"/>
                              </a:cubicBezTo>
                              <a:cubicBezTo>
                                <a:pt x="126155" y="393546"/>
                                <a:pt x="127567" y="393604"/>
                                <a:pt x="133350" y="396876"/>
                              </a:cubicBezTo>
                              <a:cubicBezTo>
                                <a:pt x="138138" y="400152"/>
                                <a:pt x="143996" y="404026"/>
                                <a:pt x="153988" y="406401"/>
                              </a:cubicBezTo>
                              <a:cubicBezTo>
                                <a:pt x="155072" y="407924"/>
                                <a:pt x="161023" y="409066"/>
                                <a:pt x="166688" y="411163"/>
                              </a:cubicBezTo>
                              <a:cubicBezTo>
                                <a:pt x="168804" y="412624"/>
                                <a:pt x="176335" y="415720"/>
                                <a:pt x="179388" y="415926"/>
                              </a:cubicBezTo>
                              <a:cubicBezTo>
                                <a:pt x="193299" y="425701"/>
                                <a:pt x="186500" y="425682"/>
                                <a:pt x="193675" y="425451"/>
                              </a:cubicBezTo>
                              <a:cubicBezTo>
                                <a:pt x="195201" y="427583"/>
                                <a:pt x="199722" y="429064"/>
                                <a:pt x="203200" y="433388"/>
                              </a:cubicBezTo>
                              <a:cubicBezTo>
                                <a:pt x="206435" y="433280"/>
                                <a:pt x="212020" y="442568"/>
                                <a:pt x="222250" y="447676"/>
                              </a:cubicBezTo>
                              <a:cubicBezTo>
                                <a:pt x="225129" y="450465"/>
                                <a:pt x="227991" y="455595"/>
                                <a:pt x="234950" y="460376"/>
                              </a:cubicBezTo>
                              <a:cubicBezTo>
                                <a:pt x="239238" y="464093"/>
                                <a:pt x="242812" y="470659"/>
                                <a:pt x="244475" y="473076"/>
                              </a:cubicBezTo>
                              <a:cubicBezTo>
                                <a:pt x="249450" y="475157"/>
                                <a:pt x="256086" y="482643"/>
                                <a:pt x="268288" y="487363"/>
                              </a:cubicBezTo>
                              <a:cubicBezTo>
                                <a:pt x="283955" y="494268"/>
                                <a:pt x="277241" y="493537"/>
                                <a:pt x="285750" y="493713"/>
                              </a:cubicBezTo>
                              <a:cubicBezTo>
                                <a:pt x="286934" y="494061"/>
                                <a:pt x="289972" y="497930"/>
                                <a:pt x="290513" y="498476"/>
                              </a:cubicBezTo>
                              <a:cubicBezTo>
                                <a:pt x="293480" y="498470"/>
                                <a:pt x="303187" y="501885"/>
                                <a:pt x="306388" y="503238"/>
                              </a:cubicBezTo>
                              <a:cubicBezTo>
                                <a:pt x="317885" y="512166"/>
                                <a:pt x="312988" y="510928"/>
                                <a:pt x="320675" y="511176"/>
                              </a:cubicBezTo>
                              <a:cubicBezTo>
                                <a:pt x="324407" y="513533"/>
                                <a:pt x="327548" y="516674"/>
                                <a:pt x="328613" y="517526"/>
                              </a:cubicBezTo>
                              <a:cubicBezTo>
                                <a:pt x="346832" y="521032"/>
                                <a:pt x="340990" y="515952"/>
                                <a:pt x="347663" y="523876"/>
                              </a:cubicBezTo>
                              <a:cubicBezTo>
                                <a:pt x="350955" y="525799"/>
                                <a:pt x="354842" y="525540"/>
                                <a:pt x="357188" y="527051"/>
                              </a:cubicBezTo>
                              <a:cubicBezTo>
                                <a:pt x="359862" y="528513"/>
                                <a:pt x="374255" y="537178"/>
                                <a:pt x="376238" y="538163"/>
                              </a:cubicBezTo>
                              <a:cubicBezTo>
                                <a:pt x="378351" y="539237"/>
                                <a:pt x="393224" y="540966"/>
                                <a:pt x="398463" y="542926"/>
                              </a:cubicBezTo>
                              <a:cubicBezTo>
                                <a:pt x="400595" y="542998"/>
                                <a:pt x="408695" y="543180"/>
                                <a:pt x="414338" y="544513"/>
                              </a:cubicBezTo>
                              <a:cubicBezTo>
                                <a:pt x="416452" y="544055"/>
                                <a:pt x="419259" y="544821"/>
                                <a:pt x="422275" y="544513"/>
                              </a:cubicBezTo>
                              <a:cubicBezTo>
                                <a:pt x="428580" y="546753"/>
                                <a:pt x="446230" y="542678"/>
                                <a:pt x="449263" y="544513"/>
                              </a:cubicBezTo>
                              <a:cubicBezTo>
                                <a:pt x="451168" y="545720"/>
                                <a:pt x="461006" y="544990"/>
                                <a:pt x="463550" y="544513"/>
                              </a:cubicBezTo>
                              <a:cubicBezTo>
                                <a:pt x="487151" y="531902"/>
                                <a:pt x="501913" y="518134"/>
                                <a:pt x="511175" y="514351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5DEA93D8-6770-4C2B-983D-B1DC556C3040}"/>
                  </a:ext>
                </a:extLst>
              </p:cNvPr>
              <p:cNvGrpSpPr/>
              <p:nvPr/>
            </p:nvGrpSpPr>
            <p:grpSpPr>
              <a:xfrm>
                <a:off x="7372680" y="1607300"/>
                <a:ext cx="274164" cy="510369"/>
                <a:chOff x="4253132" y="2562093"/>
                <a:chExt cx="269213" cy="501153"/>
              </a:xfrm>
            </p:grpSpPr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ECBE6F96-BAEE-46A2-8A27-2C4AC4B819EA}"/>
                    </a:ext>
                  </a:extLst>
                </p:cNvPr>
                <p:cNvGrpSpPr/>
                <p:nvPr/>
              </p:nvGrpSpPr>
              <p:grpSpPr>
                <a:xfrm>
                  <a:off x="4253132" y="2562093"/>
                  <a:ext cx="197161" cy="321777"/>
                  <a:chOff x="6621653" y="1784030"/>
                  <a:chExt cx="2530550" cy="4130005"/>
                </a:xfrm>
              </p:grpSpPr>
              <p:sp>
                <p:nvSpPr>
                  <p:cNvPr id="356" name="Freeform 373">
                    <a:extLst>
                      <a:ext uri="{FF2B5EF4-FFF2-40B4-BE49-F238E27FC236}">
                        <a16:creationId xmlns:a16="http://schemas.microsoft.com/office/drawing/2014/main" id="{D7F92843-F00C-43AE-98C8-D839FADBA8A7}"/>
                      </a:ext>
                    </a:extLst>
                  </p:cNvPr>
                  <p:cNvSpPr/>
                  <p:nvPr/>
                </p:nvSpPr>
                <p:spPr>
                  <a:xfrm>
                    <a:off x="8117322" y="2669781"/>
                    <a:ext cx="973937" cy="3244254"/>
                  </a:xfrm>
                  <a:custGeom>
                    <a:avLst/>
                    <a:gdLst>
                      <a:gd name="connsiteX0" fmla="*/ 0 w 973937"/>
                      <a:gd name="connsiteY0" fmla="*/ 0 h 3244254"/>
                      <a:gd name="connsiteX1" fmla="*/ 973937 w 973937"/>
                      <a:gd name="connsiteY1" fmla="*/ 0 h 3244254"/>
                      <a:gd name="connsiteX2" fmla="*/ 973937 w 973937"/>
                      <a:gd name="connsiteY2" fmla="*/ 1516289 h 3244254"/>
                      <a:gd name="connsiteX3" fmla="*/ 973937 w 973937"/>
                      <a:gd name="connsiteY3" fmla="*/ 1516290 h 3244254"/>
                      <a:gd name="connsiteX4" fmla="*/ 973937 w 973937"/>
                      <a:gd name="connsiteY4" fmla="*/ 1516290 h 3244254"/>
                      <a:gd name="connsiteX5" fmla="*/ 973698 w 973937"/>
                      <a:gd name="connsiteY5" fmla="*/ 1522323 h 3244254"/>
                      <a:gd name="connsiteX6" fmla="*/ 953949 w 973937"/>
                      <a:gd name="connsiteY6" fmla="*/ 1674116 h 3244254"/>
                      <a:gd name="connsiteX7" fmla="*/ 685992 w 973937"/>
                      <a:gd name="connsiteY7" fmla="*/ 2968401 h 3244254"/>
                      <a:gd name="connsiteX8" fmla="*/ 347253 w 973937"/>
                      <a:gd name="connsiteY8" fmla="*/ 3130187 h 3244254"/>
                      <a:gd name="connsiteX9" fmla="*/ 16365 w 973937"/>
                      <a:gd name="connsiteY9" fmla="*/ 1641949 h 3244254"/>
                      <a:gd name="connsiteX10" fmla="*/ 0 w 973937"/>
                      <a:gd name="connsiteY10" fmla="*/ 1516290 h 3244254"/>
                      <a:gd name="connsiteX11" fmla="*/ 0 w 973937"/>
                      <a:gd name="connsiteY11" fmla="*/ 1516290 h 3244254"/>
                      <a:gd name="connsiteX12" fmla="*/ 0 w 973937"/>
                      <a:gd name="connsiteY12" fmla="*/ 1516289 h 3244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73937" h="3244254">
                        <a:moveTo>
                          <a:pt x="0" y="0"/>
                        </a:moveTo>
                        <a:lnTo>
                          <a:pt x="973937" y="0"/>
                        </a:lnTo>
                        <a:lnTo>
                          <a:pt x="973937" y="1516289"/>
                        </a:lnTo>
                        <a:lnTo>
                          <a:pt x="973937" y="1516290"/>
                        </a:lnTo>
                        <a:lnTo>
                          <a:pt x="973937" y="1516290"/>
                        </a:lnTo>
                        <a:lnTo>
                          <a:pt x="973698" y="1522323"/>
                        </a:lnTo>
                        <a:cubicBezTo>
                          <a:pt x="971223" y="1552461"/>
                          <a:pt x="965324" y="1598068"/>
                          <a:pt x="953949" y="1674116"/>
                        </a:cubicBezTo>
                        <a:cubicBezTo>
                          <a:pt x="908446" y="1978307"/>
                          <a:pt x="746663" y="2781337"/>
                          <a:pt x="685992" y="2968401"/>
                        </a:cubicBezTo>
                        <a:cubicBezTo>
                          <a:pt x="625321" y="3155466"/>
                          <a:pt x="463536" y="3387190"/>
                          <a:pt x="347253" y="3130187"/>
                        </a:cubicBezTo>
                        <a:cubicBezTo>
                          <a:pt x="245504" y="2905309"/>
                          <a:pt x="93436" y="2177220"/>
                          <a:pt x="16365" y="1641949"/>
                        </a:cubicBezTo>
                        <a:lnTo>
                          <a:pt x="0" y="1516290"/>
                        </a:lnTo>
                        <a:lnTo>
                          <a:pt x="0" y="1516290"/>
                        </a:lnTo>
                        <a:lnTo>
                          <a:pt x="0" y="1516289"/>
                        </a:lnTo>
                        <a:close/>
                      </a:path>
                    </a:pathLst>
                  </a:custGeom>
                  <a:solidFill>
                    <a:srgbClr val="5B9BD5"/>
                  </a:solidFill>
                  <a:ln w="1905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57" name="Group 356">
                    <a:extLst>
                      <a:ext uri="{FF2B5EF4-FFF2-40B4-BE49-F238E27FC236}">
                        <a16:creationId xmlns:a16="http://schemas.microsoft.com/office/drawing/2014/main" id="{843B2CD4-D84A-4E17-BBBD-C77FF82254F8}"/>
                      </a:ext>
                    </a:extLst>
                  </p:cNvPr>
                  <p:cNvGrpSpPr/>
                  <p:nvPr/>
                </p:nvGrpSpPr>
                <p:grpSpPr>
                  <a:xfrm>
                    <a:off x="6621653" y="1784030"/>
                    <a:ext cx="2530550" cy="880988"/>
                    <a:chOff x="5345302" y="1788793"/>
                    <a:chExt cx="2530550" cy="880988"/>
                  </a:xfrm>
                </p:grpSpPr>
                <p:sp>
                  <p:nvSpPr>
                    <p:cNvPr id="362" name="Freeform 378">
                      <a:extLst>
                        <a:ext uri="{FF2B5EF4-FFF2-40B4-BE49-F238E27FC236}">
                          <a16:creationId xmlns:a16="http://schemas.microsoft.com/office/drawing/2014/main" id="{7D9DB5B8-98E3-4A37-BF17-4E096211E5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8729" y="2406890"/>
                      <a:ext cx="487235" cy="142639"/>
                    </a:xfrm>
                    <a:custGeom>
                      <a:avLst/>
                      <a:gdLst>
                        <a:gd name="connsiteX0" fmla="*/ 0 w 487235"/>
                        <a:gd name="connsiteY0" fmla="*/ 0 h 142639"/>
                        <a:gd name="connsiteX1" fmla="*/ 206908 w 487235"/>
                        <a:gd name="connsiteY1" fmla="*/ 133489 h 142639"/>
                        <a:gd name="connsiteX2" fmla="*/ 487235 w 487235"/>
                        <a:gd name="connsiteY2" fmla="*/ 120140 h 1426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7235" h="142639">
                          <a:moveTo>
                            <a:pt x="0" y="0"/>
                          </a:moveTo>
                          <a:cubicBezTo>
                            <a:pt x="62851" y="56733"/>
                            <a:pt x="125702" y="113466"/>
                            <a:pt x="206908" y="133489"/>
                          </a:cubicBezTo>
                          <a:cubicBezTo>
                            <a:pt x="288114" y="153512"/>
                            <a:pt x="387674" y="136826"/>
                            <a:pt x="487235" y="120140"/>
                          </a:cubicBezTo>
                        </a:path>
                      </a:pathLst>
                    </a:custGeom>
                    <a:noFill/>
                    <a:ln w="28575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A025A7FC-B3A0-4961-8D34-210A8552F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7328" y="2486179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4" name="Group 363">
                      <a:extLst>
                        <a:ext uri="{FF2B5EF4-FFF2-40B4-BE49-F238E27FC236}">
                          <a16:creationId xmlns:a16="http://schemas.microsoft.com/office/drawing/2014/main" id="{638E9942-4C63-4C52-8B5E-BD72ED891258}"/>
                        </a:ext>
                      </a:extLst>
                    </p:cNvPr>
                    <p:cNvGrpSpPr/>
                    <p:nvPr/>
                  </p:nvGrpSpPr>
                  <p:grpSpPr>
                    <a:xfrm rot="1980000">
                      <a:off x="5345302" y="1788793"/>
                      <a:ext cx="1108524" cy="466514"/>
                      <a:chOff x="9008832" y="1859860"/>
                      <a:chExt cx="1108524" cy="466514"/>
                    </a:xfrm>
                  </p:grpSpPr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55AE0C3D-1499-4917-8B58-05C545EA52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16100" y="1859860"/>
                        <a:ext cx="893989" cy="28291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3" name="Rectangle 372">
                        <a:extLst>
                          <a:ext uri="{FF2B5EF4-FFF2-40B4-BE49-F238E27FC236}">
                            <a16:creationId xmlns:a16="http://schemas.microsoft.com/office/drawing/2014/main" id="{E46DC7FB-EB5E-4884-8F2B-BC10DCE762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08832" y="2142772"/>
                        <a:ext cx="1108524" cy="18360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365" name="Freeform 381">
                      <a:extLst>
                        <a:ext uri="{FF2B5EF4-FFF2-40B4-BE49-F238E27FC236}">
                          <a16:creationId xmlns:a16="http://schemas.microsoft.com/office/drawing/2014/main" id="{B7F00C36-1A72-4624-9DE9-1EC2FBE1E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0660" y="2462873"/>
                      <a:ext cx="487235" cy="142639"/>
                    </a:xfrm>
                    <a:custGeom>
                      <a:avLst/>
                      <a:gdLst>
                        <a:gd name="connsiteX0" fmla="*/ 0 w 487235"/>
                        <a:gd name="connsiteY0" fmla="*/ 0 h 142639"/>
                        <a:gd name="connsiteX1" fmla="*/ 206908 w 487235"/>
                        <a:gd name="connsiteY1" fmla="*/ 133489 h 142639"/>
                        <a:gd name="connsiteX2" fmla="*/ 487235 w 487235"/>
                        <a:gd name="connsiteY2" fmla="*/ 120140 h 1426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7235" h="142639">
                          <a:moveTo>
                            <a:pt x="0" y="0"/>
                          </a:moveTo>
                          <a:cubicBezTo>
                            <a:pt x="62851" y="56733"/>
                            <a:pt x="125702" y="113466"/>
                            <a:pt x="206908" y="133489"/>
                          </a:cubicBezTo>
                          <a:cubicBezTo>
                            <a:pt x="288114" y="153512"/>
                            <a:pt x="387674" y="136826"/>
                            <a:pt x="487235" y="120140"/>
                          </a:cubicBezTo>
                        </a:path>
                      </a:pathLst>
                    </a:custGeom>
                    <a:noFill/>
                    <a:ln w="28575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1B313193-690A-4AA5-8517-0A633F6BD331}"/>
                      </a:ext>
                    </a:extLst>
                  </p:cNvPr>
                  <p:cNvCxnSpPr/>
                  <p:nvPr/>
                </p:nvCxnSpPr>
                <p:spPr>
                  <a:xfrm>
                    <a:off x="8139958" y="2936759"/>
                    <a:ext cx="500584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EAF93C05-B477-4C36-A0A0-586006DE4668}"/>
                      </a:ext>
                    </a:extLst>
                  </p:cNvPr>
                  <p:cNvCxnSpPr/>
                  <p:nvPr/>
                </p:nvCxnSpPr>
                <p:spPr>
                  <a:xfrm>
                    <a:off x="8139958" y="3736582"/>
                    <a:ext cx="500584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0" name="Freeform 377">
                    <a:extLst>
                      <a:ext uri="{FF2B5EF4-FFF2-40B4-BE49-F238E27FC236}">
                        <a16:creationId xmlns:a16="http://schemas.microsoft.com/office/drawing/2014/main" id="{89D16380-D509-45BE-AE9D-06EBFD9EDFE4}"/>
                      </a:ext>
                    </a:extLst>
                  </p:cNvPr>
                  <p:cNvSpPr/>
                  <p:nvPr/>
                </p:nvSpPr>
                <p:spPr>
                  <a:xfrm>
                    <a:off x="8138205" y="4248147"/>
                    <a:ext cx="930894" cy="1651597"/>
                  </a:xfrm>
                  <a:custGeom>
                    <a:avLst/>
                    <a:gdLst>
                      <a:gd name="connsiteX0" fmla="*/ 0 w 1285750"/>
                      <a:gd name="connsiteY0" fmla="*/ 0 h 2281185"/>
                      <a:gd name="connsiteX1" fmla="*/ 1285750 w 1285750"/>
                      <a:gd name="connsiteY1" fmla="*/ 0 h 2281185"/>
                      <a:gd name="connsiteX2" fmla="*/ 1285435 w 1285750"/>
                      <a:gd name="connsiteY2" fmla="*/ 7966 h 2281185"/>
                      <a:gd name="connsiteX3" fmla="*/ 1259362 w 1285750"/>
                      <a:gd name="connsiteY3" fmla="*/ 208356 h 2281185"/>
                      <a:gd name="connsiteX4" fmla="*/ 905617 w 1285750"/>
                      <a:gd name="connsiteY4" fmla="*/ 1917016 h 2281185"/>
                      <a:gd name="connsiteX5" fmla="*/ 458428 w 1285750"/>
                      <a:gd name="connsiteY5" fmla="*/ 2130598 h 2281185"/>
                      <a:gd name="connsiteX6" fmla="*/ 21604 w 1285750"/>
                      <a:gd name="connsiteY6" fmla="*/ 165891 h 2281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85750" h="2281185">
                        <a:moveTo>
                          <a:pt x="0" y="0"/>
                        </a:moveTo>
                        <a:lnTo>
                          <a:pt x="1285750" y="0"/>
                        </a:lnTo>
                        <a:lnTo>
                          <a:pt x="1285435" y="7966"/>
                        </a:lnTo>
                        <a:cubicBezTo>
                          <a:pt x="1282167" y="47752"/>
                          <a:pt x="1274380" y="107961"/>
                          <a:pt x="1259362" y="208356"/>
                        </a:cubicBezTo>
                        <a:cubicBezTo>
                          <a:pt x="1199292" y="609936"/>
                          <a:pt x="985712" y="1670061"/>
                          <a:pt x="905617" y="1917016"/>
                        </a:cubicBezTo>
                        <a:cubicBezTo>
                          <a:pt x="825522" y="2163971"/>
                          <a:pt x="611941" y="2469883"/>
                          <a:pt x="458428" y="2130598"/>
                        </a:cubicBezTo>
                        <a:cubicBezTo>
                          <a:pt x="324104" y="1833724"/>
                          <a:pt x="123350" y="872533"/>
                          <a:pt x="21604" y="165891"/>
                        </a:cubicBezTo>
                        <a:close/>
                      </a:path>
                    </a:pathLst>
                  </a:custGeom>
                  <a:solidFill>
                    <a:srgbClr val="70AD47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26730DF1-78C2-4B09-AAA3-A0405A1F3EF6}"/>
                    </a:ext>
                  </a:extLst>
                </p:cNvPr>
                <p:cNvGrpSpPr/>
                <p:nvPr/>
              </p:nvGrpSpPr>
              <p:grpSpPr>
                <a:xfrm>
                  <a:off x="4325184" y="2659134"/>
                  <a:ext cx="197161" cy="321777"/>
                  <a:chOff x="6621653" y="1784030"/>
                  <a:chExt cx="2530550" cy="4130005"/>
                </a:xfrm>
              </p:grpSpPr>
              <p:sp>
                <p:nvSpPr>
                  <p:cNvPr id="338" name="Freeform 362">
                    <a:extLst>
                      <a:ext uri="{FF2B5EF4-FFF2-40B4-BE49-F238E27FC236}">
                        <a16:creationId xmlns:a16="http://schemas.microsoft.com/office/drawing/2014/main" id="{F37CE637-2BF6-463F-924E-F71751CBA311}"/>
                      </a:ext>
                    </a:extLst>
                  </p:cNvPr>
                  <p:cNvSpPr/>
                  <p:nvPr/>
                </p:nvSpPr>
                <p:spPr>
                  <a:xfrm>
                    <a:off x="8117322" y="2669781"/>
                    <a:ext cx="973937" cy="3244254"/>
                  </a:xfrm>
                  <a:custGeom>
                    <a:avLst/>
                    <a:gdLst>
                      <a:gd name="connsiteX0" fmla="*/ 0 w 973937"/>
                      <a:gd name="connsiteY0" fmla="*/ 0 h 3244254"/>
                      <a:gd name="connsiteX1" fmla="*/ 973937 w 973937"/>
                      <a:gd name="connsiteY1" fmla="*/ 0 h 3244254"/>
                      <a:gd name="connsiteX2" fmla="*/ 973937 w 973937"/>
                      <a:gd name="connsiteY2" fmla="*/ 1516289 h 3244254"/>
                      <a:gd name="connsiteX3" fmla="*/ 973937 w 973937"/>
                      <a:gd name="connsiteY3" fmla="*/ 1516290 h 3244254"/>
                      <a:gd name="connsiteX4" fmla="*/ 973937 w 973937"/>
                      <a:gd name="connsiteY4" fmla="*/ 1516290 h 3244254"/>
                      <a:gd name="connsiteX5" fmla="*/ 973698 w 973937"/>
                      <a:gd name="connsiteY5" fmla="*/ 1522323 h 3244254"/>
                      <a:gd name="connsiteX6" fmla="*/ 953949 w 973937"/>
                      <a:gd name="connsiteY6" fmla="*/ 1674116 h 3244254"/>
                      <a:gd name="connsiteX7" fmla="*/ 685992 w 973937"/>
                      <a:gd name="connsiteY7" fmla="*/ 2968401 h 3244254"/>
                      <a:gd name="connsiteX8" fmla="*/ 347253 w 973937"/>
                      <a:gd name="connsiteY8" fmla="*/ 3130187 h 3244254"/>
                      <a:gd name="connsiteX9" fmla="*/ 16365 w 973937"/>
                      <a:gd name="connsiteY9" fmla="*/ 1641949 h 3244254"/>
                      <a:gd name="connsiteX10" fmla="*/ 0 w 973937"/>
                      <a:gd name="connsiteY10" fmla="*/ 1516290 h 3244254"/>
                      <a:gd name="connsiteX11" fmla="*/ 0 w 973937"/>
                      <a:gd name="connsiteY11" fmla="*/ 1516290 h 3244254"/>
                      <a:gd name="connsiteX12" fmla="*/ 0 w 973937"/>
                      <a:gd name="connsiteY12" fmla="*/ 1516289 h 3244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73937" h="3244254">
                        <a:moveTo>
                          <a:pt x="0" y="0"/>
                        </a:moveTo>
                        <a:lnTo>
                          <a:pt x="973937" y="0"/>
                        </a:lnTo>
                        <a:lnTo>
                          <a:pt x="973937" y="1516289"/>
                        </a:lnTo>
                        <a:lnTo>
                          <a:pt x="973937" y="1516290"/>
                        </a:lnTo>
                        <a:lnTo>
                          <a:pt x="973937" y="1516290"/>
                        </a:lnTo>
                        <a:lnTo>
                          <a:pt x="973698" y="1522323"/>
                        </a:lnTo>
                        <a:cubicBezTo>
                          <a:pt x="971223" y="1552461"/>
                          <a:pt x="965324" y="1598068"/>
                          <a:pt x="953949" y="1674116"/>
                        </a:cubicBezTo>
                        <a:cubicBezTo>
                          <a:pt x="908446" y="1978307"/>
                          <a:pt x="746663" y="2781337"/>
                          <a:pt x="685992" y="2968401"/>
                        </a:cubicBezTo>
                        <a:cubicBezTo>
                          <a:pt x="625321" y="3155466"/>
                          <a:pt x="463536" y="3387190"/>
                          <a:pt x="347253" y="3130187"/>
                        </a:cubicBezTo>
                        <a:cubicBezTo>
                          <a:pt x="245504" y="2905309"/>
                          <a:pt x="93436" y="2177220"/>
                          <a:pt x="16365" y="1641949"/>
                        </a:cubicBezTo>
                        <a:lnTo>
                          <a:pt x="0" y="1516290"/>
                        </a:lnTo>
                        <a:lnTo>
                          <a:pt x="0" y="1516290"/>
                        </a:lnTo>
                        <a:lnTo>
                          <a:pt x="0" y="1516289"/>
                        </a:lnTo>
                        <a:close/>
                      </a:path>
                    </a:pathLst>
                  </a:custGeom>
                  <a:solidFill>
                    <a:srgbClr val="5B9BD5"/>
                  </a:solidFill>
                  <a:ln w="1905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2BD8A00C-F924-4074-B53E-BA5621AE0DB3}"/>
                      </a:ext>
                    </a:extLst>
                  </p:cNvPr>
                  <p:cNvGrpSpPr/>
                  <p:nvPr/>
                </p:nvGrpSpPr>
                <p:grpSpPr>
                  <a:xfrm>
                    <a:off x="6621653" y="1784030"/>
                    <a:ext cx="2530550" cy="880988"/>
                    <a:chOff x="5345302" y="1788793"/>
                    <a:chExt cx="2530550" cy="880988"/>
                  </a:xfrm>
                </p:grpSpPr>
                <p:sp>
                  <p:nvSpPr>
                    <p:cNvPr id="350" name="Freeform 367">
                      <a:extLst>
                        <a:ext uri="{FF2B5EF4-FFF2-40B4-BE49-F238E27FC236}">
                          <a16:creationId xmlns:a16="http://schemas.microsoft.com/office/drawing/2014/main" id="{F23AC0B3-C431-4580-B0F9-9AB390D89E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8729" y="2406890"/>
                      <a:ext cx="487235" cy="142639"/>
                    </a:xfrm>
                    <a:custGeom>
                      <a:avLst/>
                      <a:gdLst>
                        <a:gd name="connsiteX0" fmla="*/ 0 w 487235"/>
                        <a:gd name="connsiteY0" fmla="*/ 0 h 142639"/>
                        <a:gd name="connsiteX1" fmla="*/ 206908 w 487235"/>
                        <a:gd name="connsiteY1" fmla="*/ 133489 h 142639"/>
                        <a:gd name="connsiteX2" fmla="*/ 487235 w 487235"/>
                        <a:gd name="connsiteY2" fmla="*/ 120140 h 1426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7235" h="142639">
                          <a:moveTo>
                            <a:pt x="0" y="0"/>
                          </a:moveTo>
                          <a:cubicBezTo>
                            <a:pt x="62851" y="56733"/>
                            <a:pt x="125702" y="113466"/>
                            <a:pt x="206908" y="133489"/>
                          </a:cubicBezTo>
                          <a:cubicBezTo>
                            <a:pt x="288114" y="153512"/>
                            <a:pt x="387674" y="136826"/>
                            <a:pt x="487235" y="120140"/>
                          </a:cubicBezTo>
                        </a:path>
                      </a:pathLst>
                    </a:custGeom>
                    <a:noFill/>
                    <a:ln w="28575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6F34F3CD-A049-42DB-BB8A-C1402C349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7328" y="2486179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52" name="Group 351">
                      <a:extLst>
                        <a:ext uri="{FF2B5EF4-FFF2-40B4-BE49-F238E27FC236}">
                          <a16:creationId xmlns:a16="http://schemas.microsoft.com/office/drawing/2014/main" id="{97E48A8F-3F0A-422D-9271-B648AB4A930B}"/>
                        </a:ext>
                      </a:extLst>
                    </p:cNvPr>
                    <p:cNvGrpSpPr/>
                    <p:nvPr/>
                  </p:nvGrpSpPr>
                  <p:grpSpPr>
                    <a:xfrm rot="1980000">
                      <a:off x="5345302" y="1788793"/>
                      <a:ext cx="1108524" cy="466514"/>
                      <a:chOff x="9008832" y="1859860"/>
                      <a:chExt cx="1108524" cy="466514"/>
                    </a:xfrm>
                  </p:grpSpPr>
                  <p:sp>
                    <p:nvSpPr>
                      <p:cNvPr id="354" name="Rectangle 353">
                        <a:extLst>
                          <a:ext uri="{FF2B5EF4-FFF2-40B4-BE49-F238E27FC236}">
                            <a16:creationId xmlns:a16="http://schemas.microsoft.com/office/drawing/2014/main" id="{32B0006E-1BE2-4FE8-889B-F59610709C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16100" y="1859860"/>
                        <a:ext cx="893989" cy="28291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5" name="Rectangle 354">
                        <a:extLst>
                          <a:ext uri="{FF2B5EF4-FFF2-40B4-BE49-F238E27FC236}">
                            <a16:creationId xmlns:a16="http://schemas.microsoft.com/office/drawing/2014/main" id="{C73DEEE0-AE8D-44BF-9FB8-4A83AEC910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08832" y="2142772"/>
                        <a:ext cx="1108524" cy="18360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353" name="Freeform 370">
                      <a:extLst>
                        <a:ext uri="{FF2B5EF4-FFF2-40B4-BE49-F238E27FC236}">
                          <a16:creationId xmlns:a16="http://schemas.microsoft.com/office/drawing/2014/main" id="{8D104C0E-0D9A-4617-81C6-158ED24AF1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0660" y="2462873"/>
                      <a:ext cx="487235" cy="142639"/>
                    </a:xfrm>
                    <a:custGeom>
                      <a:avLst/>
                      <a:gdLst>
                        <a:gd name="connsiteX0" fmla="*/ 0 w 487235"/>
                        <a:gd name="connsiteY0" fmla="*/ 0 h 142639"/>
                        <a:gd name="connsiteX1" fmla="*/ 206908 w 487235"/>
                        <a:gd name="connsiteY1" fmla="*/ 133489 h 142639"/>
                        <a:gd name="connsiteX2" fmla="*/ 487235 w 487235"/>
                        <a:gd name="connsiteY2" fmla="*/ 120140 h 1426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7235" h="142639">
                          <a:moveTo>
                            <a:pt x="0" y="0"/>
                          </a:moveTo>
                          <a:cubicBezTo>
                            <a:pt x="62851" y="56733"/>
                            <a:pt x="125702" y="113466"/>
                            <a:pt x="206908" y="133489"/>
                          </a:cubicBezTo>
                          <a:cubicBezTo>
                            <a:pt x="288114" y="153512"/>
                            <a:pt x="387674" y="136826"/>
                            <a:pt x="487235" y="120140"/>
                          </a:cubicBezTo>
                        </a:path>
                      </a:pathLst>
                    </a:custGeom>
                    <a:noFill/>
                    <a:ln w="28575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345" name="Straight Connector 344">
                    <a:extLst>
                      <a:ext uri="{FF2B5EF4-FFF2-40B4-BE49-F238E27FC236}">
                        <a16:creationId xmlns:a16="http://schemas.microsoft.com/office/drawing/2014/main" id="{7B6CA2BF-190F-4A06-AD75-12D1B57217FF}"/>
                      </a:ext>
                    </a:extLst>
                  </p:cNvPr>
                  <p:cNvCxnSpPr/>
                  <p:nvPr/>
                </p:nvCxnSpPr>
                <p:spPr>
                  <a:xfrm>
                    <a:off x="8139958" y="2936759"/>
                    <a:ext cx="500584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54DA2B5C-F6F2-4A5B-B30C-F3667A66D6B5}"/>
                      </a:ext>
                    </a:extLst>
                  </p:cNvPr>
                  <p:cNvCxnSpPr/>
                  <p:nvPr/>
                </p:nvCxnSpPr>
                <p:spPr>
                  <a:xfrm>
                    <a:off x="8139958" y="3736582"/>
                    <a:ext cx="500584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7" name="Freeform 366">
                    <a:extLst>
                      <a:ext uri="{FF2B5EF4-FFF2-40B4-BE49-F238E27FC236}">
                        <a16:creationId xmlns:a16="http://schemas.microsoft.com/office/drawing/2014/main" id="{59E9D29B-2CC6-47AD-B3D1-A253B52DCDE7}"/>
                      </a:ext>
                    </a:extLst>
                  </p:cNvPr>
                  <p:cNvSpPr/>
                  <p:nvPr/>
                </p:nvSpPr>
                <p:spPr>
                  <a:xfrm>
                    <a:off x="8138205" y="4248147"/>
                    <a:ext cx="930894" cy="1651597"/>
                  </a:xfrm>
                  <a:custGeom>
                    <a:avLst/>
                    <a:gdLst>
                      <a:gd name="connsiteX0" fmla="*/ 0 w 1285750"/>
                      <a:gd name="connsiteY0" fmla="*/ 0 h 2281185"/>
                      <a:gd name="connsiteX1" fmla="*/ 1285750 w 1285750"/>
                      <a:gd name="connsiteY1" fmla="*/ 0 h 2281185"/>
                      <a:gd name="connsiteX2" fmla="*/ 1285435 w 1285750"/>
                      <a:gd name="connsiteY2" fmla="*/ 7966 h 2281185"/>
                      <a:gd name="connsiteX3" fmla="*/ 1259362 w 1285750"/>
                      <a:gd name="connsiteY3" fmla="*/ 208356 h 2281185"/>
                      <a:gd name="connsiteX4" fmla="*/ 905617 w 1285750"/>
                      <a:gd name="connsiteY4" fmla="*/ 1917016 h 2281185"/>
                      <a:gd name="connsiteX5" fmla="*/ 458428 w 1285750"/>
                      <a:gd name="connsiteY5" fmla="*/ 2130598 h 2281185"/>
                      <a:gd name="connsiteX6" fmla="*/ 21604 w 1285750"/>
                      <a:gd name="connsiteY6" fmla="*/ 165891 h 2281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85750" h="2281185">
                        <a:moveTo>
                          <a:pt x="0" y="0"/>
                        </a:moveTo>
                        <a:lnTo>
                          <a:pt x="1285750" y="0"/>
                        </a:lnTo>
                        <a:lnTo>
                          <a:pt x="1285435" y="7966"/>
                        </a:lnTo>
                        <a:cubicBezTo>
                          <a:pt x="1282167" y="47752"/>
                          <a:pt x="1274380" y="107961"/>
                          <a:pt x="1259362" y="208356"/>
                        </a:cubicBezTo>
                        <a:cubicBezTo>
                          <a:pt x="1199292" y="609936"/>
                          <a:pt x="985712" y="1670061"/>
                          <a:pt x="905617" y="1917016"/>
                        </a:cubicBezTo>
                        <a:cubicBezTo>
                          <a:pt x="825522" y="2163971"/>
                          <a:pt x="611941" y="2469883"/>
                          <a:pt x="458428" y="2130598"/>
                        </a:cubicBezTo>
                        <a:cubicBezTo>
                          <a:pt x="324104" y="1833724"/>
                          <a:pt x="123350" y="872533"/>
                          <a:pt x="21604" y="165891"/>
                        </a:cubicBezTo>
                        <a:close/>
                      </a:path>
                    </a:pathLst>
                  </a:custGeom>
                  <a:solidFill>
                    <a:srgbClr val="70AD47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D4730D65-EA35-49D3-B6C2-C3BA4CB73AE0}"/>
                    </a:ext>
                  </a:extLst>
                </p:cNvPr>
                <p:cNvGrpSpPr/>
                <p:nvPr/>
              </p:nvGrpSpPr>
              <p:grpSpPr>
                <a:xfrm>
                  <a:off x="4266907" y="2741469"/>
                  <a:ext cx="197161" cy="321777"/>
                  <a:chOff x="6621653" y="1784030"/>
                  <a:chExt cx="2530550" cy="4130005"/>
                </a:xfrm>
              </p:grpSpPr>
              <p:sp>
                <p:nvSpPr>
                  <p:cNvPr id="238" name="Freeform 351">
                    <a:extLst>
                      <a:ext uri="{FF2B5EF4-FFF2-40B4-BE49-F238E27FC236}">
                        <a16:creationId xmlns:a16="http://schemas.microsoft.com/office/drawing/2014/main" id="{642AAFF1-5AFC-47D6-B105-8ADDF00C6B13}"/>
                      </a:ext>
                    </a:extLst>
                  </p:cNvPr>
                  <p:cNvSpPr/>
                  <p:nvPr/>
                </p:nvSpPr>
                <p:spPr>
                  <a:xfrm>
                    <a:off x="8117322" y="2669781"/>
                    <a:ext cx="973937" cy="3244254"/>
                  </a:xfrm>
                  <a:custGeom>
                    <a:avLst/>
                    <a:gdLst>
                      <a:gd name="connsiteX0" fmla="*/ 0 w 973937"/>
                      <a:gd name="connsiteY0" fmla="*/ 0 h 3244254"/>
                      <a:gd name="connsiteX1" fmla="*/ 973937 w 973937"/>
                      <a:gd name="connsiteY1" fmla="*/ 0 h 3244254"/>
                      <a:gd name="connsiteX2" fmla="*/ 973937 w 973937"/>
                      <a:gd name="connsiteY2" fmla="*/ 1516289 h 3244254"/>
                      <a:gd name="connsiteX3" fmla="*/ 973937 w 973937"/>
                      <a:gd name="connsiteY3" fmla="*/ 1516290 h 3244254"/>
                      <a:gd name="connsiteX4" fmla="*/ 973937 w 973937"/>
                      <a:gd name="connsiteY4" fmla="*/ 1516290 h 3244254"/>
                      <a:gd name="connsiteX5" fmla="*/ 973698 w 973937"/>
                      <a:gd name="connsiteY5" fmla="*/ 1522323 h 3244254"/>
                      <a:gd name="connsiteX6" fmla="*/ 953949 w 973937"/>
                      <a:gd name="connsiteY6" fmla="*/ 1674116 h 3244254"/>
                      <a:gd name="connsiteX7" fmla="*/ 685992 w 973937"/>
                      <a:gd name="connsiteY7" fmla="*/ 2968401 h 3244254"/>
                      <a:gd name="connsiteX8" fmla="*/ 347253 w 973937"/>
                      <a:gd name="connsiteY8" fmla="*/ 3130187 h 3244254"/>
                      <a:gd name="connsiteX9" fmla="*/ 16365 w 973937"/>
                      <a:gd name="connsiteY9" fmla="*/ 1641949 h 3244254"/>
                      <a:gd name="connsiteX10" fmla="*/ 0 w 973937"/>
                      <a:gd name="connsiteY10" fmla="*/ 1516290 h 3244254"/>
                      <a:gd name="connsiteX11" fmla="*/ 0 w 973937"/>
                      <a:gd name="connsiteY11" fmla="*/ 1516290 h 3244254"/>
                      <a:gd name="connsiteX12" fmla="*/ 0 w 973937"/>
                      <a:gd name="connsiteY12" fmla="*/ 1516289 h 3244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73937" h="3244254">
                        <a:moveTo>
                          <a:pt x="0" y="0"/>
                        </a:moveTo>
                        <a:lnTo>
                          <a:pt x="973937" y="0"/>
                        </a:lnTo>
                        <a:lnTo>
                          <a:pt x="973937" y="1516289"/>
                        </a:lnTo>
                        <a:lnTo>
                          <a:pt x="973937" y="1516290"/>
                        </a:lnTo>
                        <a:lnTo>
                          <a:pt x="973937" y="1516290"/>
                        </a:lnTo>
                        <a:lnTo>
                          <a:pt x="973698" y="1522323"/>
                        </a:lnTo>
                        <a:cubicBezTo>
                          <a:pt x="971223" y="1552461"/>
                          <a:pt x="965324" y="1598068"/>
                          <a:pt x="953949" y="1674116"/>
                        </a:cubicBezTo>
                        <a:cubicBezTo>
                          <a:pt x="908446" y="1978307"/>
                          <a:pt x="746663" y="2781337"/>
                          <a:pt x="685992" y="2968401"/>
                        </a:cubicBezTo>
                        <a:cubicBezTo>
                          <a:pt x="625321" y="3155466"/>
                          <a:pt x="463536" y="3387190"/>
                          <a:pt x="347253" y="3130187"/>
                        </a:cubicBezTo>
                        <a:cubicBezTo>
                          <a:pt x="245504" y="2905309"/>
                          <a:pt x="93436" y="2177220"/>
                          <a:pt x="16365" y="1641949"/>
                        </a:cubicBezTo>
                        <a:lnTo>
                          <a:pt x="0" y="1516290"/>
                        </a:lnTo>
                        <a:lnTo>
                          <a:pt x="0" y="1516290"/>
                        </a:lnTo>
                        <a:lnTo>
                          <a:pt x="0" y="1516289"/>
                        </a:lnTo>
                        <a:close/>
                      </a:path>
                    </a:pathLst>
                  </a:custGeom>
                  <a:solidFill>
                    <a:srgbClr val="5B9BD5"/>
                  </a:solidFill>
                  <a:ln w="1905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62" name="Group 261">
                    <a:extLst>
                      <a:ext uri="{FF2B5EF4-FFF2-40B4-BE49-F238E27FC236}">
                        <a16:creationId xmlns:a16="http://schemas.microsoft.com/office/drawing/2014/main" id="{089EC653-CB62-437E-8CF4-8AAEEEDADD52}"/>
                      </a:ext>
                    </a:extLst>
                  </p:cNvPr>
                  <p:cNvGrpSpPr/>
                  <p:nvPr/>
                </p:nvGrpSpPr>
                <p:grpSpPr>
                  <a:xfrm>
                    <a:off x="6621653" y="1784030"/>
                    <a:ext cx="2530550" cy="880988"/>
                    <a:chOff x="5345302" y="1788793"/>
                    <a:chExt cx="2530550" cy="880988"/>
                  </a:xfrm>
                </p:grpSpPr>
                <p:sp>
                  <p:nvSpPr>
                    <p:cNvPr id="328" name="Freeform 356">
                      <a:extLst>
                        <a:ext uri="{FF2B5EF4-FFF2-40B4-BE49-F238E27FC236}">
                          <a16:creationId xmlns:a16="http://schemas.microsoft.com/office/drawing/2014/main" id="{8F6D6090-6331-48D9-B34D-E85CF703F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8729" y="2406890"/>
                      <a:ext cx="487235" cy="142639"/>
                    </a:xfrm>
                    <a:custGeom>
                      <a:avLst/>
                      <a:gdLst>
                        <a:gd name="connsiteX0" fmla="*/ 0 w 487235"/>
                        <a:gd name="connsiteY0" fmla="*/ 0 h 142639"/>
                        <a:gd name="connsiteX1" fmla="*/ 206908 w 487235"/>
                        <a:gd name="connsiteY1" fmla="*/ 133489 h 142639"/>
                        <a:gd name="connsiteX2" fmla="*/ 487235 w 487235"/>
                        <a:gd name="connsiteY2" fmla="*/ 120140 h 1426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7235" h="142639">
                          <a:moveTo>
                            <a:pt x="0" y="0"/>
                          </a:moveTo>
                          <a:cubicBezTo>
                            <a:pt x="62851" y="56733"/>
                            <a:pt x="125702" y="113466"/>
                            <a:pt x="206908" y="133489"/>
                          </a:cubicBezTo>
                          <a:cubicBezTo>
                            <a:pt x="288114" y="153512"/>
                            <a:pt x="387674" y="136826"/>
                            <a:pt x="487235" y="120140"/>
                          </a:cubicBezTo>
                        </a:path>
                      </a:pathLst>
                    </a:custGeom>
                    <a:noFill/>
                    <a:ln w="28575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A9F5EF08-B728-4354-A9B2-06A1DC024A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7328" y="2486179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C73B4F12-B59C-4AB6-AD02-1C30DCC27804}"/>
                        </a:ext>
                      </a:extLst>
                    </p:cNvPr>
                    <p:cNvGrpSpPr/>
                    <p:nvPr/>
                  </p:nvGrpSpPr>
                  <p:grpSpPr>
                    <a:xfrm rot="1980000">
                      <a:off x="5345302" y="1788793"/>
                      <a:ext cx="1108524" cy="466514"/>
                      <a:chOff x="9008832" y="1859860"/>
                      <a:chExt cx="1108524" cy="466514"/>
                    </a:xfrm>
                  </p:grpSpPr>
                  <p:sp>
                    <p:nvSpPr>
                      <p:cNvPr id="336" name="Rectangle 335">
                        <a:extLst>
                          <a:ext uri="{FF2B5EF4-FFF2-40B4-BE49-F238E27FC236}">
                            <a16:creationId xmlns:a16="http://schemas.microsoft.com/office/drawing/2014/main" id="{2A473837-9522-48C7-B6E0-CA51913BE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16100" y="1859860"/>
                        <a:ext cx="893989" cy="28291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7" name="Rectangle 336">
                        <a:extLst>
                          <a:ext uri="{FF2B5EF4-FFF2-40B4-BE49-F238E27FC236}">
                            <a16:creationId xmlns:a16="http://schemas.microsoft.com/office/drawing/2014/main" id="{4EF61923-C95A-47F1-9C49-54626ECDF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08832" y="2142772"/>
                        <a:ext cx="1108524" cy="18360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335" name="Freeform 359">
                      <a:extLst>
                        <a:ext uri="{FF2B5EF4-FFF2-40B4-BE49-F238E27FC236}">
                          <a16:creationId xmlns:a16="http://schemas.microsoft.com/office/drawing/2014/main" id="{1CD4B5A8-9754-4524-AE94-3A48389B1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0660" y="2462873"/>
                      <a:ext cx="487235" cy="142639"/>
                    </a:xfrm>
                    <a:custGeom>
                      <a:avLst/>
                      <a:gdLst>
                        <a:gd name="connsiteX0" fmla="*/ 0 w 487235"/>
                        <a:gd name="connsiteY0" fmla="*/ 0 h 142639"/>
                        <a:gd name="connsiteX1" fmla="*/ 206908 w 487235"/>
                        <a:gd name="connsiteY1" fmla="*/ 133489 h 142639"/>
                        <a:gd name="connsiteX2" fmla="*/ 487235 w 487235"/>
                        <a:gd name="connsiteY2" fmla="*/ 120140 h 1426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7235" h="142639">
                          <a:moveTo>
                            <a:pt x="0" y="0"/>
                          </a:moveTo>
                          <a:cubicBezTo>
                            <a:pt x="62851" y="56733"/>
                            <a:pt x="125702" y="113466"/>
                            <a:pt x="206908" y="133489"/>
                          </a:cubicBezTo>
                          <a:cubicBezTo>
                            <a:pt x="288114" y="153512"/>
                            <a:pt x="387674" y="136826"/>
                            <a:pt x="487235" y="120140"/>
                          </a:cubicBezTo>
                        </a:path>
                      </a:pathLst>
                    </a:custGeom>
                    <a:noFill/>
                    <a:ln w="28575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4E380391-7317-44E4-98E8-2E0D9C8CEBF6}"/>
                      </a:ext>
                    </a:extLst>
                  </p:cNvPr>
                  <p:cNvCxnSpPr/>
                  <p:nvPr/>
                </p:nvCxnSpPr>
                <p:spPr>
                  <a:xfrm>
                    <a:off x="8139958" y="2936759"/>
                    <a:ext cx="500584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8DFB1CAE-0A56-4EFD-94B4-24B38FC5C396}"/>
                      </a:ext>
                    </a:extLst>
                  </p:cNvPr>
                  <p:cNvCxnSpPr/>
                  <p:nvPr/>
                </p:nvCxnSpPr>
                <p:spPr>
                  <a:xfrm>
                    <a:off x="8139958" y="3736582"/>
                    <a:ext cx="500584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5" name="Freeform 355">
                    <a:extLst>
                      <a:ext uri="{FF2B5EF4-FFF2-40B4-BE49-F238E27FC236}">
                        <a16:creationId xmlns:a16="http://schemas.microsoft.com/office/drawing/2014/main" id="{C7376BBE-0635-4757-B660-4EA2C284A08B}"/>
                      </a:ext>
                    </a:extLst>
                  </p:cNvPr>
                  <p:cNvSpPr/>
                  <p:nvPr/>
                </p:nvSpPr>
                <p:spPr>
                  <a:xfrm>
                    <a:off x="8138205" y="4248147"/>
                    <a:ext cx="930894" cy="1651597"/>
                  </a:xfrm>
                  <a:custGeom>
                    <a:avLst/>
                    <a:gdLst>
                      <a:gd name="connsiteX0" fmla="*/ 0 w 1285750"/>
                      <a:gd name="connsiteY0" fmla="*/ 0 h 2281185"/>
                      <a:gd name="connsiteX1" fmla="*/ 1285750 w 1285750"/>
                      <a:gd name="connsiteY1" fmla="*/ 0 h 2281185"/>
                      <a:gd name="connsiteX2" fmla="*/ 1285435 w 1285750"/>
                      <a:gd name="connsiteY2" fmla="*/ 7966 h 2281185"/>
                      <a:gd name="connsiteX3" fmla="*/ 1259362 w 1285750"/>
                      <a:gd name="connsiteY3" fmla="*/ 208356 h 2281185"/>
                      <a:gd name="connsiteX4" fmla="*/ 905617 w 1285750"/>
                      <a:gd name="connsiteY4" fmla="*/ 1917016 h 2281185"/>
                      <a:gd name="connsiteX5" fmla="*/ 458428 w 1285750"/>
                      <a:gd name="connsiteY5" fmla="*/ 2130598 h 2281185"/>
                      <a:gd name="connsiteX6" fmla="*/ 21604 w 1285750"/>
                      <a:gd name="connsiteY6" fmla="*/ 165891 h 2281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85750" h="2281185">
                        <a:moveTo>
                          <a:pt x="0" y="0"/>
                        </a:moveTo>
                        <a:lnTo>
                          <a:pt x="1285750" y="0"/>
                        </a:lnTo>
                        <a:lnTo>
                          <a:pt x="1285435" y="7966"/>
                        </a:lnTo>
                        <a:cubicBezTo>
                          <a:pt x="1282167" y="47752"/>
                          <a:pt x="1274380" y="107961"/>
                          <a:pt x="1259362" y="208356"/>
                        </a:cubicBezTo>
                        <a:cubicBezTo>
                          <a:pt x="1199292" y="609936"/>
                          <a:pt x="985712" y="1670061"/>
                          <a:pt x="905617" y="1917016"/>
                        </a:cubicBezTo>
                        <a:cubicBezTo>
                          <a:pt x="825522" y="2163971"/>
                          <a:pt x="611941" y="2469883"/>
                          <a:pt x="458428" y="2130598"/>
                        </a:cubicBezTo>
                        <a:cubicBezTo>
                          <a:pt x="324104" y="1833724"/>
                          <a:pt x="123350" y="872533"/>
                          <a:pt x="21604" y="165891"/>
                        </a:cubicBezTo>
                        <a:close/>
                      </a:path>
                    </a:pathLst>
                  </a:custGeom>
                  <a:solidFill>
                    <a:srgbClr val="70AD47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CED81F-7617-4C1E-B5D3-1E1505BE462F}"/>
                  </a:ext>
                </a:extLst>
              </p:cNvPr>
              <p:cNvSpPr txBox="1"/>
              <p:nvPr/>
            </p:nvSpPr>
            <p:spPr>
              <a:xfrm>
                <a:off x="4231045" y="2034914"/>
                <a:ext cx="930999" cy="361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material</a:t>
                </a:r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BD45C0A0-F30D-4320-B1E9-2C9725F005D2}"/>
                  </a:ext>
                </a:extLst>
              </p:cNvPr>
              <p:cNvSpPr txBox="1"/>
              <p:nvPr/>
            </p:nvSpPr>
            <p:spPr>
              <a:xfrm>
                <a:off x="7125632" y="2054306"/>
                <a:ext cx="1378367" cy="361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samples/data</a:t>
                </a:r>
              </a:p>
            </p:txBody>
          </p:sp>
          <p:cxnSp>
            <p:nvCxnSpPr>
              <p:cNvPr id="403" name="Straight Arrow Connector 402">
                <a:extLst>
                  <a:ext uri="{FF2B5EF4-FFF2-40B4-BE49-F238E27FC236}">
                    <a16:creationId xmlns:a16="http://schemas.microsoft.com/office/drawing/2014/main" id="{627BAA4E-1DB7-4734-A2E6-8BA70A085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6317" y="1713678"/>
                <a:ext cx="21593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9CCE4129-4939-407E-B7D9-F3896A4F7C27}"/>
                  </a:ext>
                </a:extLst>
              </p:cNvPr>
              <p:cNvSpPr txBox="1"/>
              <p:nvPr/>
            </p:nvSpPr>
            <p:spPr>
              <a:xfrm>
                <a:off x="4966317" y="1252107"/>
                <a:ext cx="2120798" cy="361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595959"/>
                    </a:solidFill>
                    <a:latin typeface="Calibri" panose="020F0502020204030204"/>
                  </a:rPr>
                  <a:t>characteristics </a:t>
                </a: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B2AE539D-4EE2-4EC2-9963-41D1746E13F6}"/>
                  </a:ext>
                </a:extLst>
              </p:cNvPr>
              <p:cNvSpPr/>
              <p:nvPr/>
            </p:nvSpPr>
            <p:spPr>
              <a:xfrm>
                <a:off x="6451552" y="1670568"/>
                <a:ext cx="71208" cy="8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600"/>
              </a:p>
            </p:txBody>
          </p: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AD034A1C-F296-4CB8-B8A0-E9520B5283B5}"/>
                  </a:ext>
                </a:extLst>
              </p:cNvPr>
              <p:cNvGrpSpPr/>
              <p:nvPr/>
            </p:nvGrpSpPr>
            <p:grpSpPr>
              <a:xfrm>
                <a:off x="5213891" y="1610070"/>
                <a:ext cx="290182" cy="190454"/>
                <a:chOff x="4524962" y="5302934"/>
                <a:chExt cx="538736" cy="353589"/>
              </a:xfrm>
            </p:grpSpPr>
            <p:sp>
              <p:nvSpPr>
                <p:cNvPr id="389" name="Rechteck: abgerundete Ecken 87">
                  <a:extLst>
                    <a:ext uri="{FF2B5EF4-FFF2-40B4-BE49-F238E27FC236}">
                      <a16:creationId xmlns:a16="http://schemas.microsoft.com/office/drawing/2014/main" id="{A45F44A1-A218-4CA1-8A08-0C6988648C55}"/>
                    </a:ext>
                  </a:extLst>
                </p:cNvPr>
                <p:cNvSpPr/>
                <p:nvPr/>
              </p:nvSpPr>
              <p:spPr>
                <a:xfrm>
                  <a:off x="4524962" y="5334050"/>
                  <a:ext cx="427527" cy="322473"/>
                </a:xfrm>
                <a:prstGeom prst="round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E4094F47-7AA2-4E38-AE26-C4682A0EE865}"/>
                    </a:ext>
                  </a:extLst>
                </p:cNvPr>
                <p:cNvSpPr txBox="1"/>
                <p:nvPr/>
              </p:nvSpPr>
              <p:spPr>
                <a:xfrm>
                  <a:off x="4641527" y="5302934"/>
                  <a:ext cx="422171" cy="3352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C</a:t>
                  </a:r>
                  <a:r>
                    <a:rPr kumimoji="0" lang="en-US" sz="10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</a:t>
                  </a:r>
                </a:p>
              </p:txBody>
            </p:sp>
          </p:grpSp>
          <p:sp>
            <p:nvSpPr>
              <p:cNvPr id="392" name="Rechteck: abgerundete Ecken 87">
                <a:extLst>
                  <a:ext uri="{FF2B5EF4-FFF2-40B4-BE49-F238E27FC236}">
                    <a16:creationId xmlns:a16="http://schemas.microsoft.com/office/drawing/2014/main" id="{98E456A3-EABC-48ED-AA17-EC6C748DAF37}"/>
                  </a:ext>
                </a:extLst>
              </p:cNvPr>
              <p:cNvSpPr/>
              <p:nvPr/>
            </p:nvSpPr>
            <p:spPr>
              <a:xfrm>
                <a:off x="5484388" y="1626831"/>
                <a:ext cx="230280" cy="173694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Rechteck: abgerundete Ecken 87">
                <a:extLst>
                  <a:ext uri="{FF2B5EF4-FFF2-40B4-BE49-F238E27FC236}">
                    <a16:creationId xmlns:a16="http://schemas.microsoft.com/office/drawing/2014/main" id="{84A7546B-092F-4AD7-ACC1-CFF0DED322C2}"/>
                  </a:ext>
                </a:extLst>
              </p:cNvPr>
              <p:cNvSpPr/>
              <p:nvPr/>
            </p:nvSpPr>
            <p:spPr>
              <a:xfrm>
                <a:off x="5754892" y="1626831"/>
                <a:ext cx="230280" cy="173694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8" name="Rechteck: abgerundete Ecken 87">
                <a:extLst>
                  <a:ext uri="{FF2B5EF4-FFF2-40B4-BE49-F238E27FC236}">
                    <a16:creationId xmlns:a16="http://schemas.microsoft.com/office/drawing/2014/main" id="{4E94894D-2E8B-45B7-AE28-34389982A9E6}"/>
                  </a:ext>
                </a:extLst>
              </p:cNvPr>
              <p:cNvSpPr/>
              <p:nvPr/>
            </p:nvSpPr>
            <p:spPr>
              <a:xfrm>
                <a:off x="6035858" y="1626831"/>
                <a:ext cx="479587" cy="173694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1" name="Rechteck: abgerundete Ecken 87">
                <a:extLst>
                  <a:ext uri="{FF2B5EF4-FFF2-40B4-BE49-F238E27FC236}">
                    <a16:creationId xmlns:a16="http://schemas.microsoft.com/office/drawing/2014/main" id="{BED7159D-4D6B-4538-A74D-492D6C53684B}"/>
                  </a:ext>
                </a:extLst>
              </p:cNvPr>
              <p:cNvSpPr/>
              <p:nvPr/>
            </p:nvSpPr>
            <p:spPr>
              <a:xfrm>
                <a:off x="6566403" y="1626831"/>
                <a:ext cx="230280" cy="173694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9C8FB80F-6991-423B-BF34-D65C30512E73}"/>
                  </a:ext>
                </a:extLst>
              </p:cNvPr>
              <p:cNvSpPr txBox="1"/>
              <p:nvPr/>
            </p:nvSpPr>
            <p:spPr>
              <a:xfrm>
                <a:off x="5537472" y="1615940"/>
                <a:ext cx="161357" cy="18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C</a:t>
                </a:r>
                <a:r>
                  <a:rPr lang="en-US" sz="1000" kern="0" baseline="-25000" dirty="0">
                    <a:solidFill>
                      <a:schemeClr val="bg1"/>
                    </a:solidFill>
                    <a:latin typeface="Calibri" panose="020F0502020204030204"/>
                  </a:rPr>
                  <a:t>2</a:t>
                </a:r>
                <a:endParaRPr kumimoji="0" lang="en-US" sz="10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A9B7EEE7-6F94-495F-9FAF-13DF0A0DFE9A}"/>
                  </a:ext>
                </a:extLst>
              </p:cNvPr>
              <p:cNvSpPr txBox="1"/>
              <p:nvPr/>
            </p:nvSpPr>
            <p:spPr>
              <a:xfrm>
                <a:off x="5804591" y="1615940"/>
                <a:ext cx="161357" cy="18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C</a:t>
                </a:r>
                <a:r>
                  <a:rPr kumimoji="0" lang="en-US" sz="10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3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CE337B23-7A4C-4744-B743-32C27BEC2C92}"/>
                  </a:ext>
                </a:extLst>
              </p:cNvPr>
              <p:cNvSpPr txBox="1"/>
              <p:nvPr/>
            </p:nvSpPr>
            <p:spPr>
              <a:xfrm>
                <a:off x="6209494" y="1613456"/>
                <a:ext cx="161357" cy="18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latin typeface="Calibri" panose="020F0502020204030204"/>
                  </a:rPr>
                  <a:t>…</a:t>
                </a:r>
                <a:endParaRPr kumimoji="0" lang="en-US" sz="1000" b="1" i="0" u="none" strike="noStrike" kern="0" cap="none" spc="0" normalizeH="0" baseline="-25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BEB7AB93-6D75-472F-B297-02A2C6540640}"/>
                  </a:ext>
                </a:extLst>
              </p:cNvPr>
              <p:cNvSpPr txBox="1"/>
              <p:nvPr/>
            </p:nvSpPr>
            <p:spPr>
              <a:xfrm>
                <a:off x="6617574" y="1615940"/>
                <a:ext cx="161357" cy="18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C</a:t>
                </a:r>
                <a:r>
                  <a:rPr kumimoji="0" lang="en-US" sz="10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n</a:t>
                </a:r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8203C294-701D-4D78-A073-AA5A45FAD006}"/>
                </a:ext>
              </a:extLst>
            </p:cNvPr>
            <p:cNvGrpSpPr/>
            <p:nvPr/>
          </p:nvGrpSpPr>
          <p:grpSpPr>
            <a:xfrm>
              <a:off x="6771557" y="2808256"/>
              <a:ext cx="1087279" cy="443267"/>
              <a:chOff x="5240353" y="2201107"/>
              <a:chExt cx="1186877" cy="483872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FB2EC57F-FCE7-4004-BAD9-F28C219E4812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42FC88C4-EB33-4BB2-A69A-027C4A7B0E60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1F911AFB-7787-4DD6-BBCC-9F8D896736FB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EBFB504A-805D-44CF-9129-F20E8AAD6A90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8B8F16A4-26CC-4335-89FB-324B669C36BF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9C1F3F6B-AE4F-447C-959E-8B3089EB9126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5576CF58-B23A-4CFB-BB1E-16DFAA20BB4F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05CFD4D1-6F27-49EC-8D0E-F3156395AFD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20F09023-25BA-4E25-953F-77F2F98FDCA6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3D3FCCC9-FE42-4CD6-B683-326BDBEAD85C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C02E9B64-09B4-4C34-A733-05725605EE48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43FF072F-9783-4930-BA07-23F4C86D6A22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BB858CCD-22FA-4832-BBB4-051D5B42D1CB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D4D783DA-D439-49B2-A6F8-CCA3B2D01452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D84EDFF6-89EE-450A-8649-36A3FF51F99D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1D739ABF-8390-4859-8ED0-1B4E3692BE6D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8C4E56E2-A08C-4BDF-BF4F-D8A5E6A4B928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3A78C120-836D-4F42-9354-E6422985D778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E06DA426-986B-4942-A1EF-8E3338BA19C2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57C5F24A-C1A5-4C5A-8EE4-E80AED4E8341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4DB0296A-F797-44D1-8B55-313B8DADE8C2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FC9146A1-10E4-41FF-9F98-25A66349CA06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048A9C3E-4964-42C2-8CA4-DB17F0C53D4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B284D687-F2FB-4869-92B7-6CBDDF44CD9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445C9CFA-BB80-4443-8F46-306C9F7B1A5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777152FD-5401-4339-8773-BADB32FE005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39DE8627-EED5-4533-84CD-CC1DEAE6920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B50DF8E3-3173-4DB6-80A0-15C82BA898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28AE3920-07AF-41CC-8E7E-387DEBBCF4D3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133860D4-4F13-4C38-BA13-9F6419D54303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2A5435FC-2D31-4627-A846-A8858515666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22ACA56E-287B-4496-82F0-FBF18F19CEF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4E0936B7-7621-4BA9-8FA5-916561F6107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CCCFDD6A-EF32-4017-BFDC-534DF87F130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FD3F74BC-A8EF-48D5-85BC-A12B3428E45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073B370C-D493-4907-8E31-C854E78BDDD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EB51C975-D278-4F9C-A787-E9B206548B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18C810A1-C1E0-49E5-82AA-8A47EAE2E47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3" name="Straight Connector 432">
                    <a:extLst>
                      <a:ext uri="{FF2B5EF4-FFF2-40B4-BE49-F238E27FC236}">
                        <a16:creationId xmlns:a16="http://schemas.microsoft.com/office/drawing/2014/main" id="{CA003A12-06C0-4499-8606-A082C0CAA94B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D3A9F939-9642-4971-B9A6-888C12496F6E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803B9E8F-787D-4048-81EC-2053662B370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6" name="Straight Connector 435">
                    <a:extLst>
                      <a:ext uri="{FF2B5EF4-FFF2-40B4-BE49-F238E27FC236}">
                        <a16:creationId xmlns:a16="http://schemas.microsoft.com/office/drawing/2014/main" id="{E34C3D43-12A7-4FA8-9713-DC6EC1D063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7" name="Straight Connector 436">
                    <a:extLst>
                      <a:ext uri="{FF2B5EF4-FFF2-40B4-BE49-F238E27FC236}">
                        <a16:creationId xmlns:a16="http://schemas.microsoft.com/office/drawing/2014/main" id="{A532B56E-41FB-4C20-9BB4-E7834C1779D3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7BD37842-8F27-4C2C-93B8-3D0DCA5DD6F2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E6C00582-1D60-4D02-AA09-677DE9AA64B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0" name="Straight Connector 439">
                    <a:extLst>
                      <a:ext uri="{FF2B5EF4-FFF2-40B4-BE49-F238E27FC236}">
                        <a16:creationId xmlns:a16="http://schemas.microsoft.com/office/drawing/2014/main" id="{43A08BAF-D166-4D01-B6A9-82145FECB7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6CD14DE6-F74C-4E0A-9A37-5F4080A07C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8B9EAFE9-5DF6-40AC-81E9-F50EB97C55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E35719C5-A332-4388-A724-6C080E4E1CA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907658F3-DBD7-431A-92ED-F19B07DC2CF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9D0AB8E3-5509-42AD-9BFA-87FED85CD481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C082D62E-A342-4B3E-B5FE-4BC0E98A144B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BCD0F15F-F2FC-4BDC-9386-DA2C534CF25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64FC293D-A1E2-4202-82F9-31B622F795A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36E9BBAB-F038-4801-90BC-65CEB96977E4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A031A295-48DA-4B91-A4E7-2D358E908BA8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816CC88B-DCE2-42DD-8415-6E2A391C738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2" name="Straight Connector 451">
                    <a:extLst>
                      <a:ext uri="{FF2B5EF4-FFF2-40B4-BE49-F238E27FC236}">
                        <a16:creationId xmlns:a16="http://schemas.microsoft.com/office/drawing/2014/main" id="{89867F37-F64C-458B-B564-D42CD4B2668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555F134D-FFF8-4E3C-B5D9-2C1F4973CFD0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C5093925-3C03-455B-AD2E-E50C02AC83D8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B3F822B4-1969-4E8E-B8BA-369430779BB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828C9072-33FE-4255-B277-B9CCD7CEE4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0C62073E-BC56-4772-AF09-F942C151E209}"/>
                </a:ext>
              </a:extLst>
            </p:cNvPr>
            <p:cNvGrpSpPr/>
            <p:nvPr/>
          </p:nvGrpSpPr>
          <p:grpSpPr>
            <a:xfrm>
              <a:off x="4277427" y="2696021"/>
              <a:ext cx="322401" cy="600165"/>
              <a:chOff x="4253132" y="2562093"/>
              <a:chExt cx="269213" cy="501153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903F8F9E-5908-4F5B-A1C6-3BFF287E3DBD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99" name="Freeform 373">
                  <a:extLst>
                    <a:ext uri="{FF2B5EF4-FFF2-40B4-BE49-F238E27FC236}">
                      <a16:creationId xmlns:a16="http://schemas.microsoft.com/office/drawing/2014/main" id="{B0B02B83-B3DF-48C3-9294-9AB793F0A93C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D4A52259-0382-4A60-B3B2-A5A7BE267B81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504" name="Freeform 378">
                    <a:extLst>
                      <a:ext uri="{FF2B5EF4-FFF2-40B4-BE49-F238E27FC236}">
                        <a16:creationId xmlns:a16="http://schemas.microsoft.com/office/drawing/2014/main" id="{9E58E9A4-7E58-4FF9-9A4C-76B469E01224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6D4909CE-19A7-4498-A448-ECFBF450B987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B9852701-8597-4D6C-A93D-594791D6645B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508" name="Rectangle 507">
                      <a:extLst>
                        <a:ext uri="{FF2B5EF4-FFF2-40B4-BE49-F238E27FC236}">
                          <a16:creationId xmlns:a16="http://schemas.microsoft.com/office/drawing/2014/main" id="{7048657F-1EB3-4738-9A24-9D9A0E7DC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09" name="Rectangle 508">
                      <a:extLst>
                        <a:ext uri="{FF2B5EF4-FFF2-40B4-BE49-F238E27FC236}">
                          <a16:creationId xmlns:a16="http://schemas.microsoft.com/office/drawing/2014/main" id="{FDD56355-E1C9-4F90-A4F1-06B4ADB97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07" name="Freeform 381">
                    <a:extLst>
                      <a:ext uri="{FF2B5EF4-FFF2-40B4-BE49-F238E27FC236}">
                        <a16:creationId xmlns:a16="http://schemas.microsoft.com/office/drawing/2014/main" id="{A330CF3A-192A-4808-A8C9-5B7A249583D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6C517234-5DB8-41E1-8388-F3FF9545F8F2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3306A8E7-BE5C-4E3C-943E-C33A0FAEECF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03" name="Freeform 377">
                  <a:extLst>
                    <a:ext uri="{FF2B5EF4-FFF2-40B4-BE49-F238E27FC236}">
                      <a16:creationId xmlns:a16="http://schemas.microsoft.com/office/drawing/2014/main" id="{E60D9210-2C3F-48E2-B62E-9E0C703BA3CF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8C248405-0BD7-4686-AA0C-7BC8538C6C9C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88" name="Freeform 362">
                  <a:extLst>
                    <a:ext uri="{FF2B5EF4-FFF2-40B4-BE49-F238E27FC236}">
                      <a16:creationId xmlns:a16="http://schemas.microsoft.com/office/drawing/2014/main" id="{8337EFAD-43A4-41D4-AA51-460C4EB3A8C7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42314523-34FB-477B-A15A-36AE594CB41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93" name="Freeform 367">
                    <a:extLst>
                      <a:ext uri="{FF2B5EF4-FFF2-40B4-BE49-F238E27FC236}">
                        <a16:creationId xmlns:a16="http://schemas.microsoft.com/office/drawing/2014/main" id="{D352BE0A-11B5-451B-B4BA-A8D00C2AB486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5E40D80D-CA77-428D-B5EF-ED1BD00B61EF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95" name="Group 494">
                    <a:extLst>
                      <a:ext uri="{FF2B5EF4-FFF2-40B4-BE49-F238E27FC236}">
                        <a16:creationId xmlns:a16="http://schemas.microsoft.com/office/drawing/2014/main" id="{BA71D14A-D74C-4082-9BEA-C31F16B357C0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97" name="Rectangle 496">
                      <a:extLst>
                        <a:ext uri="{FF2B5EF4-FFF2-40B4-BE49-F238E27FC236}">
                          <a16:creationId xmlns:a16="http://schemas.microsoft.com/office/drawing/2014/main" id="{15BE7118-1C1D-4430-8E47-A3B6C33ED9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8" name="Rectangle 497">
                      <a:extLst>
                        <a:ext uri="{FF2B5EF4-FFF2-40B4-BE49-F238E27FC236}">
                          <a16:creationId xmlns:a16="http://schemas.microsoft.com/office/drawing/2014/main" id="{4E81349B-7D3F-400F-A655-62550E5EE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96" name="Freeform 370">
                    <a:extLst>
                      <a:ext uri="{FF2B5EF4-FFF2-40B4-BE49-F238E27FC236}">
                        <a16:creationId xmlns:a16="http://schemas.microsoft.com/office/drawing/2014/main" id="{30E2F945-ABEB-425B-97F6-FA418660E74B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BAF89EE4-2747-49FF-B13D-3E8D4497C47A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90736962-A443-47E0-B250-257E5F74B7BF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92" name="Freeform 366">
                  <a:extLst>
                    <a:ext uri="{FF2B5EF4-FFF2-40B4-BE49-F238E27FC236}">
                      <a16:creationId xmlns:a16="http://schemas.microsoft.com/office/drawing/2014/main" id="{76D0958A-C1CD-4833-AA81-2519CD349669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A5DD51EC-6930-4322-A5DC-B384C24B0C76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77" name="Freeform 351">
                  <a:extLst>
                    <a:ext uri="{FF2B5EF4-FFF2-40B4-BE49-F238E27FC236}">
                      <a16:creationId xmlns:a16="http://schemas.microsoft.com/office/drawing/2014/main" id="{D2EC7E8B-4053-4491-98F0-BD71EA7DA57A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7FDD4D55-3C1D-4493-8E35-AAB07EDB9BD1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82" name="Freeform 356">
                    <a:extLst>
                      <a:ext uri="{FF2B5EF4-FFF2-40B4-BE49-F238E27FC236}">
                        <a16:creationId xmlns:a16="http://schemas.microsoft.com/office/drawing/2014/main" id="{1E955318-30DC-4DCA-896A-D51168620890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2AE72491-0F49-4F21-A924-CB2BE9E0543C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84" name="Group 483">
                    <a:extLst>
                      <a:ext uri="{FF2B5EF4-FFF2-40B4-BE49-F238E27FC236}">
                        <a16:creationId xmlns:a16="http://schemas.microsoft.com/office/drawing/2014/main" id="{251FE2D0-8115-4E59-BB5D-682335A844DF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86" name="Rectangle 485">
                      <a:extLst>
                        <a:ext uri="{FF2B5EF4-FFF2-40B4-BE49-F238E27FC236}">
                          <a16:creationId xmlns:a16="http://schemas.microsoft.com/office/drawing/2014/main" id="{36DF3D76-D64C-463A-B177-7F4C76CA5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7" name="Rectangle 486">
                      <a:extLst>
                        <a:ext uri="{FF2B5EF4-FFF2-40B4-BE49-F238E27FC236}">
                          <a16:creationId xmlns:a16="http://schemas.microsoft.com/office/drawing/2014/main" id="{0A31A436-5BC0-4919-9413-B1645CBD5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85" name="Freeform 359">
                    <a:extLst>
                      <a:ext uri="{FF2B5EF4-FFF2-40B4-BE49-F238E27FC236}">
                        <a16:creationId xmlns:a16="http://schemas.microsoft.com/office/drawing/2014/main" id="{3D950964-0563-48C5-BE89-9AA81CC2908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AE3ED0B6-625E-4A9F-BC7A-182F19837BE3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21DD757D-013A-4220-AEE4-DDC0443A117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81" name="Freeform 355">
                  <a:extLst>
                    <a:ext uri="{FF2B5EF4-FFF2-40B4-BE49-F238E27FC236}">
                      <a16:creationId xmlns:a16="http://schemas.microsoft.com/office/drawing/2014/main" id="{CEFC1019-45AE-48EE-BF2D-3BBC9553F26D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1AB92926-A9D2-46E8-AC9F-FA518F2BFE19}"/>
                </a:ext>
              </a:extLst>
            </p:cNvPr>
            <p:cNvSpPr txBox="1"/>
            <p:nvPr/>
          </p:nvSpPr>
          <p:spPr>
            <a:xfrm>
              <a:off x="4159656" y="3300416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samples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DEC9D42-BEBB-46AA-A2A4-14B8737D512C}"/>
                </a:ext>
              </a:extLst>
            </p:cNvPr>
            <p:cNvSpPr txBox="1"/>
            <p:nvPr/>
          </p:nvSpPr>
          <p:spPr>
            <a:xfrm>
              <a:off x="6761222" y="3227950"/>
              <a:ext cx="1204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measurement</a:t>
              </a: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2CAA7AA5-67B8-4D78-8F96-828819ADFFA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748" y="3018932"/>
              <a:ext cx="18161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2F999151-468B-4739-ABBE-37582D8DB4E6}"/>
                </a:ext>
              </a:extLst>
            </p:cNvPr>
            <p:cNvSpPr txBox="1"/>
            <p:nvPr/>
          </p:nvSpPr>
          <p:spPr>
            <a:xfrm>
              <a:off x="4925748" y="2630716"/>
              <a:ext cx="1783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95959"/>
                  </a:solidFill>
                  <a:latin typeface="Calibri" panose="020F0502020204030204"/>
                </a:rPr>
                <a:t>process </a:t>
              </a:r>
              <a:endParaRPr lang="en-US" sz="1100" dirty="0">
                <a:solidFill>
                  <a:srgbClr val="595959"/>
                </a:solidFill>
                <a:latin typeface="Calibri" panose="020F0502020204030204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3B94BE1-7EF2-4F55-9F44-D2E93D2F1A2E}"/>
                </a:ext>
              </a:extLst>
            </p:cNvPr>
            <p:cNvSpPr/>
            <p:nvPr/>
          </p:nvSpPr>
          <p:spPr>
            <a:xfrm>
              <a:off x="6174946" y="2982673"/>
              <a:ext cx="59891" cy="72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700"/>
            </a:p>
          </p:txBody>
        </p: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FF20660-9D71-49F5-9C43-5BD2C12CD99B}"/>
                </a:ext>
              </a:extLst>
            </p:cNvPr>
            <p:cNvGrpSpPr/>
            <p:nvPr/>
          </p:nvGrpSpPr>
          <p:grpSpPr>
            <a:xfrm>
              <a:off x="5133971" y="2930698"/>
              <a:ext cx="248161" cy="161275"/>
              <a:chOff x="4524962" y="5300531"/>
              <a:chExt cx="547777" cy="355992"/>
            </a:xfrm>
          </p:grpSpPr>
          <p:sp>
            <p:nvSpPr>
              <p:cNvPr id="296" name="Rechteck: abgerundete Ecken 87">
                <a:extLst>
                  <a:ext uri="{FF2B5EF4-FFF2-40B4-BE49-F238E27FC236}">
                    <a16:creationId xmlns:a16="http://schemas.microsoft.com/office/drawing/2014/main" id="{A5E06A09-6A31-4D5B-B047-DBA6C09E3CE7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CF9D9342-7789-4DFE-83EB-487F539985BA}"/>
                  </a:ext>
                </a:extLst>
              </p:cNvPr>
              <p:cNvSpPr txBox="1"/>
              <p:nvPr/>
            </p:nvSpPr>
            <p:spPr>
              <a:xfrm>
                <a:off x="4650569" y="5300531"/>
                <a:ext cx="422170" cy="339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P</a:t>
                </a:r>
                <a:r>
                  <a:rPr kumimoji="0" lang="en-US" sz="10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299" name="Rechteck: abgerundete Ecken 87">
              <a:extLst>
                <a:ext uri="{FF2B5EF4-FFF2-40B4-BE49-F238E27FC236}">
                  <a16:creationId xmlns:a16="http://schemas.microsoft.com/office/drawing/2014/main" id="{AEF69DB8-A643-40AC-AD16-E8BA819513E6}"/>
                </a:ext>
              </a:extLst>
            </p:cNvPr>
            <p:cNvSpPr/>
            <p:nvPr/>
          </p:nvSpPr>
          <p:spPr>
            <a:xfrm>
              <a:off x="5361486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Rechteck: abgerundete Ecken 87">
              <a:extLst>
                <a:ext uri="{FF2B5EF4-FFF2-40B4-BE49-F238E27FC236}">
                  <a16:creationId xmlns:a16="http://schemas.microsoft.com/office/drawing/2014/main" id="{08E4F29B-8091-45A9-86A7-4E19BAA1CF20}"/>
                </a:ext>
              </a:extLst>
            </p:cNvPr>
            <p:cNvSpPr/>
            <p:nvPr/>
          </p:nvSpPr>
          <p:spPr>
            <a:xfrm>
              <a:off x="5589001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hteck: abgerundete Ecken 87">
              <a:extLst>
                <a:ext uri="{FF2B5EF4-FFF2-40B4-BE49-F238E27FC236}">
                  <a16:creationId xmlns:a16="http://schemas.microsoft.com/office/drawing/2014/main" id="{016B147A-B11E-4FC6-90B2-95FE35E961ED}"/>
                </a:ext>
              </a:extLst>
            </p:cNvPr>
            <p:cNvSpPr/>
            <p:nvPr/>
          </p:nvSpPr>
          <p:spPr>
            <a:xfrm>
              <a:off x="5825315" y="2945887"/>
              <a:ext cx="403370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hteck: abgerundete Ecken 87">
              <a:extLst>
                <a:ext uri="{FF2B5EF4-FFF2-40B4-BE49-F238E27FC236}">
                  <a16:creationId xmlns:a16="http://schemas.microsoft.com/office/drawing/2014/main" id="{25BE93D5-48F2-49FC-A75E-D5EFDD6EE3B6}"/>
                </a:ext>
              </a:extLst>
            </p:cNvPr>
            <p:cNvSpPr/>
            <p:nvPr/>
          </p:nvSpPr>
          <p:spPr>
            <a:xfrm>
              <a:off x="6271545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3067182A-07B1-48DA-9AEF-26FCAE7354FE}"/>
                </a:ext>
              </a:extLst>
            </p:cNvPr>
            <p:cNvSpPr txBox="1"/>
            <p:nvPr/>
          </p:nvSpPr>
          <p:spPr>
            <a:xfrm>
              <a:off x="541022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lang="en-US" sz="1000" kern="0" baseline="-25000" dirty="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F295435-BA97-4744-9A97-E9CA0DEC62A8}"/>
                </a:ext>
              </a:extLst>
            </p:cNvPr>
            <p:cNvSpPr txBox="1"/>
            <p:nvPr/>
          </p:nvSpPr>
          <p:spPr>
            <a:xfrm>
              <a:off x="5634898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6AE5C541-4EFD-46D8-BFDE-99DE66E74953}"/>
                </a:ext>
              </a:extLst>
            </p:cNvPr>
            <p:cNvSpPr txBox="1"/>
            <p:nvPr/>
          </p:nvSpPr>
          <p:spPr>
            <a:xfrm>
              <a:off x="5968904" y="2954962"/>
              <a:ext cx="135714" cy="11523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5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1F0C528-F57B-425D-8726-DBF52900012B}"/>
                </a:ext>
              </a:extLst>
            </p:cNvPr>
            <p:cNvSpPr txBox="1"/>
            <p:nvPr/>
          </p:nvSpPr>
          <p:spPr>
            <a:xfrm>
              <a:off x="631867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  <a:endParaRPr kumimoji="0" lang="en-US" sz="10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4F4C8C-DB11-4240-A5B5-4E0A32276BBC}"/>
                </a:ext>
              </a:extLst>
            </p:cNvPr>
            <p:cNvGrpSpPr/>
            <p:nvPr/>
          </p:nvGrpSpPr>
          <p:grpSpPr>
            <a:xfrm>
              <a:off x="4400437" y="4034511"/>
              <a:ext cx="3052548" cy="2038399"/>
              <a:chOff x="4400437" y="4034511"/>
              <a:chExt cx="3052548" cy="2038399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7FEFEA4-CC79-4E64-A95D-3F4F232CA579}"/>
                  </a:ext>
                </a:extLst>
              </p:cNvPr>
              <p:cNvSpPr txBox="1"/>
              <p:nvPr/>
            </p:nvSpPr>
            <p:spPr>
              <a:xfrm>
                <a:off x="4400437" y="4260398"/>
                <a:ext cx="10775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&lt;study/assay&gt;</a:t>
                </a:r>
              </a:p>
            </p:txBody>
          </p: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55E65659-C046-4BFB-A304-2D7E35B4A931}"/>
                  </a:ext>
                </a:extLst>
              </p:cNvPr>
              <p:cNvGrpSpPr/>
              <p:nvPr/>
            </p:nvGrpSpPr>
            <p:grpSpPr>
              <a:xfrm>
                <a:off x="4663907" y="4138004"/>
                <a:ext cx="162047" cy="144919"/>
                <a:chOff x="5085481" y="2862781"/>
                <a:chExt cx="1227461" cy="1168495"/>
              </a:xfrm>
            </p:grpSpPr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D61A3671-DC6A-4E59-B65C-9B3C831365CF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C71DBA36-3BE0-4DC7-9398-99E50BCE12B6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B9C3909F-03BD-4565-822F-4BD0D31956F3}"/>
                  </a:ext>
                </a:extLst>
              </p:cNvPr>
              <p:cNvSpPr txBox="1"/>
              <p:nvPr/>
            </p:nvSpPr>
            <p:spPr>
              <a:xfrm>
                <a:off x="4417395" y="5191376"/>
                <a:ext cx="100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&lt;workflow1&gt;</a:t>
                </a:r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15A76F9A-A5B3-4D9F-84F7-76DB5387A07D}"/>
                  </a:ext>
                </a:extLst>
              </p:cNvPr>
              <p:cNvGrpSpPr/>
              <p:nvPr/>
            </p:nvGrpSpPr>
            <p:grpSpPr>
              <a:xfrm>
                <a:off x="4842234" y="5032689"/>
                <a:ext cx="163109" cy="138367"/>
                <a:chOff x="5901449" y="3824529"/>
                <a:chExt cx="1399409" cy="1263650"/>
              </a:xfrm>
            </p:grpSpPr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539D586-B3D2-42FF-98BA-0D332FC03972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8A4CF3D8-8D70-42DA-8DF4-C46B079C1F74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79A10AB4-EEBB-45D9-8E31-B4DC1A80EAAD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EFC45CC1-CF90-4EAD-9812-383ED8176042}"/>
                  </a:ext>
                </a:extLst>
              </p:cNvPr>
              <p:cNvGrpSpPr/>
              <p:nvPr/>
            </p:nvGrpSpPr>
            <p:grpSpPr>
              <a:xfrm>
                <a:off x="5444394" y="4635922"/>
                <a:ext cx="630302" cy="506010"/>
                <a:chOff x="3493959" y="4597430"/>
                <a:chExt cx="854865" cy="635029"/>
              </a:xfrm>
            </p:grpSpPr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E25DBDED-CFB3-49F3-8A0D-4A006D2EFC6B}"/>
                    </a:ext>
                  </a:extLst>
                </p:cNvPr>
                <p:cNvSpPr txBox="1"/>
                <p:nvPr/>
              </p:nvSpPr>
              <p:spPr>
                <a:xfrm>
                  <a:off x="3493959" y="4884833"/>
                  <a:ext cx="854865" cy="3476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rPr>
                    <a:t>&lt;run1&gt;</a:t>
                  </a:r>
                </a:p>
              </p:txBody>
            </p:sp>
            <p:grpSp>
              <p:nvGrpSpPr>
                <p:cNvPr id="369" name="Graphic 11" descr="Gears">
                  <a:extLst>
                    <a:ext uri="{FF2B5EF4-FFF2-40B4-BE49-F238E27FC236}">
                      <a16:creationId xmlns:a16="http://schemas.microsoft.com/office/drawing/2014/main" id="{D773F43F-99B9-4FE4-AC80-0F99E6EB3857}"/>
                    </a:ext>
                  </a:extLst>
                </p:cNvPr>
                <p:cNvGrpSpPr/>
                <p:nvPr/>
              </p:nvGrpSpPr>
              <p:grpSpPr>
                <a:xfrm rot="20446813" flipH="1">
                  <a:off x="3780536" y="4597430"/>
                  <a:ext cx="213344" cy="258173"/>
                  <a:chOff x="5986457" y="5441275"/>
                  <a:chExt cx="621029" cy="751522"/>
                </a:xfrm>
                <a:solidFill>
                  <a:srgbClr val="A5A5A5"/>
                </a:solidFill>
              </p:grpSpPr>
              <p:sp>
                <p:nvSpPr>
                  <p:cNvPr id="370" name="Freeform: Shape 369">
                    <a:extLst>
                      <a:ext uri="{FF2B5EF4-FFF2-40B4-BE49-F238E27FC236}">
                        <a16:creationId xmlns:a16="http://schemas.microsoft.com/office/drawing/2014/main" id="{BE473D97-48B9-4725-9789-857D4B0039CD}"/>
                      </a:ext>
                    </a:extLst>
                  </p:cNvPr>
                  <p:cNvSpPr/>
                  <p:nvPr/>
                </p:nvSpPr>
                <p:spPr>
                  <a:xfrm>
                    <a:off x="6201723" y="5441275"/>
                    <a:ext cx="405764" cy="404812"/>
                  </a:xfrm>
                  <a:custGeom>
                    <a:avLst/>
                    <a:gdLst>
                      <a:gd name="connsiteX0" fmla="*/ 202883 w 405764"/>
                      <a:gd name="connsiteY0" fmla="*/ 274320 h 404812"/>
                      <a:gd name="connsiteX1" fmla="*/ 131445 w 405764"/>
                      <a:gd name="connsiteY1" fmla="*/ 202883 h 404812"/>
                      <a:gd name="connsiteX2" fmla="*/ 202883 w 405764"/>
                      <a:gd name="connsiteY2" fmla="*/ 131445 h 404812"/>
                      <a:gd name="connsiteX3" fmla="*/ 274320 w 405764"/>
                      <a:gd name="connsiteY3" fmla="*/ 202883 h 404812"/>
                      <a:gd name="connsiteX4" fmla="*/ 202883 w 405764"/>
                      <a:gd name="connsiteY4" fmla="*/ 274320 h 404812"/>
                      <a:gd name="connsiteX5" fmla="*/ 363855 w 405764"/>
                      <a:gd name="connsiteY5" fmla="*/ 158115 h 404812"/>
                      <a:gd name="connsiteX6" fmla="*/ 348615 w 405764"/>
                      <a:gd name="connsiteY6" fmla="*/ 120968 h 404812"/>
                      <a:gd name="connsiteX7" fmla="*/ 363855 w 405764"/>
                      <a:gd name="connsiteY7" fmla="*/ 76200 h 404812"/>
                      <a:gd name="connsiteX8" fmla="*/ 329565 w 405764"/>
                      <a:gd name="connsiteY8" fmla="*/ 41910 h 404812"/>
                      <a:gd name="connsiteX9" fmla="*/ 284798 w 405764"/>
                      <a:gd name="connsiteY9" fmla="*/ 57150 h 404812"/>
                      <a:gd name="connsiteX10" fmla="*/ 247650 w 405764"/>
                      <a:gd name="connsiteY10" fmla="*/ 41910 h 404812"/>
                      <a:gd name="connsiteX11" fmla="*/ 226695 w 405764"/>
                      <a:gd name="connsiteY11" fmla="*/ 0 h 404812"/>
                      <a:gd name="connsiteX12" fmla="*/ 179070 w 405764"/>
                      <a:gd name="connsiteY12" fmla="*/ 0 h 404812"/>
                      <a:gd name="connsiteX13" fmla="*/ 158115 w 405764"/>
                      <a:gd name="connsiteY13" fmla="*/ 41910 h 404812"/>
                      <a:gd name="connsiteX14" fmla="*/ 120968 w 405764"/>
                      <a:gd name="connsiteY14" fmla="*/ 57150 h 404812"/>
                      <a:gd name="connsiteX15" fmla="*/ 76200 w 405764"/>
                      <a:gd name="connsiteY15" fmla="*/ 41910 h 404812"/>
                      <a:gd name="connsiteX16" fmla="*/ 41910 w 405764"/>
                      <a:gd name="connsiteY16" fmla="*/ 76200 h 404812"/>
                      <a:gd name="connsiteX17" fmla="*/ 57150 w 405764"/>
                      <a:gd name="connsiteY17" fmla="*/ 120968 h 404812"/>
                      <a:gd name="connsiteX18" fmla="*/ 41910 w 405764"/>
                      <a:gd name="connsiteY18" fmla="*/ 158115 h 404812"/>
                      <a:gd name="connsiteX19" fmla="*/ 0 w 405764"/>
                      <a:gd name="connsiteY19" fmla="*/ 179070 h 404812"/>
                      <a:gd name="connsiteX20" fmla="*/ 0 w 405764"/>
                      <a:gd name="connsiteY20" fmla="*/ 226695 h 404812"/>
                      <a:gd name="connsiteX21" fmla="*/ 41910 w 405764"/>
                      <a:gd name="connsiteY21" fmla="*/ 247650 h 404812"/>
                      <a:gd name="connsiteX22" fmla="*/ 57150 w 405764"/>
                      <a:gd name="connsiteY22" fmla="*/ 284798 h 404812"/>
                      <a:gd name="connsiteX23" fmla="*/ 41910 w 405764"/>
                      <a:gd name="connsiteY23" fmla="*/ 329565 h 404812"/>
                      <a:gd name="connsiteX24" fmla="*/ 75248 w 405764"/>
                      <a:gd name="connsiteY24" fmla="*/ 362903 h 404812"/>
                      <a:gd name="connsiteX25" fmla="*/ 120015 w 405764"/>
                      <a:gd name="connsiteY25" fmla="*/ 347663 h 404812"/>
                      <a:gd name="connsiteX26" fmla="*/ 157163 w 405764"/>
                      <a:gd name="connsiteY26" fmla="*/ 362903 h 404812"/>
                      <a:gd name="connsiteX27" fmla="*/ 178118 w 405764"/>
                      <a:gd name="connsiteY27" fmla="*/ 404813 h 404812"/>
                      <a:gd name="connsiteX28" fmla="*/ 225743 w 405764"/>
                      <a:gd name="connsiteY28" fmla="*/ 404813 h 404812"/>
                      <a:gd name="connsiteX29" fmla="*/ 246698 w 405764"/>
                      <a:gd name="connsiteY29" fmla="*/ 362903 h 404812"/>
                      <a:gd name="connsiteX30" fmla="*/ 283845 w 405764"/>
                      <a:gd name="connsiteY30" fmla="*/ 347663 h 404812"/>
                      <a:gd name="connsiteX31" fmla="*/ 328613 w 405764"/>
                      <a:gd name="connsiteY31" fmla="*/ 362903 h 404812"/>
                      <a:gd name="connsiteX32" fmla="*/ 362903 w 405764"/>
                      <a:gd name="connsiteY32" fmla="*/ 329565 h 404812"/>
                      <a:gd name="connsiteX33" fmla="*/ 347663 w 405764"/>
                      <a:gd name="connsiteY33" fmla="*/ 284798 h 404812"/>
                      <a:gd name="connsiteX34" fmla="*/ 363855 w 405764"/>
                      <a:gd name="connsiteY34" fmla="*/ 247650 h 404812"/>
                      <a:gd name="connsiteX35" fmla="*/ 405765 w 405764"/>
                      <a:gd name="connsiteY35" fmla="*/ 226695 h 404812"/>
                      <a:gd name="connsiteX36" fmla="*/ 405765 w 405764"/>
                      <a:gd name="connsiteY36" fmla="*/ 179070 h 404812"/>
                      <a:gd name="connsiteX37" fmla="*/ 363855 w 405764"/>
                      <a:gd name="connsiteY37" fmla="*/ 158115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05764" h="404812">
                        <a:moveTo>
                          <a:pt x="202883" y="274320"/>
                        </a:moveTo>
                        <a:cubicBezTo>
                          <a:pt x="162877" y="274320"/>
                          <a:pt x="131445" y="241935"/>
                          <a:pt x="131445" y="202883"/>
                        </a:cubicBezTo>
                        <a:cubicBezTo>
                          <a:pt x="131445" y="163830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3"/>
                        </a:cubicBezTo>
                        <a:cubicBezTo>
                          <a:pt x="274320" y="241935"/>
                          <a:pt x="241935" y="274320"/>
                          <a:pt x="202883" y="274320"/>
                        </a:cubicBezTo>
                        <a:close/>
                        <a:moveTo>
                          <a:pt x="363855" y="158115"/>
                        </a:moveTo>
                        <a:cubicBezTo>
                          <a:pt x="360045" y="144780"/>
                          <a:pt x="355283" y="132398"/>
                          <a:pt x="348615" y="120968"/>
                        </a:cubicBez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7" y="50483"/>
                          <a:pt x="260985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3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1910" y="76200"/>
                        </a:lnTo>
                        <a:lnTo>
                          <a:pt x="57150" y="120968"/>
                        </a:lnTo>
                        <a:cubicBezTo>
                          <a:pt x="50482" y="132398"/>
                          <a:pt x="45720" y="144780"/>
                          <a:pt x="41910" y="158115"/>
                        </a:cubicBezTo>
                        <a:lnTo>
                          <a:pt x="0" y="179070"/>
                        </a:lnTo>
                        <a:lnTo>
                          <a:pt x="0" y="226695"/>
                        </a:lnTo>
                        <a:lnTo>
                          <a:pt x="41910" y="247650"/>
                        </a:lnTo>
                        <a:cubicBezTo>
                          <a:pt x="45720" y="260985"/>
                          <a:pt x="50482" y="273368"/>
                          <a:pt x="57150" y="284798"/>
                        </a:cubicBezTo>
                        <a:lnTo>
                          <a:pt x="41910" y="329565"/>
                        </a:lnTo>
                        <a:lnTo>
                          <a:pt x="75248" y="362903"/>
                        </a:lnTo>
                        <a:lnTo>
                          <a:pt x="120015" y="347663"/>
                        </a:lnTo>
                        <a:cubicBezTo>
                          <a:pt x="131445" y="354330"/>
                          <a:pt x="143827" y="359093"/>
                          <a:pt x="157163" y="362903"/>
                        </a:cubicBezTo>
                        <a:lnTo>
                          <a:pt x="178118" y="404813"/>
                        </a:lnTo>
                        <a:lnTo>
                          <a:pt x="225743" y="404813"/>
                        </a:lnTo>
                        <a:lnTo>
                          <a:pt x="246698" y="362903"/>
                        </a:lnTo>
                        <a:cubicBezTo>
                          <a:pt x="260033" y="359093"/>
                          <a:pt x="272415" y="354330"/>
                          <a:pt x="283845" y="347663"/>
                        </a:cubicBezTo>
                        <a:lnTo>
                          <a:pt x="328613" y="362903"/>
                        </a:lnTo>
                        <a:lnTo>
                          <a:pt x="362903" y="329565"/>
                        </a:lnTo>
                        <a:lnTo>
                          <a:pt x="347663" y="284798"/>
                        </a:lnTo>
                        <a:cubicBezTo>
                          <a:pt x="354330" y="273368"/>
                          <a:pt x="360045" y="260033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1" name="Freeform: Shape 370">
                    <a:extLst>
                      <a:ext uri="{FF2B5EF4-FFF2-40B4-BE49-F238E27FC236}">
                        <a16:creationId xmlns:a16="http://schemas.microsoft.com/office/drawing/2014/main" id="{AECD1CC5-E747-4725-B27C-589F3461727B}"/>
                      </a:ext>
                    </a:extLst>
                  </p:cNvPr>
                  <p:cNvSpPr/>
                  <p:nvPr/>
                </p:nvSpPr>
                <p:spPr>
                  <a:xfrm>
                    <a:off x="5986457" y="5787985"/>
                    <a:ext cx="405765" cy="404812"/>
                  </a:xfrm>
                  <a:custGeom>
                    <a:avLst/>
                    <a:gdLst>
                      <a:gd name="connsiteX0" fmla="*/ 202883 w 405765"/>
                      <a:gd name="connsiteY0" fmla="*/ 274320 h 404812"/>
                      <a:gd name="connsiteX1" fmla="*/ 131445 w 405765"/>
                      <a:gd name="connsiteY1" fmla="*/ 202882 h 404812"/>
                      <a:gd name="connsiteX2" fmla="*/ 202883 w 405765"/>
                      <a:gd name="connsiteY2" fmla="*/ 131445 h 404812"/>
                      <a:gd name="connsiteX3" fmla="*/ 274320 w 405765"/>
                      <a:gd name="connsiteY3" fmla="*/ 202882 h 404812"/>
                      <a:gd name="connsiteX4" fmla="*/ 202883 w 405765"/>
                      <a:gd name="connsiteY4" fmla="*/ 274320 h 404812"/>
                      <a:gd name="connsiteX5" fmla="*/ 202883 w 405765"/>
                      <a:gd name="connsiteY5" fmla="*/ 274320 h 404812"/>
                      <a:gd name="connsiteX6" fmla="*/ 348615 w 405765"/>
                      <a:gd name="connsiteY6" fmla="*/ 120967 h 404812"/>
                      <a:gd name="connsiteX7" fmla="*/ 363855 w 405765"/>
                      <a:gd name="connsiteY7" fmla="*/ 76200 h 404812"/>
                      <a:gd name="connsiteX8" fmla="*/ 329565 w 405765"/>
                      <a:gd name="connsiteY8" fmla="*/ 41910 h 404812"/>
                      <a:gd name="connsiteX9" fmla="*/ 284798 w 405765"/>
                      <a:gd name="connsiteY9" fmla="*/ 57150 h 404812"/>
                      <a:gd name="connsiteX10" fmla="*/ 247650 w 405765"/>
                      <a:gd name="connsiteY10" fmla="*/ 41910 h 404812"/>
                      <a:gd name="connsiteX11" fmla="*/ 226695 w 405765"/>
                      <a:gd name="connsiteY11" fmla="*/ 0 h 404812"/>
                      <a:gd name="connsiteX12" fmla="*/ 179070 w 405765"/>
                      <a:gd name="connsiteY12" fmla="*/ 0 h 404812"/>
                      <a:gd name="connsiteX13" fmla="*/ 158115 w 405765"/>
                      <a:gd name="connsiteY13" fmla="*/ 41910 h 404812"/>
                      <a:gd name="connsiteX14" fmla="*/ 120968 w 405765"/>
                      <a:gd name="connsiteY14" fmla="*/ 57150 h 404812"/>
                      <a:gd name="connsiteX15" fmla="*/ 76200 w 405765"/>
                      <a:gd name="connsiteY15" fmla="*/ 41910 h 404812"/>
                      <a:gd name="connsiteX16" fmla="*/ 42863 w 405765"/>
                      <a:gd name="connsiteY16" fmla="*/ 75247 h 404812"/>
                      <a:gd name="connsiteX17" fmla="*/ 57150 w 405765"/>
                      <a:gd name="connsiteY17" fmla="*/ 120015 h 404812"/>
                      <a:gd name="connsiteX18" fmla="*/ 41910 w 405765"/>
                      <a:gd name="connsiteY18" fmla="*/ 157163 h 404812"/>
                      <a:gd name="connsiteX19" fmla="*/ 0 w 405765"/>
                      <a:gd name="connsiteY19" fmla="*/ 178117 h 404812"/>
                      <a:gd name="connsiteX20" fmla="*/ 0 w 405765"/>
                      <a:gd name="connsiteY20" fmla="*/ 225742 h 404812"/>
                      <a:gd name="connsiteX21" fmla="*/ 41910 w 405765"/>
                      <a:gd name="connsiteY21" fmla="*/ 246698 h 404812"/>
                      <a:gd name="connsiteX22" fmla="*/ 57150 w 405765"/>
                      <a:gd name="connsiteY22" fmla="*/ 283845 h 404812"/>
                      <a:gd name="connsiteX23" fmla="*/ 42863 w 405765"/>
                      <a:gd name="connsiteY23" fmla="*/ 328613 h 404812"/>
                      <a:gd name="connsiteX24" fmla="*/ 76200 w 405765"/>
                      <a:gd name="connsiteY24" fmla="*/ 361950 h 404812"/>
                      <a:gd name="connsiteX25" fmla="*/ 120968 w 405765"/>
                      <a:gd name="connsiteY25" fmla="*/ 347663 h 404812"/>
                      <a:gd name="connsiteX26" fmla="*/ 158115 w 405765"/>
                      <a:gd name="connsiteY26" fmla="*/ 362903 h 404812"/>
                      <a:gd name="connsiteX27" fmla="*/ 179070 w 405765"/>
                      <a:gd name="connsiteY27" fmla="*/ 404813 h 404812"/>
                      <a:gd name="connsiteX28" fmla="*/ 226695 w 405765"/>
                      <a:gd name="connsiteY28" fmla="*/ 404813 h 404812"/>
                      <a:gd name="connsiteX29" fmla="*/ 247650 w 405765"/>
                      <a:gd name="connsiteY29" fmla="*/ 362903 h 404812"/>
                      <a:gd name="connsiteX30" fmla="*/ 284798 w 405765"/>
                      <a:gd name="connsiteY30" fmla="*/ 347663 h 404812"/>
                      <a:gd name="connsiteX31" fmla="*/ 329565 w 405765"/>
                      <a:gd name="connsiteY31" fmla="*/ 362903 h 404812"/>
                      <a:gd name="connsiteX32" fmla="*/ 362903 w 405765"/>
                      <a:gd name="connsiteY32" fmla="*/ 328613 h 404812"/>
                      <a:gd name="connsiteX33" fmla="*/ 348615 w 405765"/>
                      <a:gd name="connsiteY33" fmla="*/ 284798 h 404812"/>
                      <a:gd name="connsiteX34" fmla="*/ 363855 w 405765"/>
                      <a:gd name="connsiteY34" fmla="*/ 247650 h 404812"/>
                      <a:gd name="connsiteX35" fmla="*/ 405765 w 405765"/>
                      <a:gd name="connsiteY35" fmla="*/ 226695 h 404812"/>
                      <a:gd name="connsiteX36" fmla="*/ 405765 w 405765"/>
                      <a:gd name="connsiteY36" fmla="*/ 179070 h 404812"/>
                      <a:gd name="connsiteX37" fmla="*/ 363855 w 405765"/>
                      <a:gd name="connsiteY37" fmla="*/ 158115 h 404812"/>
                      <a:gd name="connsiteX38" fmla="*/ 348615 w 405765"/>
                      <a:gd name="connsiteY38" fmla="*/ 120967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05765" h="404812">
                        <a:moveTo>
                          <a:pt x="202883" y="274320"/>
                        </a:moveTo>
                        <a:cubicBezTo>
                          <a:pt x="162878" y="274320"/>
                          <a:pt x="131445" y="241935"/>
                          <a:pt x="131445" y="202882"/>
                        </a:cubicBezTo>
                        <a:cubicBezTo>
                          <a:pt x="131445" y="162877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2"/>
                        </a:cubicBezTo>
                        <a:cubicBezTo>
                          <a:pt x="274320" y="241935"/>
                          <a:pt x="242888" y="274320"/>
                          <a:pt x="202883" y="274320"/>
                        </a:cubicBezTo>
                        <a:lnTo>
                          <a:pt x="202883" y="274320"/>
                        </a:lnTo>
                        <a:close/>
                        <a:moveTo>
                          <a:pt x="348615" y="120967"/>
                        </a:move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8" y="50482"/>
                          <a:pt x="260033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2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2863" y="75247"/>
                        </a:lnTo>
                        <a:lnTo>
                          <a:pt x="57150" y="120015"/>
                        </a:lnTo>
                        <a:cubicBezTo>
                          <a:pt x="50483" y="131445"/>
                          <a:pt x="45720" y="144780"/>
                          <a:pt x="41910" y="157163"/>
                        </a:cubicBezTo>
                        <a:lnTo>
                          <a:pt x="0" y="178117"/>
                        </a:lnTo>
                        <a:lnTo>
                          <a:pt x="0" y="225742"/>
                        </a:lnTo>
                        <a:lnTo>
                          <a:pt x="41910" y="246698"/>
                        </a:lnTo>
                        <a:cubicBezTo>
                          <a:pt x="45720" y="260032"/>
                          <a:pt x="50483" y="272415"/>
                          <a:pt x="57150" y="283845"/>
                        </a:cubicBezTo>
                        <a:lnTo>
                          <a:pt x="42863" y="328613"/>
                        </a:lnTo>
                        <a:lnTo>
                          <a:pt x="76200" y="361950"/>
                        </a:lnTo>
                        <a:lnTo>
                          <a:pt x="120968" y="347663"/>
                        </a:lnTo>
                        <a:cubicBezTo>
                          <a:pt x="132398" y="354330"/>
                          <a:pt x="144780" y="359092"/>
                          <a:pt x="158115" y="362903"/>
                        </a:cubicBezTo>
                        <a:lnTo>
                          <a:pt x="179070" y="404813"/>
                        </a:lnTo>
                        <a:lnTo>
                          <a:pt x="226695" y="404813"/>
                        </a:lnTo>
                        <a:lnTo>
                          <a:pt x="247650" y="362903"/>
                        </a:lnTo>
                        <a:cubicBezTo>
                          <a:pt x="260985" y="359092"/>
                          <a:pt x="273368" y="354330"/>
                          <a:pt x="284798" y="347663"/>
                        </a:cubicBezTo>
                        <a:lnTo>
                          <a:pt x="329565" y="362903"/>
                        </a:lnTo>
                        <a:lnTo>
                          <a:pt x="362903" y="328613"/>
                        </a:lnTo>
                        <a:lnTo>
                          <a:pt x="348615" y="284798"/>
                        </a:lnTo>
                        <a:cubicBezTo>
                          <a:pt x="355283" y="273367"/>
                          <a:pt x="360045" y="260985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ubicBezTo>
                          <a:pt x="360045" y="144780"/>
                          <a:pt x="355283" y="132397"/>
                          <a:pt x="348615" y="120967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E5183798-FDC6-44B2-B9BA-585C1076FE59}"/>
                  </a:ext>
                </a:extLst>
              </p:cNvPr>
              <p:cNvSpPr txBox="1"/>
              <p:nvPr/>
            </p:nvSpPr>
            <p:spPr>
              <a:xfrm>
                <a:off x="5900332" y="4576578"/>
                <a:ext cx="8322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result files</a:t>
                </a:r>
              </a:p>
            </p:txBody>
          </p:sp>
          <p:sp>
            <p:nvSpPr>
              <p:cNvPr id="318" name="Arc 317">
                <a:extLst>
                  <a:ext uri="{FF2B5EF4-FFF2-40B4-BE49-F238E27FC236}">
                    <a16:creationId xmlns:a16="http://schemas.microsoft.com/office/drawing/2014/main" id="{5D39B983-F709-4202-98D3-CE07887E9D36}"/>
                  </a:ext>
                </a:extLst>
              </p:cNvPr>
              <p:cNvSpPr/>
              <p:nvPr/>
            </p:nvSpPr>
            <p:spPr>
              <a:xfrm rot="8212249">
                <a:off x="4903625" y="4205125"/>
                <a:ext cx="728512" cy="683850"/>
              </a:xfrm>
              <a:prstGeom prst="arc">
                <a:avLst>
                  <a:gd name="adj1" fmla="val 16200000"/>
                  <a:gd name="adj2" fmla="val 1158077"/>
                </a:avLst>
              </a:prstGeom>
              <a:ln w="28575">
                <a:prstDash val="sysDot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Arrow Connector 318">
                <a:extLst>
                  <a:ext uri="{FF2B5EF4-FFF2-40B4-BE49-F238E27FC236}">
                    <a16:creationId xmlns:a16="http://schemas.microsoft.com/office/drawing/2014/main" id="{842DB994-D463-4E64-8657-93296B3C13AF}"/>
                  </a:ext>
                </a:extLst>
              </p:cNvPr>
              <p:cNvCxnSpPr>
                <a:cxnSpLocks/>
                <a:stCxn id="311" idx="2"/>
              </p:cNvCxnSpPr>
              <p:nvPr/>
            </p:nvCxnSpPr>
            <p:spPr>
              <a:xfrm flipH="1">
                <a:off x="4929666" y="4537397"/>
                <a:ext cx="9541" cy="335863"/>
              </a:xfrm>
              <a:prstGeom prst="straightConnector1">
                <a:avLst/>
              </a:prstGeom>
              <a:ln w="28575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CEF26B43-2EC4-4B89-9B84-890D9565EBE3}"/>
                  </a:ext>
                </a:extLst>
              </p:cNvPr>
              <p:cNvSpPr txBox="1"/>
              <p:nvPr/>
            </p:nvSpPr>
            <p:spPr>
              <a:xfrm>
                <a:off x="5245659" y="5795911"/>
                <a:ext cx="100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&lt;workflow2&gt;</a:t>
                </a:r>
              </a:p>
            </p:txBody>
          </p: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5BC3615E-4919-4E0C-A20F-7B3D9F88533B}"/>
                  </a:ext>
                </a:extLst>
              </p:cNvPr>
              <p:cNvGrpSpPr/>
              <p:nvPr/>
            </p:nvGrpSpPr>
            <p:grpSpPr>
              <a:xfrm>
                <a:off x="5670499" y="5637223"/>
                <a:ext cx="163109" cy="138367"/>
                <a:chOff x="5901449" y="3824529"/>
                <a:chExt cx="1399409" cy="1263650"/>
              </a:xfrm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C78AA318-77CB-4A97-AA6F-0C08539539F8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EFC38DCB-1207-4B39-BEFF-CEF68C87C7E2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25EF1FF7-1094-4AB3-AAA1-61E603BF5492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CC2CA00B-790F-4DB8-BB8A-10FF68252B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7931" y="5104432"/>
                <a:ext cx="9540" cy="373362"/>
              </a:xfrm>
              <a:prstGeom prst="straightConnector1">
                <a:avLst/>
              </a:prstGeom>
              <a:ln w="28575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rc 330">
                <a:extLst>
                  <a:ext uri="{FF2B5EF4-FFF2-40B4-BE49-F238E27FC236}">
                    <a16:creationId xmlns:a16="http://schemas.microsoft.com/office/drawing/2014/main" id="{DD8694CC-F501-4433-BCA7-926B8F4D72DA}"/>
                  </a:ext>
                </a:extLst>
              </p:cNvPr>
              <p:cNvSpPr/>
              <p:nvPr/>
            </p:nvSpPr>
            <p:spPr>
              <a:xfrm rot="8212249">
                <a:off x="5725558" y="4805709"/>
                <a:ext cx="728512" cy="683850"/>
              </a:xfrm>
              <a:prstGeom prst="arc">
                <a:avLst>
                  <a:gd name="adj1" fmla="val 16200000"/>
                  <a:gd name="adj2" fmla="val 1158077"/>
                </a:avLst>
              </a:prstGeom>
              <a:ln w="28575">
                <a:prstDash val="sysDot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2474C540-684E-4496-883E-6532B88FFB9E}"/>
                  </a:ext>
                </a:extLst>
              </p:cNvPr>
              <p:cNvGrpSpPr/>
              <p:nvPr/>
            </p:nvGrpSpPr>
            <p:grpSpPr>
              <a:xfrm>
                <a:off x="6276568" y="5297217"/>
                <a:ext cx="630301" cy="506010"/>
                <a:chOff x="3493959" y="4597430"/>
                <a:chExt cx="854864" cy="635030"/>
              </a:xfrm>
            </p:grpSpPr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10C7D39B-9059-4902-BFAD-13BFEB8BD34A}"/>
                    </a:ext>
                  </a:extLst>
                </p:cNvPr>
                <p:cNvSpPr txBox="1"/>
                <p:nvPr/>
              </p:nvSpPr>
              <p:spPr>
                <a:xfrm>
                  <a:off x="3493959" y="4884833"/>
                  <a:ext cx="854864" cy="347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rPr>
                    <a:t>&lt;run2&gt;</a:t>
                  </a:r>
                </a:p>
              </p:txBody>
            </p:sp>
            <p:grpSp>
              <p:nvGrpSpPr>
                <p:cNvPr id="342" name="Graphic 11" descr="Gears">
                  <a:extLst>
                    <a:ext uri="{FF2B5EF4-FFF2-40B4-BE49-F238E27FC236}">
                      <a16:creationId xmlns:a16="http://schemas.microsoft.com/office/drawing/2014/main" id="{44A150BC-9630-44A8-8D52-83E2DCE58322}"/>
                    </a:ext>
                  </a:extLst>
                </p:cNvPr>
                <p:cNvGrpSpPr/>
                <p:nvPr/>
              </p:nvGrpSpPr>
              <p:grpSpPr>
                <a:xfrm rot="20446813" flipH="1">
                  <a:off x="3780536" y="4597430"/>
                  <a:ext cx="213344" cy="258173"/>
                  <a:chOff x="5986457" y="5441275"/>
                  <a:chExt cx="621029" cy="751522"/>
                </a:xfrm>
                <a:solidFill>
                  <a:srgbClr val="A5A5A5"/>
                </a:solidFill>
              </p:grpSpPr>
              <p:sp>
                <p:nvSpPr>
                  <p:cNvPr id="343" name="Freeform: Shape 342">
                    <a:extLst>
                      <a:ext uri="{FF2B5EF4-FFF2-40B4-BE49-F238E27FC236}">
                        <a16:creationId xmlns:a16="http://schemas.microsoft.com/office/drawing/2014/main" id="{920822E6-909F-4159-993C-E2D76596A429}"/>
                      </a:ext>
                    </a:extLst>
                  </p:cNvPr>
                  <p:cNvSpPr/>
                  <p:nvPr/>
                </p:nvSpPr>
                <p:spPr>
                  <a:xfrm>
                    <a:off x="6201723" y="5441275"/>
                    <a:ext cx="405764" cy="404812"/>
                  </a:xfrm>
                  <a:custGeom>
                    <a:avLst/>
                    <a:gdLst>
                      <a:gd name="connsiteX0" fmla="*/ 202883 w 405764"/>
                      <a:gd name="connsiteY0" fmla="*/ 274320 h 404812"/>
                      <a:gd name="connsiteX1" fmla="*/ 131445 w 405764"/>
                      <a:gd name="connsiteY1" fmla="*/ 202883 h 404812"/>
                      <a:gd name="connsiteX2" fmla="*/ 202883 w 405764"/>
                      <a:gd name="connsiteY2" fmla="*/ 131445 h 404812"/>
                      <a:gd name="connsiteX3" fmla="*/ 274320 w 405764"/>
                      <a:gd name="connsiteY3" fmla="*/ 202883 h 404812"/>
                      <a:gd name="connsiteX4" fmla="*/ 202883 w 405764"/>
                      <a:gd name="connsiteY4" fmla="*/ 274320 h 404812"/>
                      <a:gd name="connsiteX5" fmla="*/ 363855 w 405764"/>
                      <a:gd name="connsiteY5" fmla="*/ 158115 h 404812"/>
                      <a:gd name="connsiteX6" fmla="*/ 348615 w 405764"/>
                      <a:gd name="connsiteY6" fmla="*/ 120968 h 404812"/>
                      <a:gd name="connsiteX7" fmla="*/ 363855 w 405764"/>
                      <a:gd name="connsiteY7" fmla="*/ 76200 h 404812"/>
                      <a:gd name="connsiteX8" fmla="*/ 329565 w 405764"/>
                      <a:gd name="connsiteY8" fmla="*/ 41910 h 404812"/>
                      <a:gd name="connsiteX9" fmla="*/ 284798 w 405764"/>
                      <a:gd name="connsiteY9" fmla="*/ 57150 h 404812"/>
                      <a:gd name="connsiteX10" fmla="*/ 247650 w 405764"/>
                      <a:gd name="connsiteY10" fmla="*/ 41910 h 404812"/>
                      <a:gd name="connsiteX11" fmla="*/ 226695 w 405764"/>
                      <a:gd name="connsiteY11" fmla="*/ 0 h 404812"/>
                      <a:gd name="connsiteX12" fmla="*/ 179070 w 405764"/>
                      <a:gd name="connsiteY12" fmla="*/ 0 h 404812"/>
                      <a:gd name="connsiteX13" fmla="*/ 158115 w 405764"/>
                      <a:gd name="connsiteY13" fmla="*/ 41910 h 404812"/>
                      <a:gd name="connsiteX14" fmla="*/ 120968 w 405764"/>
                      <a:gd name="connsiteY14" fmla="*/ 57150 h 404812"/>
                      <a:gd name="connsiteX15" fmla="*/ 76200 w 405764"/>
                      <a:gd name="connsiteY15" fmla="*/ 41910 h 404812"/>
                      <a:gd name="connsiteX16" fmla="*/ 41910 w 405764"/>
                      <a:gd name="connsiteY16" fmla="*/ 76200 h 404812"/>
                      <a:gd name="connsiteX17" fmla="*/ 57150 w 405764"/>
                      <a:gd name="connsiteY17" fmla="*/ 120968 h 404812"/>
                      <a:gd name="connsiteX18" fmla="*/ 41910 w 405764"/>
                      <a:gd name="connsiteY18" fmla="*/ 158115 h 404812"/>
                      <a:gd name="connsiteX19" fmla="*/ 0 w 405764"/>
                      <a:gd name="connsiteY19" fmla="*/ 179070 h 404812"/>
                      <a:gd name="connsiteX20" fmla="*/ 0 w 405764"/>
                      <a:gd name="connsiteY20" fmla="*/ 226695 h 404812"/>
                      <a:gd name="connsiteX21" fmla="*/ 41910 w 405764"/>
                      <a:gd name="connsiteY21" fmla="*/ 247650 h 404812"/>
                      <a:gd name="connsiteX22" fmla="*/ 57150 w 405764"/>
                      <a:gd name="connsiteY22" fmla="*/ 284798 h 404812"/>
                      <a:gd name="connsiteX23" fmla="*/ 41910 w 405764"/>
                      <a:gd name="connsiteY23" fmla="*/ 329565 h 404812"/>
                      <a:gd name="connsiteX24" fmla="*/ 75248 w 405764"/>
                      <a:gd name="connsiteY24" fmla="*/ 362903 h 404812"/>
                      <a:gd name="connsiteX25" fmla="*/ 120015 w 405764"/>
                      <a:gd name="connsiteY25" fmla="*/ 347663 h 404812"/>
                      <a:gd name="connsiteX26" fmla="*/ 157163 w 405764"/>
                      <a:gd name="connsiteY26" fmla="*/ 362903 h 404812"/>
                      <a:gd name="connsiteX27" fmla="*/ 178118 w 405764"/>
                      <a:gd name="connsiteY27" fmla="*/ 404813 h 404812"/>
                      <a:gd name="connsiteX28" fmla="*/ 225743 w 405764"/>
                      <a:gd name="connsiteY28" fmla="*/ 404813 h 404812"/>
                      <a:gd name="connsiteX29" fmla="*/ 246698 w 405764"/>
                      <a:gd name="connsiteY29" fmla="*/ 362903 h 404812"/>
                      <a:gd name="connsiteX30" fmla="*/ 283845 w 405764"/>
                      <a:gd name="connsiteY30" fmla="*/ 347663 h 404812"/>
                      <a:gd name="connsiteX31" fmla="*/ 328613 w 405764"/>
                      <a:gd name="connsiteY31" fmla="*/ 362903 h 404812"/>
                      <a:gd name="connsiteX32" fmla="*/ 362903 w 405764"/>
                      <a:gd name="connsiteY32" fmla="*/ 329565 h 404812"/>
                      <a:gd name="connsiteX33" fmla="*/ 347663 w 405764"/>
                      <a:gd name="connsiteY33" fmla="*/ 284798 h 404812"/>
                      <a:gd name="connsiteX34" fmla="*/ 363855 w 405764"/>
                      <a:gd name="connsiteY34" fmla="*/ 247650 h 404812"/>
                      <a:gd name="connsiteX35" fmla="*/ 405765 w 405764"/>
                      <a:gd name="connsiteY35" fmla="*/ 226695 h 404812"/>
                      <a:gd name="connsiteX36" fmla="*/ 405765 w 405764"/>
                      <a:gd name="connsiteY36" fmla="*/ 179070 h 404812"/>
                      <a:gd name="connsiteX37" fmla="*/ 363855 w 405764"/>
                      <a:gd name="connsiteY37" fmla="*/ 158115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05764" h="404812">
                        <a:moveTo>
                          <a:pt x="202883" y="274320"/>
                        </a:moveTo>
                        <a:cubicBezTo>
                          <a:pt x="162877" y="274320"/>
                          <a:pt x="131445" y="241935"/>
                          <a:pt x="131445" y="202883"/>
                        </a:cubicBezTo>
                        <a:cubicBezTo>
                          <a:pt x="131445" y="163830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3"/>
                        </a:cubicBezTo>
                        <a:cubicBezTo>
                          <a:pt x="274320" y="241935"/>
                          <a:pt x="241935" y="274320"/>
                          <a:pt x="202883" y="274320"/>
                        </a:cubicBezTo>
                        <a:close/>
                        <a:moveTo>
                          <a:pt x="363855" y="158115"/>
                        </a:moveTo>
                        <a:cubicBezTo>
                          <a:pt x="360045" y="144780"/>
                          <a:pt x="355283" y="132398"/>
                          <a:pt x="348615" y="120968"/>
                        </a:cubicBez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7" y="50483"/>
                          <a:pt x="260985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3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1910" y="76200"/>
                        </a:lnTo>
                        <a:lnTo>
                          <a:pt x="57150" y="120968"/>
                        </a:lnTo>
                        <a:cubicBezTo>
                          <a:pt x="50482" y="132398"/>
                          <a:pt x="45720" y="144780"/>
                          <a:pt x="41910" y="158115"/>
                        </a:cubicBezTo>
                        <a:lnTo>
                          <a:pt x="0" y="179070"/>
                        </a:lnTo>
                        <a:lnTo>
                          <a:pt x="0" y="226695"/>
                        </a:lnTo>
                        <a:lnTo>
                          <a:pt x="41910" y="247650"/>
                        </a:lnTo>
                        <a:cubicBezTo>
                          <a:pt x="45720" y="260985"/>
                          <a:pt x="50482" y="273368"/>
                          <a:pt x="57150" y="284798"/>
                        </a:cubicBezTo>
                        <a:lnTo>
                          <a:pt x="41910" y="329565"/>
                        </a:lnTo>
                        <a:lnTo>
                          <a:pt x="75248" y="362903"/>
                        </a:lnTo>
                        <a:lnTo>
                          <a:pt x="120015" y="347663"/>
                        </a:lnTo>
                        <a:cubicBezTo>
                          <a:pt x="131445" y="354330"/>
                          <a:pt x="143827" y="359093"/>
                          <a:pt x="157163" y="362903"/>
                        </a:cubicBezTo>
                        <a:lnTo>
                          <a:pt x="178118" y="404813"/>
                        </a:lnTo>
                        <a:lnTo>
                          <a:pt x="225743" y="404813"/>
                        </a:lnTo>
                        <a:lnTo>
                          <a:pt x="246698" y="362903"/>
                        </a:lnTo>
                        <a:cubicBezTo>
                          <a:pt x="260033" y="359093"/>
                          <a:pt x="272415" y="354330"/>
                          <a:pt x="283845" y="347663"/>
                        </a:cubicBezTo>
                        <a:lnTo>
                          <a:pt x="328613" y="362903"/>
                        </a:lnTo>
                        <a:lnTo>
                          <a:pt x="362903" y="329565"/>
                        </a:lnTo>
                        <a:lnTo>
                          <a:pt x="347663" y="284798"/>
                        </a:lnTo>
                        <a:cubicBezTo>
                          <a:pt x="354330" y="273368"/>
                          <a:pt x="360045" y="260033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4" name="Freeform: Shape 343">
                    <a:extLst>
                      <a:ext uri="{FF2B5EF4-FFF2-40B4-BE49-F238E27FC236}">
                        <a16:creationId xmlns:a16="http://schemas.microsoft.com/office/drawing/2014/main" id="{F7D76010-CD46-41E1-89E9-34BDAFBE4533}"/>
                      </a:ext>
                    </a:extLst>
                  </p:cNvPr>
                  <p:cNvSpPr/>
                  <p:nvPr/>
                </p:nvSpPr>
                <p:spPr>
                  <a:xfrm>
                    <a:off x="5986457" y="5787985"/>
                    <a:ext cx="405765" cy="404812"/>
                  </a:xfrm>
                  <a:custGeom>
                    <a:avLst/>
                    <a:gdLst>
                      <a:gd name="connsiteX0" fmla="*/ 202883 w 405765"/>
                      <a:gd name="connsiteY0" fmla="*/ 274320 h 404812"/>
                      <a:gd name="connsiteX1" fmla="*/ 131445 w 405765"/>
                      <a:gd name="connsiteY1" fmla="*/ 202882 h 404812"/>
                      <a:gd name="connsiteX2" fmla="*/ 202883 w 405765"/>
                      <a:gd name="connsiteY2" fmla="*/ 131445 h 404812"/>
                      <a:gd name="connsiteX3" fmla="*/ 274320 w 405765"/>
                      <a:gd name="connsiteY3" fmla="*/ 202882 h 404812"/>
                      <a:gd name="connsiteX4" fmla="*/ 202883 w 405765"/>
                      <a:gd name="connsiteY4" fmla="*/ 274320 h 404812"/>
                      <a:gd name="connsiteX5" fmla="*/ 202883 w 405765"/>
                      <a:gd name="connsiteY5" fmla="*/ 274320 h 404812"/>
                      <a:gd name="connsiteX6" fmla="*/ 348615 w 405765"/>
                      <a:gd name="connsiteY6" fmla="*/ 120967 h 404812"/>
                      <a:gd name="connsiteX7" fmla="*/ 363855 w 405765"/>
                      <a:gd name="connsiteY7" fmla="*/ 76200 h 404812"/>
                      <a:gd name="connsiteX8" fmla="*/ 329565 w 405765"/>
                      <a:gd name="connsiteY8" fmla="*/ 41910 h 404812"/>
                      <a:gd name="connsiteX9" fmla="*/ 284798 w 405765"/>
                      <a:gd name="connsiteY9" fmla="*/ 57150 h 404812"/>
                      <a:gd name="connsiteX10" fmla="*/ 247650 w 405765"/>
                      <a:gd name="connsiteY10" fmla="*/ 41910 h 404812"/>
                      <a:gd name="connsiteX11" fmla="*/ 226695 w 405765"/>
                      <a:gd name="connsiteY11" fmla="*/ 0 h 404812"/>
                      <a:gd name="connsiteX12" fmla="*/ 179070 w 405765"/>
                      <a:gd name="connsiteY12" fmla="*/ 0 h 404812"/>
                      <a:gd name="connsiteX13" fmla="*/ 158115 w 405765"/>
                      <a:gd name="connsiteY13" fmla="*/ 41910 h 404812"/>
                      <a:gd name="connsiteX14" fmla="*/ 120968 w 405765"/>
                      <a:gd name="connsiteY14" fmla="*/ 57150 h 404812"/>
                      <a:gd name="connsiteX15" fmla="*/ 76200 w 405765"/>
                      <a:gd name="connsiteY15" fmla="*/ 41910 h 404812"/>
                      <a:gd name="connsiteX16" fmla="*/ 42863 w 405765"/>
                      <a:gd name="connsiteY16" fmla="*/ 75247 h 404812"/>
                      <a:gd name="connsiteX17" fmla="*/ 57150 w 405765"/>
                      <a:gd name="connsiteY17" fmla="*/ 120015 h 404812"/>
                      <a:gd name="connsiteX18" fmla="*/ 41910 w 405765"/>
                      <a:gd name="connsiteY18" fmla="*/ 157163 h 404812"/>
                      <a:gd name="connsiteX19" fmla="*/ 0 w 405765"/>
                      <a:gd name="connsiteY19" fmla="*/ 178117 h 404812"/>
                      <a:gd name="connsiteX20" fmla="*/ 0 w 405765"/>
                      <a:gd name="connsiteY20" fmla="*/ 225742 h 404812"/>
                      <a:gd name="connsiteX21" fmla="*/ 41910 w 405765"/>
                      <a:gd name="connsiteY21" fmla="*/ 246698 h 404812"/>
                      <a:gd name="connsiteX22" fmla="*/ 57150 w 405765"/>
                      <a:gd name="connsiteY22" fmla="*/ 283845 h 404812"/>
                      <a:gd name="connsiteX23" fmla="*/ 42863 w 405765"/>
                      <a:gd name="connsiteY23" fmla="*/ 328613 h 404812"/>
                      <a:gd name="connsiteX24" fmla="*/ 76200 w 405765"/>
                      <a:gd name="connsiteY24" fmla="*/ 361950 h 404812"/>
                      <a:gd name="connsiteX25" fmla="*/ 120968 w 405765"/>
                      <a:gd name="connsiteY25" fmla="*/ 347663 h 404812"/>
                      <a:gd name="connsiteX26" fmla="*/ 158115 w 405765"/>
                      <a:gd name="connsiteY26" fmla="*/ 362903 h 404812"/>
                      <a:gd name="connsiteX27" fmla="*/ 179070 w 405765"/>
                      <a:gd name="connsiteY27" fmla="*/ 404813 h 404812"/>
                      <a:gd name="connsiteX28" fmla="*/ 226695 w 405765"/>
                      <a:gd name="connsiteY28" fmla="*/ 404813 h 404812"/>
                      <a:gd name="connsiteX29" fmla="*/ 247650 w 405765"/>
                      <a:gd name="connsiteY29" fmla="*/ 362903 h 404812"/>
                      <a:gd name="connsiteX30" fmla="*/ 284798 w 405765"/>
                      <a:gd name="connsiteY30" fmla="*/ 347663 h 404812"/>
                      <a:gd name="connsiteX31" fmla="*/ 329565 w 405765"/>
                      <a:gd name="connsiteY31" fmla="*/ 362903 h 404812"/>
                      <a:gd name="connsiteX32" fmla="*/ 362903 w 405765"/>
                      <a:gd name="connsiteY32" fmla="*/ 328613 h 404812"/>
                      <a:gd name="connsiteX33" fmla="*/ 348615 w 405765"/>
                      <a:gd name="connsiteY33" fmla="*/ 284798 h 404812"/>
                      <a:gd name="connsiteX34" fmla="*/ 363855 w 405765"/>
                      <a:gd name="connsiteY34" fmla="*/ 247650 h 404812"/>
                      <a:gd name="connsiteX35" fmla="*/ 405765 w 405765"/>
                      <a:gd name="connsiteY35" fmla="*/ 226695 h 404812"/>
                      <a:gd name="connsiteX36" fmla="*/ 405765 w 405765"/>
                      <a:gd name="connsiteY36" fmla="*/ 179070 h 404812"/>
                      <a:gd name="connsiteX37" fmla="*/ 363855 w 405765"/>
                      <a:gd name="connsiteY37" fmla="*/ 158115 h 404812"/>
                      <a:gd name="connsiteX38" fmla="*/ 348615 w 405765"/>
                      <a:gd name="connsiteY38" fmla="*/ 120967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05765" h="404812">
                        <a:moveTo>
                          <a:pt x="202883" y="274320"/>
                        </a:moveTo>
                        <a:cubicBezTo>
                          <a:pt x="162878" y="274320"/>
                          <a:pt x="131445" y="241935"/>
                          <a:pt x="131445" y="202882"/>
                        </a:cubicBezTo>
                        <a:cubicBezTo>
                          <a:pt x="131445" y="162877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2"/>
                        </a:cubicBezTo>
                        <a:cubicBezTo>
                          <a:pt x="274320" y="241935"/>
                          <a:pt x="242888" y="274320"/>
                          <a:pt x="202883" y="274320"/>
                        </a:cubicBezTo>
                        <a:lnTo>
                          <a:pt x="202883" y="274320"/>
                        </a:lnTo>
                        <a:close/>
                        <a:moveTo>
                          <a:pt x="348615" y="120967"/>
                        </a:move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8" y="50482"/>
                          <a:pt x="260033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2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2863" y="75247"/>
                        </a:lnTo>
                        <a:lnTo>
                          <a:pt x="57150" y="120015"/>
                        </a:lnTo>
                        <a:cubicBezTo>
                          <a:pt x="50483" y="131445"/>
                          <a:pt x="45720" y="144780"/>
                          <a:pt x="41910" y="157163"/>
                        </a:cubicBezTo>
                        <a:lnTo>
                          <a:pt x="0" y="178117"/>
                        </a:lnTo>
                        <a:lnTo>
                          <a:pt x="0" y="225742"/>
                        </a:lnTo>
                        <a:lnTo>
                          <a:pt x="41910" y="246698"/>
                        </a:lnTo>
                        <a:cubicBezTo>
                          <a:pt x="45720" y="260032"/>
                          <a:pt x="50483" y="272415"/>
                          <a:pt x="57150" y="283845"/>
                        </a:cubicBezTo>
                        <a:lnTo>
                          <a:pt x="42863" y="328613"/>
                        </a:lnTo>
                        <a:lnTo>
                          <a:pt x="76200" y="361950"/>
                        </a:lnTo>
                        <a:lnTo>
                          <a:pt x="120968" y="347663"/>
                        </a:lnTo>
                        <a:cubicBezTo>
                          <a:pt x="132398" y="354330"/>
                          <a:pt x="144780" y="359092"/>
                          <a:pt x="158115" y="362903"/>
                        </a:cubicBezTo>
                        <a:lnTo>
                          <a:pt x="179070" y="404813"/>
                        </a:lnTo>
                        <a:lnTo>
                          <a:pt x="226695" y="404813"/>
                        </a:lnTo>
                        <a:lnTo>
                          <a:pt x="247650" y="362903"/>
                        </a:lnTo>
                        <a:cubicBezTo>
                          <a:pt x="260985" y="359092"/>
                          <a:pt x="273368" y="354330"/>
                          <a:pt x="284798" y="347663"/>
                        </a:cubicBezTo>
                        <a:lnTo>
                          <a:pt x="329565" y="362903"/>
                        </a:lnTo>
                        <a:lnTo>
                          <a:pt x="362903" y="328613"/>
                        </a:lnTo>
                        <a:lnTo>
                          <a:pt x="348615" y="284798"/>
                        </a:lnTo>
                        <a:cubicBezTo>
                          <a:pt x="355283" y="273367"/>
                          <a:pt x="360045" y="260985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ubicBezTo>
                          <a:pt x="360045" y="144780"/>
                          <a:pt x="355283" y="132397"/>
                          <a:pt x="348615" y="120967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D1B14FC9-CAFF-4E3E-8245-C17826F1C9E2}"/>
                  </a:ext>
                </a:extLst>
              </p:cNvPr>
              <p:cNvSpPr txBox="1"/>
              <p:nvPr/>
            </p:nvSpPr>
            <p:spPr>
              <a:xfrm>
                <a:off x="6620706" y="5268935"/>
                <a:ext cx="8322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result files</a:t>
                </a:r>
              </a:p>
            </p:txBody>
          </p:sp>
          <p:grpSp>
            <p:nvGrpSpPr>
              <p:cNvPr id="520" name="Graphic 13" descr="Lightbulb and gear">
                <a:extLst>
                  <a:ext uri="{FF2B5EF4-FFF2-40B4-BE49-F238E27FC236}">
                    <a16:creationId xmlns:a16="http://schemas.microsoft.com/office/drawing/2014/main" id="{00F50DB3-AB15-48CE-8687-F9E2EF49D934}"/>
                  </a:ext>
                </a:extLst>
              </p:cNvPr>
              <p:cNvGrpSpPr/>
              <p:nvPr/>
            </p:nvGrpSpPr>
            <p:grpSpPr>
              <a:xfrm>
                <a:off x="6605547" y="5076236"/>
                <a:ext cx="230280" cy="230280"/>
                <a:chOff x="7108755" y="5482149"/>
                <a:chExt cx="914400" cy="914400"/>
              </a:xfrm>
            </p:grpSpPr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1F5CC2FD-40CE-482B-8946-95B7FF04402E}"/>
                    </a:ext>
                  </a:extLst>
                </p:cNvPr>
                <p:cNvSpPr/>
                <p:nvPr/>
              </p:nvSpPr>
              <p:spPr>
                <a:xfrm>
                  <a:off x="7448225" y="5790568"/>
                  <a:ext cx="218122" cy="216788"/>
                </a:xfrm>
                <a:custGeom>
                  <a:avLst/>
                  <a:gdLst>
                    <a:gd name="connsiteX0" fmla="*/ 187547 w 218122"/>
                    <a:gd name="connsiteY0" fmla="*/ 64675 h 216788"/>
                    <a:gd name="connsiteX1" fmla="*/ 195644 w 218122"/>
                    <a:gd name="connsiteY1" fmla="*/ 40672 h 216788"/>
                    <a:gd name="connsiteX2" fmla="*/ 177355 w 218122"/>
                    <a:gd name="connsiteY2" fmla="*/ 22384 h 216788"/>
                    <a:gd name="connsiteX3" fmla="*/ 153353 w 218122"/>
                    <a:gd name="connsiteY3" fmla="*/ 30480 h 216788"/>
                    <a:gd name="connsiteX4" fmla="*/ 133541 w 218122"/>
                    <a:gd name="connsiteY4" fmla="*/ 22384 h 216788"/>
                    <a:gd name="connsiteX5" fmla="*/ 122301 w 218122"/>
                    <a:gd name="connsiteY5" fmla="*/ 0 h 216788"/>
                    <a:gd name="connsiteX6" fmla="*/ 96774 w 218122"/>
                    <a:gd name="connsiteY6" fmla="*/ 0 h 216788"/>
                    <a:gd name="connsiteX7" fmla="*/ 85439 w 218122"/>
                    <a:gd name="connsiteY7" fmla="*/ 22479 h 216788"/>
                    <a:gd name="connsiteX8" fmla="*/ 65532 w 218122"/>
                    <a:gd name="connsiteY8" fmla="*/ 30575 h 216788"/>
                    <a:gd name="connsiteX9" fmla="*/ 41529 w 218122"/>
                    <a:gd name="connsiteY9" fmla="*/ 22479 h 216788"/>
                    <a:gd name="connsiteX10" fmla="*/ 23241 w 218122"/>
                    <a:gd name="connsiteY10" fmla="*/ 40767 h 216788"/>
                    <a:gd name="connsiteX11" fmla="*/ 30861 w 218122"/>
                    <a:gd name="connsiteY11" fmla="*/ 64770 h 216788"/>
                    <a:gd name="connsiteX12" fmla="*/ 22479 w 218122"/>
                    <a:gd name="connsiteY12" fmla="*/ 84582 h 216788"/>
                    <a:gd name="connsiteX13" fmla="*/ 0 w 218122"/>
                    <a:gd name="connsiteY13" fmla="*/ 95821 h 216788"/>
                    <a:gd name="connsiteX14" fmla="*/ 0 w 218122"/>
                    <a:gd name="connsiteY14" fmla="*/ 120968 h 216788"/>
                    <a:gd name="connsiteX15" fmla="*/ 22479 w 218122"/>
                    <a:gd name="connsiteY15" fmla="*/ 132302 h 216788"/>
                    <a:gd name="connsiteX16" fmla="*/ 30575 w 218122"/>
                    <a:gd name="connsiteY16" fmla="*/ 152114 h 216788"/>
                    <a:gd name="connsiteX17" fmla="*/ 22479 w 218122"/>
                    <a:gd name="connsiteY17" fmla="*/ 176117 h 216788"/>
                    <a:gd name="connsiteX18" fmla="*/ 41529 w 218122"/>
                    <a:gd name="connsiteY18" fmla="*/ 194405 h 216788"/>
                    <a:gd name="connsiteX19" fmla="*/ 65532 w 218122"/>
                    <a:gd name="connsiteY19" fmla="*/ 186214 h 216788"/>
                    <a:gd name="connsiteX20" fmla="*/ 85344 w 218122"/>
                    <a:gd name="connsiteY20" fmla="*/ 194405 h 216788"/>
                    <a:gd name="connsiteX21" fmla="*/ 96583 w 218122"/>
                    <a:gd name="connsiteY21" fmla="*/ 216789 h 216788"/>
                    <a:gd name="connsiteX22" fmla="*/ 122111 w 218122"/>
                    <a:gd name="connsiteY22" fmla="*/ 216789 h 216788"/>
                    <a:gd name="connsiteX23" fmla="*/ 133445 w 218122"/>
                    <a:gd name="connsiteY23" fmla="*/ 194786 h 216788"/>
                    <a:gd name="connsiteX24" fmla="*/ 152972 w 218122"/>
                    <a:gd name="connsiteY24" fmla="*/ 186880 h 216788"/>
                    <a:gd name="connsiteX25" fmla="*/ 176879 w 218122"/>
                    <a:gd name="connsiteY25" fmla="*/ 195072 h 216788"/>
                    <a:gd name="connsiteX26" fmla="*/ 195167 w 218122"/>
                    <a:gd name="connsiteY26" fmla="*/ 176689 h 216788"/>
                    <a:gd name="connsiteX27" fmla="*/ 187071 w 218122"/>
                    <a:gd name="connsiteY27" fmla="*/ 152781 h 216788"/>
                    <a:gd name="connsiteX28" fmla="*/ 195739 w 218122"/>
                    <a:gd name="connsiteY28" fmla="*/ 132874 h 216788"/>
                    <a:gd name="connsiteX29" fmla="*/ 218123 w 218122"/>
                    <a:gd name="connsiteY29" fmla="*/ 121634 h 216788"/>
                    <a:gd name="connsiteX30" fmla="*/ 218123 w 218122"/>
                    <a:gd name="connsiteY30" fmla="*/ 95821 h 216788"/>
                    <a:gd name="connsiteX31" fmla="*/ 195644 w 218122"/>
                    <a:gd name="connsiteY31" fmla="*/ 84487 h 216788"/>
                    <a:gd name="connsiteX32" fmla="*/ 187547 w 218122"/>
                    <a:gd name="connsiteY32" fmla="*/ 64675 h 216788"/>
                    <a:gd name="connsiteX33" fmla="*/ 109442 w 218122"/>
                    <a:gd name="connsiteY33" fmla="*/ 146875 h 216788"/>
                    <a:gd name="connsiteX34" fmla="*/ 71342 w 218122"/>
                    <a:gd name="connsiteY34" fmla="*/ 108775 h 216788"/>
                    <a:gd name="connsiteX35" fmla="*/ 109442 w 218122"/>
                    <a:gd name="connsiteY35" fmla="*/ 70675 h 216788"/>
                    <a:gd name="connsiteX36" fmla="*/ 147542 w 218122"/>
                    <a:gd name="connsiteY36" fmla="*/ 108775 h 216788"/>
                    <a:gd name="connsiteX37" fmla="*/ 109442 w 218122"/>
                    <a:gd name="connsiteY37" fmla="*/ 146875 h 21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8122" h="216788">
                      <a:moveTo>
                        <a:pt x="187547" y="64675"/>
                      </a:moveTo>
                      <a:lnTo>
                        <a:pt x="195644" y="40672"/>
                      </a:lnTo>
                      <a:lnTo>
                        <a:pt x="177355" y="22384"/>
                      </a:lnTo>
                      <a:lnTo>
                        <a:pt x="153353" y="30480"/>
                      </a:lnTo>
                      <a:cubicBezTo>
                        <a:pt x="147113" y="26964"/>
                        <a:pt x="140457" y="24244"/>
                        <a:pt x="133541" y="22384"/>
                      </a:cubicBezTo>
                      <a:lnTo>
                        <a:pt x="122301" y="0"/>
                      </a:lnTo>
                      <a:lnTo>
                        <a:pt x="96774" y="0"/>
                      </a:lnTo>
                      <a:lnTo>
                        <a:pt x="85439" y="22479"/>
                      </a:lnTo>
                      <a:cubicBezTo>
                        <a:pt x="78498" y="24356"/>
                        <a:pt x="71813" y="27075"/>
                        <a:pt x="65532" y="30575"/>
                      </a:cubicBezTo>
                      <a:lnTo>
                        <a:pt x="41529" y="22479"/>
                      </a:lnTo>
                      <a:lnTo>
                        <a:pt x="23241" y="40767"/>
                      </a:lnTo>
                      <a:lnTo>
                        <a:pt x="30861" y="64770"/>
                      </a:lnTo>
                      <a:cubicBezTo>
                        <a:pt x="27206" y="70976"/>
                        <a:pt x="24388" y="77637"/>
                        <a:pt x="22479" y="84582"/>
                      </a:cubicBezTo>
                      <a:lnTo>
                        <a:pt x="0" y="95821"/>
                      </a:lnTo>
                      <a:lnTo>
                        <a:pt x="0" y="120968"/>
                      </a:lnTo>
                      <a:lnTo>
                        <a:pt x="22479" y="132302"/>
                      </a:lnTo>
                      <a:cubicBezTo>
                        <a:pt x="24332" y="139221"/>
                        <a:pt x="27052" y="145878"/>
                        <a:pt x="30575" y="152114"/>
                      </a:cubicBezTo>
                      <a:lnTo>
                        <a:pt x="22479" y="176117"/>
                      </a:lnTo>
                      <a:lnTo>
                        <a:pt x="41529" y="194405"/>
                      </a:lnTo>
                      <a:lnTo>
                        <a:pt x="65532" y="186214"/>
                      </a:lnTo>
                      <a:cubicBezTo>
                        <a:pt x="71767" y="189763"/>
                        <a:pt x="78423" y="192515"/>
                        <a:pt x="85344" y="194405"/>
                      </a:cubicBezTo>
                      <a:lnTo>
                        <a:pt x="96583" y="216789"/>
                      </a:lnTo>
                      <a:lnTo>
                        <a:pt x="122111" y="216789"/>
                      </a:lnTo>
                      <a:lnTo>
                        <a:pt x="133445" y="194786"/>
                      </a:lnTo>
                      <a:cubicBezTo>
                        <a:pt x="140245" y="192937"/>
                        <a:pt x="146800" y="190283"/>
                        <a:pt x="152972" y="186880"/>
                      </a:cubicBezTo>
                      <a:lnTo>
                        <a:pt x="176879" y="195072"/>
                      </a:lnTo>
                      <a:lnTo>
                        <a:pt x="195167" y="176689"/>
                      </a:lnTo>
                      <a:lnTo>
                        <a:pt x="187071" y="152781"/>
                      </a:lnTo>
                      <a:cubicBezTo>
                        <a:pt x="190710" y="146497"/>
                        <a:pt x="193618" y="139818"/>
                        <a:pt x="195739" y="132874"/>
                      </a:cubicBezTo>
                      <a:lnTo>
                        <a:pt x="218123" y="121634"/>
                      </a:lnTo>
                      <a:lnTo>
                        <a:pt x="218123" y="95821"/>
                      </a:lnTo>
                      <a:lnTo>
                        <a:pt x="195644" y="84487"/>
                      </a:lnTo>
                      <a:cubicBezTo>
                        <a:pt x="193825" y="77556"/>
                        <a:pt x="191103" y="70896"/>
                        <a:pt x="187547" y="64675"/>
                      </a:cubicBezTo>
                      <a:close/>
                      <a:moveTo>
                        <a:pt x="109442" y="146875"/>
                      </a:moveTo>
                      <a:cubicBezTo>
                        <a:pt x="88401" y="146875"/>
                        <a:pt x="71342" y="129817"/>
                        <a:pt x="71342" y="108775"/>
                      </a:cubicBezTo>
                      <a:cubicBezTo>
                        <a:pt x="71342" y="87734"/>
                        <a:pt x="88401" y="70675"/>
                        <a:pt x="109442" y="70675"/>
                      </a:cubicBezTo>
                      <a:cubicBezTo>
                        <a:pt x="130356" y="70982"/>
                        <a:pt x="147236" y="87861"/>
                        <a:pt x="147542" y="108775"/>
                      </a:cubicBezTo>
                      <a:cubicBezTo>
                        <a:pt x="147542" y="129817"/>
                        <a:pt x="130484" y="146875"/>
                        <a:pt x="109442" y="14687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13299166-112A-4C57-85C8-8E1AC4AA13FC}"/>
                    </a:ext>
                  </a:extLst>
                </p:cNvPr>
                <p:cNvSpPr/>
                <p:nvPr/>
              </p:nvSpPr>
              <p:spPr>
                <a:xfrm>
                  <a:off x="7449652" y="6194523"/>
                  <a:ext cx="215744" cy="54959"/>
                </a:xfrm>
                <a:custGeom>
                  <a:avLst/>
                  <a:gdLst>
                    <a:gd name="connsiteX0" fmla="*/ 189835 w 215744"/>
                    <a:gd name="connsiteY0" fmla="*/ 0 h 54959"/>
                    <a:gd name="connsiteX1" fmla="*/ 25910 w 215744"/>
                    <a:gd name="connsiteY1" fmla="*/ 0 h 54959"/>
                    <a:gd name="connsiteX2" fmla="*/ 48 w 215744"/>
                    <a:gd name="connsiteY2" fmla="*/ 29098 h 54959"/>
                    <a:gd name="connsiteX3" fmla="*/ 25910 w 215744"/>
                    <a:gd name="connsiteY3" fmla="*/ 54959 h 54959"/>
                    <a:gd name="connsiteX4" fmla="*/ 189835 w 215744"/>
                    <a:gd name="connsiteY4" fmla="*/ 54959 h 54959"/>
                    <a:gd name="connsiteX5" fmla="*/ 215696 w 215744"/>
                    <a:gd name="connsiteY5" fmla="*/ 25861 h 54959"/>
                    <a:gd name="connsiteX6" fmla="*/ 189835 w 215744"/>
                    <a:gd name="connsiteY6" fmla="*/ 0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744" h="54959">
                      <a:moveTo>
                        <a:pt x="189835" y="0"/>
                      </a:moveTo>
                      <a:lnTo>
                        <a:pt x="25910" y="0"/>
                      </a:lnTo>
                      <a:cubicBezTo>
                        <a:pt x="10734" y="894"/>
                        <a:pt x="-845" y="13922"/>
                        <a:pt x="48" y="29098"/>
                      </a:cubicBezTo>
                      <a:cubicBezTo>
                        <a:pt x="869" y="43027"/>
                        <a:pt x="11981" y="54139"/>
                        <a:pt x="25910" y="54959"/>
                      </a:cubicBezTo>
                      <a:lnTo>
                        <a:pt x="189835" y="54959"/>
                      </a:lnTo>
                      <a:cubicBezTo>
                        <a:pt x="205011" y="54065"/>
                        <a:pt x="216590" y="41037"/>
                        <a:pt x="215696" y="25861"/>
                      </a:cubicBezTo>
                      <a:cubicBezTo>
                        <a:pt x="214875" y="11932"/>
                        <a:pt x="203763" y="820"/>
                        <a:pt x="18983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ACD03E4C-60BC-4968-AF27-6C55173BBBD6}"/>
                    </a:ext>
                  </a:extLst>
                </p:cNvPr>
                <p:cNvSpPr/>
                <p:nvPr/>
              </p:nvSpPr>
              <p:spPr>
                <a:xfrm>
                  <a:off x="7498041" y="6287582"/>
                  <a:ext cx="118967" cy="54959"/>
                </a:xfrm>
                <a:custGeom>
                  <a:avLst/>
                  <a:gdLst>
                    <a:gd name="connsiteX0" fmla="*/ 59531 w 118967"/>
                    <a:gd name="connsiteY0" fmla="*/ 54959 h 54959"/>
                    <a:gd name="connsiteX1" fmla="*/ 118967 w 118967"/>
                    <a:gd name="connsiteY1" fmla="*/ 0 h 54959"/>
                    <a:gd name="connsiteX2" fmla="*/ 0 w 118967"/>
                    <a:gd name="connsiteY2" fmla="*/ 0 h 54959"/>
                    <a:gd name="connsiteX3" fmla="*/ 59531 w 118967"/>
                    <a:gd name="connsiteY3" fmla="*/ 54959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967" h="54959">
                      <a:moveTo>
                        <a:pt x="59531" y="54959"/>
                      </a:moveTo>
                      <a:cubicBezTo>
                        <a:pt x="90631" y="54910"/>
                        <a:pt x="116487" y="31001"/>
                        <a:pt x="118967" y="0"/>
                      </a:cubicBezTo>
                      <a:lnTo>
                        <a:pt x="0" y="0"/>
                      </a:lnTo>
                      <a:cubicBezTo>
                        <a:pt x="2527" y="31016"/>
                        <a:pt x="28413" y="54914"/>
                        <a:pt x="59531" y="54959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2835F77C-0BD1-424A-8F86-6AA66D864A9B}"/>
                    </a:ext>
                  </a:extLst>
                </p:cNvPr>
                <p:cNvSpPr/>
                <p:nvPr/>
              </p:nvSpPr>
              <p:spPr>
                <a:xfrm>
                  <a:off x="7319162" y="5662362"/>
                  <a:ext cx="476249" cy="494061"/>
                </a:xfrm>
                <a:custGeom>
                  <a:avLst/>
                  <a:gdLst>
                    <a:gd name="connsiteX0" fmla="*/ 476250 w 476249"/>
                    <a:gd name="connsiteY0" fmla="*/ 243364 h 494061"/>
                    <a:gd name="connsiteX1" fmla="*/ 476250 w 476249"/>
                    <a:gd name="connsiteY1" fmla="*/ 235172 h 494061"/>
                    <a:gd name="connsiteX2" fmla="*/ 238125 w 476249"/>
                    <a:gd name="connsiteY2" fmla="*/ 0 h 494061"/>
                    <a:gd name="connsiteX3" fmla="*/ 238125 w 476249"/>
                    <a:gd name="connsiteY3" fmla="*/ 0 h 494061"/>
                    <a:gd name="connsiteX4" fmla="*/ 0 w 476249"/>
                    <a:gd name="connsiteY4" fmla="*/ 235172 h 494061"/>
                    <a:gd name="connsiteX5" fmla="*/ 0 w 476249"/>
                    <a:gd name="connsiteY5" fmla="*/ 243364 h 494061"/>
                    <a:gd name="connsiteX6" fmla="*/ 16573 w 476249"/>
                    <a:gd name="connsiteY6" fmla="*/ 325755 h 494061"/>
                    <a:gd name="connsiteX7" fmla="*/ 57912 w 476249"/>
                    <a:gd name="connsiteY7" fmla="*/ 393478 h 494061"/>
                    <a:gd name="connsiteX8" fmla="*/ 113633 w 476249"/>
                    <a:gd name="connsiteY8" fmla="*/ 483965 h 494061"/>
                    <a:gd name="connsiteX9" fmla="*/ 130016 w 476249"/>
                    <a:gd name="connsiteY9" fmla="*/ 494062 h 494061"/>
                    <a:gd name="connsiteX10" fmla="*/ 346234 w 476249"/>
                    <a:gd name="connsiteY10" fmla="*/ 494062 h 494061"/>
                    <a:gd name="connsiteX11" fmla="*/ 362617 w 476249"/>
                    <a:gd name="connsiteY11" fmla="*/ 483965 h 494061"/>
                    <a:gd name="connsiteX12" fmla="*/ 418338 w 476249"/>
                    <a:gd name="connsiteY12" fmla="*/ 393478 h 494061"/>
                    <a:gd name="connsiteX13" fmla="*/ 459676 w 476249"/>
                    <a:gd name="connsiteY13" fmla="*/ 325755 h 494061"/>
                    <a:gd name="connsiteX14" fmla="*/ 476250 w 476249"/>
                    <a:gd name="connsiteY14" fmla="*/ 243364 h 494061"/>
                    <a:gd name="connsiteX15" fmla="*/ 421386 w 476249"/>
                    <a:gd name="connsiteY15" fmla="*/ 242507 h 494061"/>
                    <a:gd name="connsiteX16" fmla="*/ 408718 w 476249"/>
                    <a:gd name="connsiteY16" fmla="*/ 306515 h 494061"/>
                    <a:gd name="connsiteX17" fmla="*/ 377857 w 476249"/>
                    <a:gd name="connsiteY17" fmla="*/ 356807 h 494061"/>
                    <a:gd name="connsiteX18" fmla="*/ 323850 w 476249"/>
                    <a:gd name="connsiteY18" fmla="*/ 438912 h 494061"/>
                    <a:gd name="connsiteX19" fmla="*/ 152400 w 476249"/>
                    <a:gd name="connsiteY19" fmla="*/ 438912 h 494061"/>
                    <a:gd name="connsiteX20" fmla="*/ 98870 w 476249"/>
                    <a:gd name="connsiteY20" fmla="*/ 356521 h 494061"/>
                    <a:gd name="connsiteX21" fmla="*/ 68008 w 476249"/>
                    <a:gd name="connsiteY21" fmla="*/ 306229 h 494061"/>
                    <a:gd name="connsiteX22" fmla="*/ 54864 w 476249"/>
                    <a:gd name="connsiteY22" fmla="*/ 242221 h 494061"/>
                    <a:gd name="connsiteX23" fmla="*/ 54864 w 476249"/>
                    <a:gd name="connsiteY23" fmla="*/ 235363 h 494061"/>
                    <a:gd name="connsiteX24" fmla="*/ 237839 w 476249"/>
                    <a:gd name="connsiteY24" fmla="*/ 54388 h 494061"/>
                    <a:gd name="connsiteX25" fmla="*/ 237839 w 476249"/>
                    <a:gd name="connsiteY25" fmla="*/ 54388 h 494061"/>
                    <a:gd name="connsiteX26" fmla="*/ 420814 w 476249"/>
                    <a:gd name="connsiteY26" fmla="*/ 235363 h 49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49" h="494061">
                      <a:moveTo>
                        <a:pt x="476250" y="243364"/>
                      </a:moveTo>
                      <a:lnTo>
                        <a:pt x="476250" y="235172"/>
                      </a:lnTo>
                      <a:cubicBezTo>
                        <a:pt x="473823" y="105160"/>
                        <a:pt x="368157" y="804"/>
                        <a:pt x="238125" y="0"/>
                      </a:cubicBezTo>
                      <a:lnTo>
                        <a:pt x="238125" y="0"/>
                      </a:lnTo>
                      <a:cubicBezTo>
                        <a:pt x="108093" y="804"/>
                        <a:pt x="2427" y="105160"/>
                        <a:pt x="0" y="235172"/>
                      </a:cubicBezTo>
                      <a:lnTo>
                        <a:pt x="0" y="243364"/>
                      </a:lnTo>
                      <a:cubicBezTo>
                        <a:pt x="871" y="271562"/>
                        <a:pt x="6473" y="299414"/>
                        <a:pt x="16573" y="325755"/>
                      </a:cubicBezTo>
                      <a:cubicBezTo>
                        <a:pt x="26214" y="350609"/>
                        <a:pt x="40213" y="373543"/>
                        <a:pt x="57912" y="393478"/>
                      </a:cubicBezTo>
                      <a:cubicBezTo>
                        <a:pt x="79724" y="417195"/>
                        <a:pt x="103537" y="463391"/>
                        <a:pt x="113633" y="483965"/>
                      </a:cubicBezTo>
                      <a:cubicBezTo>
                        <a:pt x="116721" y="490180"/>
                        <a:pt x="123076" y="494096"/>
                        <a:pt x="130016" y="494062"/>
                      </a:cubicBezTo>
                      <a:lnTo>
                        <a:pt x="346234" y="494062"/>
                      </a:lnTo>
                      <a:cubicBezTo>
                        <a:pt x="353174" y="494096"/>
                        <a:pt x="359529" y="490180"/>
                        <a:pt x="362617" y="483965"/>
                      </a:cubicBezTo>
                      <a:cubicBezTo>
                        <a:pt x="372713" y="463391"/>
                        <a:pt x="396526" y="417290"/>
                        <a:pt x="418338" y="393478"/>
                      </a:cubicBezTo>
                      <a:cubicBezTo>
                        <a:pt x="436037" y="373543"/>
                        <a:pt x="450036" y="350609"/>
                        <a:pt x="459676" y="325755"/>
                      </a:cubicBezTo>
                      <a:cubicBezTo>
                        <a:pt x="469777" y="299414"/>
                        <a:pt x="475379" y="271562"/>
                        <a:pt x="476250" y="243364"/>
                      </a:cubicBezTo>
                      <a:close/>
                      <a:moveTo>
                        <a:pt x="421386" y="242507"/>
                      </a:moveTo>
                      <a:cubicBezTo>
                        <a:pt x="420709" y="264394"/>
                        <a:pt x="416429" y="286020"/>
                        <a:pt x="408718" y="306515"/>
                      </a:cubicBezTo>
                      <a:cubicBezTo>
                        <a:pt x="401485" y="324971"/>
                        <a:pt x="391037" y="341999"/>
                        <a:pt x="377857" y="356807"/>
                      </a:cubicBezTo>
                      <a:cubicBezTo>
                        <a:pt x="356714" y="381975"/>
                        <a:pt x="338588" y="409531"/>
                        <a:pt x="323850" y="438912"/>
                      </a:cubicBezTo>
                      <a:lnTo>
                        <a:pt x="152400" y="438912"/>
                      </a:lnTo>
                      <a:cubicBezTo>
                        <a:pt x="137831" y="409455"/>
                        <a:pt x="119864" y="381803"/>
                        <a:pt x="98870" y="356521"/>
                      </a:cubicBezTo>
                      <a:cubicBezTo>
                        <a:pt x="85690" y="341713"/>
                        <a:pt x="75241" y="324685"/>
                        <a:pt x="68008" y="306229"/>
                      </a:cubicBezTo>
                      <a:cubicBezTo>
                        <a:pt x="60135" y="285761"/>
                        <a:pt x="55694" y="264135"/>
                        <a:pt x="54864" y="242221"/>
                      </a:cubicBezTo>
                      <a:lnTo>
                        <a:pt x="54864" y="235363"/>
                      </a:lnTo>
                      <a:cubicBezTo>
                        <a:pt x="56570" y="135350"/>
                        <a:pt x="137813" y="54995"/>
                        <a:pt x="237839" y="54388"/>
                      </a:cubicBezTo>
                      <a:lnTo>
                        <a:pt x="237839" y="54388"/>
                      </a:lnTo>
                      <a:cubicBezTo>
                        <a:pt x="337865" y="54995"/>
                        <a:pt x="419109" y="135350"/>
                        <a:pt x="420814" y="23536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D676CC16-E3A6-463D-B4EE-4FD7BC3C1707}"/>
                    </a:ext>
                  </a:extLst>
                </p:cNvPr>
                <p:cNvSpPr/>
                <p:nvPr/>
              </p:nvSpPr>
              <p:spPr>
                <a:xfrm>
                  <a:off x="7540332" y="5520249"/>
                  <a:ext cx="38100" cy="104775"/>
                </a:xfrm>
                <a:custGeom>
                  <a:avLst/>
                  <a:gdLst>
                    <a:gd name="connsiteX0" fmla="*/ 19050 w 38100"/>
                    <a:gd name="connsiteY0" fmla="*/ 104775 h 104775"/>
                    <a:gd name="connsiteX1" fmla="*/ 38100 w 38100"/>
                    <a:gd name="connsiteY1" fmla="*/ 85725 h 104775"/>
                    <a:gd name="connsiteX2" fmla="*/ 38100 w 38100"/>
                    <a:gd name="connsiteY2" fmla="*/ 19050 h 104775"/>
                    <a:gd name="connsiteX3" fmla="*/ 19050 w 38100"/>
                    <a:gd name="connsiteY3" fmla="*/ 0 h 104775"/>
                    <a:gd name="connsiteX4" fmla="*/ 0 w 38100"/>
                    <a:gd name="connsiteY4" fmla="*/ 19050 h 104775"/>
                    <a:gd name="connsiteX5" fmla="*/ 0 w 38100"/>
                    <a:gd name="connsiteY5" fmla="*/ 85725 h 104775"/>
                    <a:gd name="connsiteX6" fmla="*/ 19050 w 38100"/>
                    <a:gd name="connsiteY6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00" h="104775">
                      <a:moveTo>
                        <a:pt x="19050" y="104775"/>
                      </a:moveTo>
                      <a:cubicBezTo>
                        <a:pt x="29571" y="104775"/>
                        <a:pt x="38100" y="96246"/>
                        <a:pt x="38100" y="85725"/>
                      </a:cubicBezTo>
                      <a:lnTo>
                        <a:pt x="38100" y="19050"/>
                      </a:lnTo>
                      <a:cubicBezTo>
                        <a:pt x="38100" y="8529"/>
                        <a:pt x="29571" y="0"/>
                        <a:pt x="19050" y="0"/>
                      </a:cubicBez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85725"/>
                      </a:lnTo>
                      <a:cubicBezTo>
                        <a:pt x="0" y="96246"/>
                        <a:pt x="8529" y="104775"/>
                        <a:pt x="19050" y="10477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484832C3-B6E1-4B4A-A0E1-2C2241CA54C6}"/>
                    </a:ext>
                  </a:extLst>
                </p:cNvPr>
                <p:cNvSpPr/>
                <p:nvPr/>
              </p:nvSpPr>
              <p:spPr>
                <a:xfrm>
                  <a:off x="7281249" y="5629638"/>
                  <a:ext cx="84504" cy="84649"/>
                </a:xfrm>
                <a:custGeom>
                  <a:avLst/>
                  <a:gdLst>
                    <a:gd name="connsiteX0" fmla="*/ 52105 w 84504"/>
                    <a:gd name="connsiteY0" fmla="*/ 79111 h 84649"/>
                    <a:gd name="connsiteX1" fmla="*/ 78965 w 84504"/>
                    <a:gd name="connsiteY1" fmla="*/ 79111 h 84649"/>
                    <a:gd name="connsiteX2" fmla="*/ 78965 w 84504"/>
                    <a:gd name="connsiteY2" fmla="*/ 52250 h 84649"/>
                    <a:gd name="connsiteX3" fmla="*/ 31817 w 84504"/>
                    <a:gd name="connsiteY3" fmla="*/ 4911 h 84649"/>
                    <a:gd name="connsiteX4" fmla="*/ 4910 w 84504"/>
                    <a:gd name="connsiteY4" fmla="*/ 6283 h 84649"/>
                    <a:gd name="connsiteX5" fmla="*/ 4956 w 84504"/>
                    <a:gd name="connsiteY5" fmla="*/ 31866 h 84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04" h="84649">
                      <a:moveTo>
                        <a:pt x="52105" y="79111"/>
                      </a:moveTo>
                      <a:cubicBezTo>
                        <a:pt x="59535" y="86496"/>
                        <a:pt x="71535" y="86496"/>
                        <a:pt x="78965" y="79111"/>
                      </a:cubicBezTo>
                      <a:cubicBezTo>
                        <a:pt x="86351" y="71680"/>
                        <a:pt x="86351" y="59680"/>
                        <a:pt x="78965" y="52250"/>
                      </a:cubicBezTo>
                      <a:lnTo>
                        <a:pt x="31817" y="4911"/>
                      </a:lnTo>
                      <a:cubicBezTo>
                        <a:pt x="24008" y="-2140"/>
                        <a:pt x="11962" y="-1525"/>
                        <a:pt x="4910" y="6283"/>
                      </a:cubicBezTo>
                      <a:cubicBezTo>
                        <a:pt x="-1654" y="13555"/>
                        <a:pt x="-1634" y="24619"/>
                        <a:pt x="4956" y="3186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BC703111-0C51-4714-8EFB-0441266A14A8}"/>
                    </a:ext>
                  </a:extLst>
                </p:cNvPr>
                <p:cNvSpPr/>
                <p:nvPr/>
              </p:nvSpPr>
              <p:spPr>
                <a:xfrm>
                  <a:off x="7752820" y="5634580"/>
                  <a:ext cx="83603" cy="83426"/>
                </a:xfrm>
                <a:custGeom>
                  <a:avLst/>
                  <a:gdLst>
                    <a:gd name="connsiteX0" fmla="*/ 19446 w 83603"/>
                    <a:gd name="connsiteY0" fmla="*/ 83407 h 83426"/>
                    <a:gd name="connsiteX1" fmla="*/ 32971 w 83603"/>
                    <a:gd name="connsiteY1" fmla="*/ 77787 h 83426"/>
                    <a:gd name="connsiteX2" fmla="*/ 80025 w 83603"/>
                    <a:gd name="connsiteY2" fmla="*/ 30162 h 83426"/>
                    <a:gd name="connsiteX3" fmla="*/ 75664 w 83603"/>
                    <a:gd name="connsiteY3" fmla="*/ 3577 h 83426"/>
                    <a:gd name="connsiteX4" fmla="*/ 53164 w 83603"/>
                    <a:gd name="connsiteY4" fmla="*/ 3778 h 83426"/>
                    <a:gd name="connsiteX5" fmla="*/ 5539 w 83603"/>
                    <a:gd name="connsiteY5" fmla="*/ 51403 h 83426"/>
                    <a:gd name="connsiteX6" fmla="*/ 5539 w 83603"/>
                    <a:gd name="connsiteY6" fmla="*/ 78264 h 83426"/>
                    <a:gd name="connsiteX7" fmla="*/ 19446 w 83603"/>
                    <a:gd name="connsiteY7" fmla="*/ 83407 h 8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603" h="83426">
                      <a:moveTo>
                        <a:pt x="19446" y="83407"/>
                      </a:moveTo>
                      <a:cubicBezTo>
                        <a:pt x="24523" y="83411"/>
                        <a:pt x="29392" y="81388"/>
                        <a:pt x="32971" y="77787"/>
                      </a:cubicBezTo>
                      <a:lnTo>
                        <a:pt x="80025" y="30162"/>
                      </a:lnTo>
                      <a:cubicBezTo>
                        <a:pt x="86162" y="21617"/>
                        <a:pt x="84210" y="9714"/>
                        <a:pt x="75664" y="3577"/>
                      </a:cubicBezTo>
                      <a:cubicBezTo>
                        <a:pt x="68922" y="-1265"/>
                        <a:pt x="59819" y="-1184"/>
                        <a:pt x="53164" y="3778"/>
                      </a:cubicBezTo>
                      <a:lnTo>
                        <a:pt x="5539" y="51403"/>
                      </a:lnTo>
                      <a:cubicBezTo>
                        <a:pt x="-1846" y="58834"/>
                        <a:pt x="-1846" y="70833"/>
                        <a:pt x="5539" y="78264"/>
                      </a:cubicBezTo>
                      <a:cubicBezTo>
                        <a:pt x="9290" y="81786"/>
                        <a:pt x="14306" y="83641"/>
                        <a:pt x="19446" y="8340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EE5D90A6-45B9-4936-9BF5-D59E748B2E71}"/>
                    </a:ext>
                  </a:extLst>
                </p:cNvPr>
                <p:cNvSpPr/>
                <p:nvPr/>
              </p:nvSpPr>
              <p:spPr>
                <a:xfrm>
                  <a:off x="7177811" y="5877436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2568F12A-27FA-44CC-9743-DE62B784ABF6}"/>
                    </a:ext>
                  </a:extLst>
                </p:cNvPr>
                <p:cNvSpPr/>
                <p:nvPr/>
              </p:nvSpPr>
              <p:spPr>
                <a:xfrm>
                  <a:off x="7279546" y="6078976"/>
                  <a:ext cx="85249" cy="85725"/>
                </a:xfrm>
                <a:custGeom>
                  <a:avLst/>
                  <a:gdLst>
                    <a:gd name="connsiteX0" fmla="*/ 53808 w 85249"/>
                    <a:gd name="connsiteY0" fmla="*/ 4581 h 85725"/>
                    <a:gd name="connsiteX1" fmla="*/ 6659 w 85249"/>
                    <a:gd name="connsiteY1" fmla="*/ 52206 h 85725"/>
                    <a:gd name="connsiteX2" fmla="*/ 4581 w 85249"/>
                    <a:gd name="connsiteY2" fmla="*/ 79066 h 85725"/>
                    <a:gd name="connsiteX3" fmla="*/ 31442 w 85249"/>
                    <a:gd name="connsiteY3" fmla="*/ 81144 h 85725"/>
                    <a:gd name="connsiteX4" fmla="*/ 33520 w 85249"/>
                    <a:gd name="connsiteY4" fmla="*/ 79066 h 85725"/>
                    <a:gd name="connsiteX5" fmla="*/ 80669 w 85249"/>
                    <a:gd name="connsiteY5" fmla="*/ 31441 h 85725"/>
                    <a:gd name="connsiteX6" fmla="*/ 78590 w 85249"/>
                    <a:gd name="connsiteY6" fmla="*/ 4581 h 85725"/>
                    <a:gd name="connsiteX7" fmla="*/ 53808 w 85249"/>
                    <a:gd name="connsiteY7" fmla="*/ 4581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249" h="85725">
                      <a:moveTo>
                        <a:pt x="53808" y="4581"/>
                      </a:moveTo>
                      <a:lnTo>
                        <a:pt x="6659" y="52206"/>
                      </a:lnTo>
                      <a:cubicBezTo>
                        <a:pt x="-1332" y="59049"/>
                        <a:pt x="-2263" y="71075"/>
                        <a:pt x="4581" y="79066"/>
                      </a:cubicBezTo>
                      <a:cubicBezTo>
                        <a:pt x="11425" y="87058"/>
                        <a:pt x="23451" y="87987"/>
                        <a:pt x="31442" y="81144"/>
                      </a:cubicBezTo>
                      <a:cubicBezTo>
                        <a:pt x="32187" y="80506"/>
                        <a:pt x="32882" y="79811"/>
                        <a:pt x="33520" y="79066"/>
                      </a:cubicBezTo>
                      <a:lnTo>
                        <a:pt x="80669" y="31441"/>
                      </a:lnTo>
                      <a:cubicBezTo>
                        <a:pt x="87512" y="23450"/>
                        <a:pt x="86582" y="11424"/>
                        <a:pt x="78590" y="4581"/>
                      </a:cubicBezTo>
                      <a:cubicBezTo>
                        <a:pt x="71459" y="-1527"/>
                        <a:pt x="60941" y="-1527"/>
                        <a:pt x="53808" y="4581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089FF8EA-69E7-4C52-AC27-7CE3822CF153}"/>
                    </a:ext>
                  </a:extLst>
                </p:cNvPr>
                <p:cNvSpPr/>
                <p:nvPr/>
              </p:nvSpPr>
              <p:spPr>
                <a:xfrm>
                  <a:off x="7752602" y="6073654"/>
                  <a:ext cx="87546" cy="87626"/>
                </a:xfrm>
                <a:custGeom>
                  <a:avLst/>
                  <a:gdLst>
                    <a:gd name="connsiteX0" fmla="*/ 33190 w 87546"/>
                    <a:gd name="connsiteY0" fmla="*/ 6283 h 87626"/>
                    <a:gd name="connsiteX1" fmla="*/ 6283 w 87546"/>
                    <a:gd name="connsiteY1" fmla="*/ 4911 h 87626"/>
                    <a:gd name="connsiteX2" fmla="*/ 4911 w 87546"/>
                    <a:gd name="connsiteY2" fmla="*/ 31817 h 87626"/>
                    <a:gd name="connsiteX3" fmla="*/ 6234 w 87546"/>
                    <a:gd name="connsiteY3" fmla="*/ 33144 h 87626"/>
                    <a:gd name="connsiteX4" fmla="*/ 53859 w 87546"/>
                    <a:gd name="connsiteY4" fmla="*/ 80769 h 87626"/>
                    <a:gd name="connsiteX5" fmla="*/ 80689 w 87546"/>
                    <a:gd name="connsiteY5" fmla="*/ 83213 h 87626"/>
                    <a:gd name="connsiteX6" fmla="*/ 83133 w 87546"/>
                    <a:gd name="connsiteY6" fmla="*/ 56384 h 87626"/>
                    <a:gd name="connsiteX7" fmla="*/ 80052 w 87546"/>
                    <a:gd name="connsiteY7" fmla="*/ 53432 h 87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546" h="87626">
                      <a:moveTo>
                        <a:pt x="33190" y="6283"/>
                      </a:moveTo>
                      <a:cubicBezTo>
                        <a:pt x="26139" y="-1525"/>
                        <a:pt x="14093" y="-2140"/>
                        <a:pt x="6283" y="4911"/>
                      </a:cubicBezTo>
                      <a:cubicBezTo>
                        <a:pt x="-1525" y="11961"/>
                        <a:pt x="-2140" y="24007"/>
                        <a:pt x="4911" y="31817"/>
                      </a:cubicBezTo>
                      <a:cubicBezTo>
                        <a:pt x="5330" y="32280"/>
                        <a:pt x="5772" y="32724"/>
                        <a:pt x="6234" y="33144"/>
                      </a:cubicBezTo>
                      <a:lnTo>
                        <a:pt x="53859" y="80769"/>
                      </a:lnTo>
                      <a:cubicBezTo>
                        <a:pt x="60593" y="88853"/>
                        <a:pt x="72605" y="89947"/>
                        <a:pt x="80689" y="83213"/>
                      </a:cubicBezTo>
                      <a:cubicBezTo>
                        <a:pt x="88773" y="76480"/>
                        <a:pt x="89866" y="64468"/>
                        <a:pt x="83133" y="56384"/>
                      </a:cubicBezTo>
                      <a:cubicBezTo>
                        <a:pt x="82219" y="55288"/>
                        <a:pt x="81187" y="54298"/>
                        <a:pt x="80052" y="5343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436FE6AC-0809-48EB-99A4-8D60E99B8E36}"/>
                    </a:ext>
                  </a:extLst>
                </p:cNvPr>
                <p:cNvSpPr/>
                <p:nvPr/>
              </p:nvSpPr>
              <p:spPr>
                <a:xfrm>
                  <a:off x="7832655" y="5876769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68A930DA-27CD-4DD9-8ECB-B1534DF898A5}"/>
                  </a:ext>
                </a:extLst>
              </p:cNvPr>
              <p:cNvGrpSpPr/>
              <p:nvPr/>
            </p:nvGrpSpPr>
            <p:grpSpPr>
              <a:xfrm>
                <a:off x="4826069" y="4034511"/>
                <a:ext cx="313755" cy="197802"/>
                <a:chOff x="2846189" y="2844264"/>
                <a:chExt cx="616235" cy="388496"/>
              </a:xfrm>
            </p:grpSpPr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ED7D8005-012D-49B2-A3BC-6D12942AA748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F783E59A-F807-4880-8432-91CA4C6E8B5D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54E689EA-AA5F-4A75-8E3B-295B3239A9E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6" name="Graphic 13" descr="Lightbulb and gear">
                <a:extLst>
                  <a:ext uri="{FF2B5EF4-FFF2-40B4-BE49-F238E27FC236}">
                    <a16:creationId xmlns:a16="http://schemas.microsoft.com/office/drawing/2014/main" id="{44911E69-D85D-435F-B89B-914414D429AB}"/>
                  </a:ext>
                </a:extLst>
              </p:cNvPr>
              <p:cNvGrpSpPr/>
              <p:nvPr/>
            </p:nvGrpSpPr>
            <p:grpSpPr>
              <a:xfrm>
                <a:off x="5762619" y="4430686"/>
                <a:ext cx="230280" cy="230280"/>
                <a:chOff x="7108755" y="5482149"/>
                <a:chExt cx="914400" cy="914400"/>
              </a:xfrm>
            </p:grpSpPr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E726CB52-F134-4E41-97C4-67445A03E391}"/>
                    </a:ext>
                  </a:extLst>
                </p:cNvPr>
                <p:cNvSpPr/>
                <p:nvPr/>
              </p:nvSpPr>
              <p:spPr>
                <a:xfrm>
                  <a:off x="7448225" y="5790568"/>
                  <a:ext cx="218122" cy="216788"/>
                </a:xfrm>
                <a:custGeom>
                  <a:avLst/>
                  <a:gdLst>
                    <a:gd name="connsiteX0" fmla="*/ 187547 w 218122"/>
                    <a:gd name="connsiteY0" fmla="*/ 64675 h 216788"/>
                    <a:gd name="connsiteX1" fmla="*/ 195644 w 218122"/>
                    <a:gd name="connsiteY1" fmla="*/ 40672 h 216788"/>
                    <a:gd name="connsiteX2" fmla="*/ 177355 w 218122"/>
                    <a:gd name="connsiteY2" fmla="*/ 22384 h 216788"/>
                    <a:gd name="connsiteX3" fmla="*/ 153353 w 218122"/>
                    <a:gd name="connsiteY3" fmla="*/ 30480 h 216788"/>
                    <a:gd name="connsiteX4" fmla="*/ 133541 w 218122"/>
                    <a:gd name="connsiteY4" fmla="*/ 22384 h 216788"/>
                    <a:gd name="connsiteX5" fmla="*/ 122301 w 218122"/>
                    <a:gd name="connsiteY5" fmla="*/ 0 h 216788"/>
                    <a:gd name="connsiteX6" fmla="*/ 96774 w 218122"/>
                    <a:gd name="connsiteY6" fmla="*/ 0 h 216788"/>
                    <a:gd name="connsiteX7" fmla="*/ 85439 w 218122"/>
                    <a:gd name="connsiteY7" fmla="*/ 22479 h 216788"/>
                    <a:gd name="connsiteX8" fmla="*/ 65532 w 218122"/>
                    <a:gd name="connsiteY8" fmla="*/ 30575 h 216788"/>
                    <a:gd name="connsiteX9" fmla="*/ 41529 w 218122"/>
                    <a:gd name="connsiteY9" fmla="*/ 22479 h 216788"/>
                    <a:gd name="connsiteX10" fmla="*/ 23241 w 218122"/>
                    <a:gd name="connsiteY10" fmla="*/ 40767 h 216788"/>
                    <a:gd name="connsiteX11" fmla="*/ 30861 w 218122"/>
                    <a:gd name="connsiteY11" fmla="*/ 64770 h 216788"/>
                    <a:gd name="connsiteX12" fmla="*/ 22479 w 218122"/>
                    <a:gd name="connsiteY12" fmla="*/ 84582 h 216788"/>
                    <a:gd name="connsiteX13" fmla="*/ 0 w 218122"/>
                    <a:gd name="connsiteY13" fmla="*/ 95821 h 216788"/>
                    <a:gd name="connsiteX14" fmla="*/ 0 w 218122"/>
                    <a:gd name="connsiteY14" fmla="*/ 120968 h 216788"/>
                    <a:gd name="connsiteX15" fmla="*/ 22479 w 218122"/>
                    <a:gd name="connsiteY15" fmla="*/ 132302 h 216788"/>
                    <a:gd name="connsiteX16" fmla="*/ 30575 w 218122"/>
                    <a:gd name="connsiteY16" fmla="*/ 152114 h 216788"/>
                    <a:gd name="connsiteX17" fmla="*/ 22479 w 218122"/>
                    <a:gd name="connsiteY17" fmla="*/ 176117 h 216788"/>
                    <a:gd name="connsiteX18" fmla="*/ 41529 w 218122"/>
                    <a:gd name="connsiteY18" fmla="*/ 194405 h 216788"/>
                    <a:gd name="connsiteX19" fmla="*/ 65532 w 218122"/>
                    <a:gd name="connsiteY19" fmla="*/ 186214 h 216788"/>
                    <a:gd name="connsiteX20" fmla="*/ 85344 w 218122"/>
                    <a:gd name="connsiteY20" fmla="*/ 194405 h 216788"/>
                    <a:gd name="connsiteX21" fmla="*/ 96583 w 218122"/>
                    <a:gd name="connsiteY21" fmla="*/ 216789 h 216788"/>
                    <a:gd name="connsiteX22" fmla="*/ 122111 w 218122"/>
                    <a:gd name="connsiteY22" fmla="*/ 216789 h 216788"/>
                    <a:gd name="connsiteX23" fmla="*/ 133445 w 218122"/>
                    <a:gd name="connsiteY23" fmla="*/ 194786 h 216788"/>
                    <a:gd name="connsiteX24" fmla="*/ 152972 w 218122"/>
                    <a:gd name="connsiteY24" fmla="*/ 186880 h 216788"/>
                    <a:gd name="connsiteX25" fmla="*/ 176879 w 218122"/>
                    <a:gd name="connsiteY25" fmla="*/ 195072 h 216788"/>
                    <a:gd name="connsiteX26" fmla="*/ 195167 w 218122"/>
                    <a:gd name="connsiteY26" fmla="*/ 176689 h 216788"/>
                    <a:gd name="connsiteX27" fmla="*/ 187071 w 218122"/>
                    <a:gd name="connsiteY27" fmla="*/ 152781 h 216788"/>
                    <a:gd name="connsiteX28" fmla="*/ 195739 w 218122"/>
                    <a:gd name="connsiteY28" fmla="*/ 132874 h 216788"/>
                    <a:gd name="connsiteX29" fmla="*/ 218123 w 218122"/>
                    <a:gd name="connsiteY29" fmla="*/ 121634 h 216788"/>
                    <a:gd name="connsiteX30" fmla="*/ 218123 w 218122"/>
                    <a:gd name="connsiteY30" fmla="*/ 95821 h 216788"/>
                    <a:gd name="connsiteX31" fmla="*/ 195644 w 218122"/>
                    <a:gd name="connsiteY31" fmla="*/ 84487 h 216788"/>
                    <a:gd name="connsiteX32" fmla="*/ 187547 w 218122"/>
                    <a:gd name="connsiteY32" fmla="*/ 64675 h 216788"/>
                    <a:gd name="connsiteX33" fmla="*/ 109442 w 218122"/>
                    <a:gd name="connsiteY33" fmla="*/ 146875 h 216788"/>
                    <a:gd name="connsiteX34" fmla="*/ 71342 w 218122"/>
                    <a:gd name="connsiteY34" fmla="*/ 108775 h 216788"/>
                    <a:gd name="connsiteX35" fmla="*/ 109442 w 218122"/>
                    <a:gd name="connsiteY35" fmla="*/ 70675 h 216788"/>
                    <a:gd name="connsiteX36" fmla="*/ 147542 w 218122"/>
                    <a:gd name="connsiteY36" fmla="*/ 108775 h 216788"/>
                    <a:gd name="connsiteX37" fmla="*/ 109442 w 218122"/>
                    <a:gd name="connsiteY37" fmla="*/ 146875 h 21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8122" h="216788">
                      <a:moveTo>
                        <a:pt x="187547" y="64675"/>
                      </a:moveTo>
                      <a:lnTo>
                        <a:pt x="195644" y="40672"/>
                      </a:lnTo>
                      <a:lnTo>
                        <a:pt x="177355" y="22384"/>
                      </a:lnTo>
                      <a:lnTo>
                        <a:pt x="153353" y="30480"/>
                      </a:lnTo>
                      <a:cubicBezTo>
                        <a:pt x="147113" y="26964"/>
                        <a:pt x="140457" y="24244"/>
                        <a:pt x="133541" y="22384"/>
                      </a:cubicBezTo>
                      <a:lnTo>
                        <a:pt x="122301" y="0"/>
                      </a:lnTo>
                      <a:lnTo>
                        <a:pt x="96774" y="0"/>
                      </a:lnTo>
                      <a:lnTo>
                        <a:pt x="85439" y="22479"/>
                      </a:lnTo>
                      <a:cubicBezTo>
                        <a:pt x="78498" y="24356"/>
                        <a:pt x="71813" y="27075"/>
                        <a:pt x="65532" y="30575"/>
                      </a:cubicBezTo>
                      <a:lnTo>
                        <a:pt x="41529" y="22479"/>
                      </a:lnTo>
                      <a:lnTo>
                        <a:pt x="23241" y="40767"/>
                      </a:lnTo>
                      <a:lnTo>
                        <a:pt x="30861" y="64770"/>
                      </a:lnTo>
                      <a:cubicBezTo>
                        <a:pt x="27206" y="70976"/>
                        <a:pt x="24388" y="77637"/>
                        <a:pt x="22479" y="84582"/>
                      </a:cubicBezTo>
                      <a:lnTo>
                        <a:pt x="0" y="95821"/>
                      </a:lnTo>
                      <a:lnTo>
                        <a:pt x="0" y="120968"/>
                      </a:lnTo>
                      <a:lnTo>
                        <a:pt x="22479" y="132302"/>
                      </a:lnTo>
                      <a:cubicBezTo>
                        <a:pt x="24332" y="139221"/>
                        <a:pt x="27052" y="145878"/>
                        <a:pt x="30575" y="152114"/>
                      </a:cubicBezTo>
                      <a:lnTo>
                        <a:pt x="22479" y="176117"/>
                      </a:lnTo>
                      <a:lnTo>
                        <a:pt x="41529" y="194405"/>
                      </a:lnTo>
                      <a:lnTo>
                        <a:pt x="65532" y="186214"/>
                      </a:lnTo>
                      <a:cubicBezTo>
                        <a:pt x="71767" y="189763"/>
                        <a:pt x="78423" y="192515"/>
                        <a:pt x="85344" y="194405"/>
                      </a:cubicBezTo>
                      <a:lnTo>
                        <a:pt x="96583" y="216789"/>
                      </a:lnTo>
                      <a:lnTo>
                        <a:pt x="122111" y="216789"/>
                      </a:lnTo>
                      <a:lnTo>
                        <a:pt x="133445" y="194786"/>
                      </a:lnTo>
                      <a:cubicBezTo>
                        <a:pt x="140245" y="192937"/>
                        <a:pt x="146800" y="190283"/>
                        <a:pt x="152972" y="186880"/>
                      </a:cubicBezTo>
                      <a:lnTo>
                        <a:pt x="176879" y="195072"/>
                      </a:lnTo>
                      <a:lnTo>
                        <a:pt x="195167" y="176689"/>
                      </a:lnTo>
                      <a:lnTo>
                        <a:pt x="187071" y="152781"/>
                      </a:lnTo>
                      <a:cubicBezTo>
                        <a:pt x="190710" y="146497"/>
                        <a:pt x="193618" y="139818"/>
                        <a:pt x="195739" y="132874"/>
                      </a:cubicBezTo>
                      <a:lnTo>
                        <a:pt x="218123" y="121634"/>
                      </a:lnTo>
                      <a:lnTo>
                        <a:pt x="218123" y="95821"/>
                      </a:lnTo>
                      <a:lnTo>
                        <a:pt x="195644" y="84487"/>
                      </a:lnTo>
                      <a:cubicBezTo>
                        <a:pt x="193825" y="77556"/>
                        <a:pt x="191103" y="70896"/>
                        <a:pt x="187547" y="64675"/>
                      </a:cubicBezTo>
                      <a:close/>
                      <a:moveTo>
                        <a:pt x="109442" y="146875"/>
                      </a:moveTo>
                      <a:cubicBezTo>
                        <a:pt x="88401" y="146875"/>
                        <a:pt x="71342" y="129817"/>
                        <a:pt x="71342" y="108775"/>
                      </a:cubicBezTo>
                      <a:cubicBezTo>
                        <a:pt x="71342" y="87734"/>
                        <a:pt x="88401" y="70675"/>
                        <a:pt x="109442" y="70675"/>
                      </a:cubicBezTo>
                      <a:cubicBezTo>
                        <a:pt x="130356" y="70982"/>
                        <a:pt x="147236" y="87861"/>
                        <a:pt x="147542" y="108775"/>
                      </a:cubicBezTo>
                      <a:cubicBezTo>
                        <a:pt x="147542" y="129817"/>
                        <a:pt x="130484" y="146875"/>
                        <a:pt x="109442" y="14687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4937FD1B-8A50-4CEB-82E6-39D7EAD019B3}"/>
                    </a:ext>
                  </a:extLst>
                </p:cNvPr>
                <p:cNvSpPr/>
                <p:nvPr/>
              </p:nvSpPr>
              <p:spPr>
                <a:xfrm>
                  <a:off x="7449652" y="6194523"/>
                  <a:ext cx="215744" cy="54959"/>
                </a:xfrm>
                <a:custGeom>
                  <a:avLst/>
                  <a:gdLst>
                    <a:gd name="connsiteX0" fmla="*/ 189835 w 215744"/>
                    <a:gd name="connsiteY0" fmla="*/ 0 h 54959"/>
                    <a:gd name="connsiteX1" fmla="*/ 25910 w 215744"/>
                    <a:gd name="connsiteY1" fmla="*/ 0 h 54959"/>
                    <a:gd name="connsiteX2" fmla="*/ 48 w 215744"/>
                    <a:gd name="connsiteY2" fmla="*/ 29098 h 54959"/>
                    <a:gd name="connsiteX3" fmla="*/ 25910 w 215744"/>
                    <a:gd name="connsiteY3" fmla="*/ 54959 h 54959"/>
                    <a:gd name="connsiteX4" fmla="*/ 189835 w 215744"/>
                    <a:gd name="connsiteY4" fmla="*/ 54959 h 54959"/>
                    <a:gd name="connsiteX5" fmla="*/ 215696 w 215744"/>
                    <a:gd name="connsiteY5" fmla="*/ 25861 h 54959"/>
                    <a:gd name="connsiteX6" fmla="*/ 189835 w 215744"/>
                    <a:gd name="connsiteY6" fmla="*/ 0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744" h="54959">
                      <a:moveTo>
                        <a:pt x="189835" y="0"/>
                      </a:moveTo>
                      <a:lnTo>
                        <a:pt x="25910" y="0"/>
                      </a:lnTo>
                      <a:cubicBezTo>
                        <a:pt x="10734" y="894"/>
                        <a:pt x="-845" y="13922"/>
                        <a:pt x="48" y="29098"/>
                      </a:cubicBezTo>
                      <a:cubicBezTo>
                        <a:pt x="869" y="43027"/>
                        <a:pt x="11981" y="54139"/>
                        <a:pt x="25910" y="54959"/>
                      </a:cubicBezTo>
                      <a:lnTo>
                        <a:pt x="189835" y="54959"/>
                      </a:lnTo>
                      <a:cubicBezTo>
                        <a:pt x="205011" y="54065"/>
                        <a:pt x="216590" y="41037"/>
                        <a:pt x="215696" y="25861"/>
                      </a:cubicBezTo>
                      <a:cubicBezTo>
                        <a:pt x="214875" y="11932"/>
                        <a:pt x="203763" y="820"/>
                        <a:pt x="18983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9" name="Freeform: Shape 538">
                  <a:extLst>
                    <a:ext uri="{FF2B5EF4-FFF2-40B4-BE49-F238E27FC236}">
                      <a16:creationId xmlns:a16="http://schemas.microsoft.com/office/drawing/2014/main" id="{5B1D232B-6405-449D-81DC-6F56499046C0}"/>
                    </a:ext>
                  </a:extLst>
                </p:cNvPr>
                <p:cNvSpPr/>
                <p:nvPr/>
              </p:nvSpPr>
              <p:spPr>
                <a:xfrm>
                  <a:off x="7498041" y="6287582"/>
                  <a:ext cx="118967" cy="54959"/>
                </a:xfrm>
                <a:custGeom>
                  <a:avLst/>
                  <a:gdLst>
                    <a:gd name="connsiteX0" fmla="*/ 59531 w 118967"/>
                    <a:gd name="connsiteY0" fmla="*/ 54959 h 54959"/>
                    <a:gd name="connsiteX1" fmla="*/ 118967 w 118967"/>
                    <a:gd name="connsiteY1" fmla="*/ 0 h 54959"/>
                    <a:gd name="connsiteX2" fmla="*/ 0 w 118967"/>
                    <a:gd name="connsiteY2" fmla="*/ 0 h 54959"/>
                    <a:gd name="connsiteX3" fmla="*/ 59531 w 118967"/>
                    <a:gd name="connsiteY3" fmla="*/ 54959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967" h="54959">
                      <a:moveTo>
                        <a:pt x="59531" y="54959"/>
                      </a:moveTo>
                      <a:cubicBezTo>
                        <a:pt x="90631" y="54910"/>
                        <a:pt x="116487" y="31001"/>
                        <a:pt x="118967" y="0"/>
                      </a:cubicBezTo>
                      <a:lnTo>
                        <a:pt x="0" y="0"/>
                      </a:lnTo>
                      <a:cubicBezTo>
                        <a:pt x="2527" y="31016"/>
                        <a:pt x="28413" y="54914"/>
                        <a:pt x="59531" y="54959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0" name="Freeform: Shape 539">
                  <a:extLst>
                    <a:ext uri="{FF2B5EF4-FFF2-40B4-BE49-F238E27FC236}">
                      <a16:creationId xmlns:a16="http://schemas.microsoft.com/office/drawing/2014/main" id="{2531AABE-0107-40E9-8F95-9948D60D0BBC}"/>
                    </a:ext>
                  </a:extLst>
                </p:cNvPr>
                <p:cNvSpPr/>
                <p:nvPr/>
              </p:nvSpPr>
              <p:spPr>
                <a:xfrm>
                  <a:off x="7319162" y="5662362"/>
                  <a:ext cx="476249" cy="494061"/>
                </a:xfrm>
                <a:custGeom>
                  <a:avLst/>
                  <a:gdLst>
                    <a:gd name="connsiteX0" fmla="*/ 476250 w 476249"/>
                    <a:gd name="connsiteY0" fmla="*/ 243364 h 494061"/>
                    <a:gd name="connsiteX1" fmla="*/ 476250 w 476249"/>
                    <a:gd name="connsiteY1" fmla="*/ 235172 h 494061"/>
                    <a:gd name="connsiteX2" fmla="*/ 238125 w 476249"/>
                    <a:gd name="connsiteY2" fmla="*/ 0 h 494061"/>
                    <a:gd name="connsiteX3" fmla="*/ 238125 w 476249"/>
                    <a:gd name="connsiteY3" fmla="*/ 0 h 494061"/>
                    <a:gd name="connsiteX4" fmla="*/ 0 w 476249"/>
                    <a:gd name="connsiteY4" fmla="*/ 235172 h 494061"/>
                    <a:gd name="connsiteX5" fmla="*/ 0 w 476249"/>
                    <a:gd name="connsiteY5" fmla="*/ 243364 h 494061"/>
                    <a:gd name="connsiteX6" fmla="*/ 16573 w 476249"/>
                    <a:gd name="connsiteY6" fmla="*/ 325755 h 494061"/>
                    <a:gd name="connsiteX7" fmla="*/ 57912 w 476249"/>
                    <a:gd name="connsiteY7" fmla="*/ 393478 h 494061"/>
                    <a:gd name="connsiteX8" fmla="*/ 113633 w 476249"/>
                    <a:gd name="connsiteY8" fmla="*/ 483965 h 494061"/>
                    <a:gd name="connsiteX9" fmla="*/ 130016 w 476249"/>
                    <a:gd name="connsiteY9" fmla="*/ 494062 h 494061"/>
                    <a:gd name="connsiteX10" fmla="*/ 346234 w 476249"/>
                    <a:gd name="connsiteY10" fmla="*/ 494062 h 494061"/>
                    <a:gd name="connsiteX11" fmla="*/ 362617 w 476249"/>
                    <a:gd name="connsiteY11" fmla="*/ 483965 h 494061"/>
                    <a:gd name="connsiteX12" fmla="*/ 418338 w 476249"/>
                    <a:gd name="connsiteY12" fmla="*/ 393478 h 494061"/>
                    <a:gd name="connsiteX13" fmla="*/ 459676 w 476249"/>
                    <a:gd name="connsiteY13" fmla="*/ 325755 h 494061"/>
                    <a:gd name="connsiteX14" fmla="*/ 476250 w 476249"/>
                    <a:gd name="connsiteY14" fmla="*/ 243364 h 494061"/>
                    <a:gd name="connsiteX15" fmla="*/ 421386 w 476249"/>
                    <a:gd name="connsiteY15" fmla="*/ 242507 h 494061"/>
                    <a:gd name="connsiteX16" fmla="*/ 408718 w 476249"/>
                    <a:gd name="connsiteY16" fmla="*/ 306515 h 494061"/>
                    <a:gd name="connsiteX17" fmla="*/ 377857 w 476249"/>
                    <a:gd name="connsiteY17" fmla="*/ 356807 h 494061"/>
                    <a:gd name="connsiteX18" fmla="*/ 323850 w 476249"/>
                    <a:gd name="connsiteY18" fmla="*/ 438912 h 494061"/>
                    <a:gd name="connsiteX19" fmla="*/ 152400 w 476249"/>
                    <a:gd name="connsiteY19" fmla="*/ 438912 h 494061"/>
                    <a:gd name="connsiteX20" fmla="*/ 98870 w 476249"/>
                    <a:gd name="connsiteY20" fmla="*/ 356521 h 494061"/>
                    <a:gd name="connsiteX21" fmla="*/ 68008 w 476249"/>
                    <a:gd name="connsiteY21" fmla="*/ 306229 h 494061"/>
                    <a:gd name="connsiteX22" fmla="*/ 54864 w 476249"/>
                    <a:gd name="connsiteY22" fmla="*/ 242221 h 494061"/>
                    <a:gd name="connsiteX23" fmla="*/ 54864 w 476249"/>
                    <a:gd name="connsiteY23" fmla="*/ 235363 h 494061"/>
                    <a:gd name="connsiteX24" fmla="*/ 237839 w 476249"/>
                    <a:gd name="connsiteY24" fmla="*/ 54388 h 494061"/>
                    <a:gd name="connsiteX25" fmla="*/ 237839 w 476249"/>
                    <a:gd name="connsiteY25" fmla="*/ 54388 h 494061"/>
                    <a:gd name="connsiteX26" fmla="*/ 420814 w 476249"/>
                    <a:gd name="connsiteY26" fmla="*/ 235363 h 49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49" h="494061">
                      <a:moveTo>
                        <a:pt x="476250" y="243364"/>
                      </a:moveTo>
                      <a:lnTo>
                        <a:pt x="476250" y="235172"/>
                      </a:lnTo>
                      <a:cubicBezTo>
                        <a:pt x="473823" y="105160"/>
                        <a:pt x="368157" y="804"/>
                        <a:pt x="238125" y="0"/>
                      </a:cubicBezTo>
                      <a:lnTo>
                        <a:pt x="238125" y="0"/>
                      </a:lnTo>
                      <a:cubicBezTo>
                        <a:pt x="108093" y="804"/>
                        <a:pt x="2427" y="105160"/>
                        <a:pt x="0" y="235172"/>
                      </a:cubicBezTo>
                      <a:lnTo>
                        <a:pt x="0" y="243364"/>
                      </a:lnTo>
                      <a:cubicBezTo>
                        <a:pt x="871" y="271562"/>
                        <a:pt x="6473" y="299414"/>
                        <a:pt x="16573" y="325755"/>
                      </a:cubicBezTo>
                      <a:cubicBezTo>
                        <a:pt x="26214" y="350609"/>
                        <a:pt x="40213" y="373543"/>
                        <a:pt x="57912" y="393478"/>
                      </a:cubicBezTo>
                      <a:cubicBezTo>
                        <a:pt x="79724" y="417195"/>
                        <a:pt x="103537" y="463391"/>
                        <a:pt x="113633" y="483965"/>
                      </a:cubicBezTo>
                      <a:cubicBezTo>
                        <a:pt x="116721" y="490180"/>
                        <a:pt x="123076" y="494096"/>
                        <a:pt x="130016" y="494062"/>
                      </a:cubicBezTo>
                      <a:lnTo>
                        <a:pt x="346234" y="494062"/>
                      </a:lnTo>
                      <a:cubicBezTo>
                        <a:pt x="353174" y="494096"/>
                        <a:pt x="359529" y="490180"/>
                        <a:pt x="362617" y="483965"/>
                      </a:cubicBezTo>
                      <a:cubicBezTo>
                        <a:pt x="372713" y="463391"/>
                        <a:pt x="396526" y="417290"/>
                        <a:pt x="418338" y="393478"/>
                      </a:cubicBezTo>
                      <a:cubicBezTo>
                        <a:pt x="436037" y="373543"/>
                        <a:pt x="450036" y="350609"/>
                        <a:pt x="459676" y="325755"/>
                      </a:cubicBezTo>
                      <a:cubicBezTo>
                        <a:pt x="469777" y="299414"/>
                        <a:pt x="475379" y="271562"/>
                        <a:pt x="476250" y="243364"/>
                      </a:cubicBezTo>
                      <a:close/>
                      <a:moveTo>
                        <a:pt x="421386" y="242507"/>
                      </a:moveTo>
                      <a:cubicBezTo>
                        <a:pt x="420709" y="264394"/>
                        <a:pt x="416429" y="286020"/>
                        <a:pt x="408718" y="306515"/>
                      </a:cubicBezTo>
                      <a:cubicBezTo>
                        <a:pt x="401485" y="324971"/>
                        <a:pt x="391037" y="341999"/>
                        <a:pt x="377857" y="356807"/>
                      </a:cubicBezTo>
                      <a:cubicBezTo>
                        <a:pt x="356714" y="381975"/>
                        <a:pt x="338588" y="409531"/>
                        <a:pt x="323850" y="438912"/>
                      </a:cubicBezTo>
                      <a:lnTo>
                        <a:pt x="152400" y="438912"/>
                      </a:lnTo>
                      <a:cubicBezTo>
                        <a:pt x="137831" y="409455"/>
                        <a:pt x="119864" y="381803"/>
                        <a:pt x="98870" y="356521"/>
                      </a:cubicBezTo>
                      <a:cubicBezTo>
                        <a:pt x="85690" y="341713"/>
                        <a:pt x="75241" y="324685"/>
                        <a:pt x="68008" y="306229"/>
                      </a:cubicBezTo>
                      <a:cubicBezTo>
                        <a:pt x="60135" y="285761"/>
                        <a:pt x="55694" y="264135"/>
                        <a:pt x="54864" y="242221"/>
                      </a:cubicBezTo>
                      <a:lnTo>
                        <a:pt x="54864" y="235363"/>
                      </a:lnTo>
                      <a:cubicBezTo>
                        <a:pt x="56570" y="135350"/>
                        <a:pt x="137813" y="54995"/>
                        <a:pt x="237839" y="54388"/>
                      </a:cubicBezTo>
                      <a:lnTo>
                        <a:pt x="237839" y="54388"/>
                      </a:lnTo>
                      <a:cubicBezTo>
                        <a:pt x="337865" y="54995"/>
                        <a:pt x="419109" y="135350"/>
                        <a:pt x="420814" y="23536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1" name="Freeform: Shape 540">
                  <a:extLst>
                    <a:ext uri="{FF2B5EF4-FFF2-40B4-BE49-F238E27FC236}">
                      <a16:creationId xmlns:a16="http://schemas.microsoft.com/office/drawing/2014/main" id="{E6058556-CDC9-49D2-829F-5D034DA7D5F8}"/>
                    </a:ext>
                  </a:extLst>
                </p:cNvPr>
                <p:cNvSpPr/>
                <p:nvPr/>
              </p:nvSpPr>
              <p:spPr>
                <a:xfrm>
                  <a:off x="7540332" y="5520249"/>
                  <a:ext cx="38100" cy="104775"/>
                </a:xfrm>
                <a:custGeom>
                  <a:avLst/>
                  <a:gdLst>
                    <a:gd name="connsiteX0" fmla="*/ 19050 w 38100"/>
                    <a:gd name="connsiteY0" fmla="*/ 104775 h 104775"/>
                    <a:gd name="connsiteX1" fmla="*/ 38100 w 38100"/>
                    <a:gd name="connsiteY1" fmla="*/ 85725 h 104775"/>
                    <a:gd name="connsiteX2" fmla="*/ 38100 w 38100"/>
                    <a:gd name="connsiteY2" fmla="*/ 19050 h 104775"/>
                    <a:gd name="connsiteX3" fmla="*/ 19050 w 38100"/>
                    <a:gd name="connsiteY3" fmla="*/ 0 h 104775"/>
                    <a:gd name="connsiteX4" fmla="*/ 0 w 38100"/>
                    <a:gd name="connsiteY4" fmla="*/ 19050 h 104775"/>
                    <a:gd name="connsiteX5" fmla="*/ 0 w 38100"/>
                    <a:gd name="connsiteY5" fmla="*/ 85725 h 104775"/>
                    <a:gd name="connsiteX6" fmla="*/ 19050 w 38100"/>
                    <a:gd name="connsiteY6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00" h="104775">
                      <a:moveTo>
                        <a:pt x="19050" y="104775"/>
                      </a:moveTo>
                      <a:cubicBezTo>
                        <a:pt x="29571" y="104775"/>
                        <a:pt x="38100" y="96246"/>
                        <a:pt x="38100" y="85725"/>
                      </a:cubicBezTo>
                      <a:lnTo>
                        <a:pt x="38100" y="19050"/>
                      </a:lnTo>
                      <a:cubicBezTo>
                        <a:pt x="38100" y="8529"/>
                        <a:pt x="29571" y="0"/>
                        <a:pt x="19050" y="0"/>
                      </a:cubicBez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85725"/>
                      </a:lnTo>
                      <a:cubicBezTo>
                        <a:pt x="0" y="96246"/>
                        <a:pt x="8529" y="104775"/>
                        <a:pt x="19050" y="10477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2" name="Freeform: Shape 541">
                  <a:extLst>
                    <a:ext uri="{FF2B5EF4-FFF2-40B4-BE49-F238E27FC236}">
                      <a16:creationId xmlns:a16="http://schemas.microsoft.com/office/drawing/2014/main" id="{AFE68631-7376-40CB-B94B-E20D011DF629}"/>
                    </a:ext>
                  </a:extLst>
                </p:cNvPr>
                <p:cNvSpPr/>
                <p:nvPr/>
              </p:nvSpPr>
              <p:spPr>
                <a:xfrm>
                  <a:off x="7281249" y="5629638"/>
                  <a:ext cx="84504" cy="84649"/>
                </a:xfrm>
                <a:custGeom>
                  <a:avLst/>
                  <a:gdLst>
                    <a:gd name="connsiteX0" fmla="*/ 52105 w 84504"/>
                    <a:gd name="connsiteY0" fmla="*/ 79111 h 84649"/>
                    <a:gd name="connsiteX1" fmla="*/ 78965 w 84504"/>
                    <a:gd name="connsiteY1" fmla="*/ 79111 h 84649"/>
                    <a:gd name="connsiteX2" fmla="*/ 78965 w 84504"/>
                    <a:gd name="connsiteY2" fmla="*/ 52250 h 84649"/>
                    <a:gd name="connsiteX3" fmla="*/ 31817 w 84504"/>
                    <a:gd name="connsiteY3" fmla="*/ 4911 h 84649"/>
                    <a:gd name="connsiteX4" fmla="*/ 4910 w 84504"/>
                    <a:gd name="connsiteY4" fmla="*/ 6283 h 84649"/>
                    <a:gd name="connsiteX5" fmla="*/ 4956 w 84504"/>
                    <a:gd name="connsiteY5" fmla="*/ 31866 h 84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04" h="84649">
                      <a:moveTo>
                        <a:pt x="52105" y="79111"/>
                      </a:moveTo>
                      <a:cubicBezTo>
                        <a:pt x="59535" y="86496"/>
                        <a:pt x="71535" y="86496"/>
                        <a:pt x="78965" y="79111"/>
                      </a:cubicBezTo>
                      <a:cubicBezTo>
                        <a:pt x="86351" y="71680"/>
                        <a:pt x="86351" y="59680"/>
                        <a:pt x="78965" y="52250"/>
                      </a:cubicBezTo>
                      <a:lnTo>
                        <a:pt x="31817" y="4911"/>
                      </a:lnTo>
                      <a:cubicBezTo>
                        <a:pt x="24008" y="-2140"/>
                        <a:pt x="11962" y="-1525"/>
                        <a:pt x="4910" y="6283"/>
                      </a:cubicBezTo>
                      <a:cubicBezTo>
                        <a:pt x="-1654" y="13555"/>
                        <a:pt x="-1634" y="24619"/>
                        <a:pt x="4956" y="3186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3" name="Freeform: Shape 542">
                  <a:extLst>
                    <a:ext uri="{FF2B5EF4-FFF2-40B4-BE49-F238E27FC236}">
                      <a16:creationId xmlns:a16="http://schemas.microsoft.com/office/drawing/2014/main" id="{EFC6D75B-3806-4046-B721-26D7559A3A98}"/>
                    </a:ext>
                  </a:extLst>
                </p:cNvPr>
                <p:cNvSpPr/>
                <p:nvPr/>
              </p:nvSpPr>
              <p:spPr>
                <a:xfrm>
                  <a:off x="7752820" y="5634580"/>
                  <a:ext cx="83603" cy="83426"/>
                </a:xfrm>
                <a:custGeom>
                  <a:avLst/>
                  <a:gdLst>
                    <a:gd name="connsiteX0" fmla="*/ 19446 w 83603"/>
                    <a:gd name="connsiteY0" fmla="*/ 83407 h 83426"/>
                    <a:gd name="connsiteX1" fmla="*/ 32971 w 83603"/>
                    <a:gd name="connsiteY1" fmla="*/ 77787 h 83426"/>
                    <a:gd name="connsiteX2" fmla="*/ 80025 w 83603"/>
                    <a:gd name="connsiteY2" fmla="*/ 30162 h 83426"/>
                    <a:gd name="connsiteX3" fmla="*/ 75664 w 83603"/>
                    <a:gd name="connsiteY3" fmla="*/ 3577 h 83426"/>
                    <a:gd name="connsiteX4" fmla="*/ 53164 w 83603"/>
                    <a:gd name="connsiteY4" fmla="*/ 3778 h 83426"/>
                    <a:gd name="connsiteX5" fmla="*/ 5539 w 83603"/>
                    <a:gd name="connsiteY5" fmla="*/ 51403 h 83426"/>
                    <a:gd name="connsiteX6" fmla="*/ 5539 w 83603"/>
                    <a:gd name="connsiteY6" fmla="*/ 78264 h 83426"/>
                    <a:gd name="connsiteX7" fmla="*/ 19446 w 83603"/>
                    <a:gd name="connsiteY7" fmla="*/ 83407 h 8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603" h="83426">
                      <a:moveTo>
                        <a:pt x="19446" y="83407"/>
                      </a:moveTo>
                      <a:cubicBezTo>
                        <a:pt x="24523" y="83411"/>
                        <a:pt x="29392" y="81388"/>
                        <a:pt x="32971" y="77787"/>
                      </a:cubicBezTo>
                      <a:lnTo>
                        <a:pt x="80025" y="30162"/>
                      </a:lnTo>
                      <a:cubicBezTo>
                        <a:pt x="86162" y="21617"/>
                        <a:pt x="84210" y="9714"/>
                        <a:pt x="75664" y="3577"/>
                      </a:cubicBezTo>
                      <a:cubicBezTo>
                        <a:pt x="68922" y="-1265"/>
                        <a:pt x="59819" y="-1184"/>
                        <a:pt x="53164" y="3778"/>
                      </a:cubicBezTo>
                      <a:lnTo>
                        <a:pt x="5539" y="51403"/>
                      </a:lnTo>
                      <a:cubicBezTo>
                        <a:pt x="-1846" y="58834"/>
                        <a:pt x="-1846" y="70833"/>
                        <a:pt x="5539" y="78264"/>
                      </a:cubicBezTo>
                      <a:cubicBezTo>
                        <a:pt x="9290" y="81786"/>
                        <a:pt x="14306" y="83641"/>
                        <a:pt x="19446" y="8340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4" name="Freeform: Shape 543">
                  <a:extLst>
                    <a:ext uri="{FF2B5EF4-FFF2-40B4-BE49-F238E27FC236}">
                      <a16:creationId xmlns:a16="http://schemas.microsoft.com/office/drawing/2014/main" id="{21A70471-35A7-4F3A-B14F-E4E431E72348}"/>
                    </a:ext>
                  </a:extLst>
                </p:cNvPr>
                <p:cNvSpPr/>
                <p:nvPr/>
              </p:nvSpPr>
              <p:spPr>
                <a:xfrm>
                  <a:off x="7177811" y="5877436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AF052FEC-E769-43CB-BF45-B3043489FB8F}"/>
                    </a:ext>
                  </a:extLst>
                </p:cNvPr>
                <p:cNvSpPr/>
                <p:nvPr/>
              </p:nvSpPr>
              <p:spPr>
                <a:xfrm>
                  <a:off x="7279546" y="6078976"/>
                  <a:ext cx="85249" cy="85725"/>
                </a:xfrm>
                <a:custGeom>
                  <a:avLst/>
                  <a:gdLst>
                    <a:gd name="connsiteX0" fmla="*/ 53808 w 85249"/>
                    <a:gd name="connsiteY0" fmla="*/ 4581 h 85725"/>
                    <a:gd name="connsiteX1" fmla="*/ 6659 w 85249"/>
                    <a:gd name="connsiteY1" fmla="*/ 52206 h 85725"/>
                    <a:gd name="connsiteX2" fmla="*/ 4581 w 85249"/>
                    <a:gd name="connsiteY2" fmla="*/ 79066 h 85725"/>
                    <a:gd name="connsiteX3" fmla="*/ 31442 w 85249"/>
                    <a:gd name="connsiteY3" fmla="*/ 81144 h 85725"/>
                    <a:gd name="connsiteX4" fmla="*/ 33520 w 85249"/>
                    <a:gd name="connsiteY4" fmla="*/ 79066 h 85725"/>
                    <a:gd name="connsiteX5" fmla="*/ 80669 w 85249"/>
                    <a:gd name="connsiteY5" fmla="*/ 31441 h 85725"/>
                    <a:gd name="connsiteX6" fmla="*/ 78590 w 85249"/>
                    <a:gd name="connsiteY6" fmla="*/ 4581 h 85725"/>
                    <a:gd name="connsiteX7" fmla="*/ 53808 w 85249"/>
                    <a:gd name="connsiteY7" fmla="*/ 4581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249" h="85725">
                      <a:moveTo>
                        <a:pt x="53808" y="4581"/>
                      </a:moveTo>
                      <a:lnTo>
                        <a:pt x="6659" y="52206"/>
                      </a:lnTo>
                      <a:cubicBezTo>
                        <a:pt x="-1332" y="59049"/>
                        <a:pt x="-2263" y="71075"/>
                        <a:pt x="4581" y="79066"/>
                      </a:cubicBezTo>
                      <a:cubicBezTo>
                        <a:pt x="11425" y="87058"/>
                        <a:pt x="23451" y="87987"/>
                        <a:pt x="31442" y="81144"/>
                      </a:cubicBezTo>
                      <a:cubicBezTo>
                        <a:pt x="32187" y="80506"/>
                        <a:pt x="32882" y="79811"/>
                        <a:pt x="33520" y="79066"/>
                      </a:cubicBezTo>
                      <a:lnTo>
                        <a:pt x="80669" y="31441"/>
                      </a:lnTo>
                      <a:cubicBezTo>
                        <a:pt x="87512" y="23450"/>
                        <a:pt x="86582" y="11424"/>
                        <a:pt x="78590" y="4581"/>
                      </a:cubicBezTo>
                      <a:cubicBezTo>
                        <a:pt x="71459" y="-1527"/>
                        <a:pt x="60941" y="-1527"/>
                        <a:pt x="53808" y="4581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9FFA846F-CDCC-4851-B972-1152BA094FB6}"/>
                    </a:ext>
                  </a:extLst>
                </p:cNvPr>
                <p:cNvSpPr/>
                <p:nvPr/>
              </p:nvSpPr>
              <p:spPr>
                <a:xfrm>
                  <a:off x="7752602" y="6073654"/>
                  <a:ext cx="87546" cy="87626"/>
                </a:xfrm>
                <a:custGeom>
                  <a:avLst/>
                  <a:gdLst>
                    <a:gd name="connsiteX0" fmla="*/ 33190 w 87546"/>
                    <a:gd name="connsiteY0" fmla="*/ 6283 h 87626"/>
                    <a:gd name="connsiteX1" fmla="*/ 6283 w 87546"/>
                    <a:gd name="connsiteY1" fmla="*/ 4911 h 87626"/>
                    <a:gd name="connsiteX2" fmla="*/ 4911 w 87546"/>
                    <a:gd name="connsiteY2" fmla="*/ 31817 h 87626"/>
                    <a:gd name="connsiteX3" fmla="*/ 6234 w 87546"/>
                    <a:gd name="connsiteY3" fmla="*/ 33144 h 87626"/>
                    <a:gd name="connsiteX4" fmla="*/ 53859 w 87546"/>
                    <a:gd name="connsiteY4" fmla="*/ 80769 h 87626"/>
                    <a:gd name="connsiteX5" fmla="*/ 80689 w 87546"/>
                    <a:gd name="connsiteY5" fmla="*/ 83213 h 87626"/>
                    <a:gd name="connsiteX6" fmla="*/ 83133 w 87546"/>
                    <a:gd name="connsiteY6" fmla="*/ 56384 h 87626"/>
                    <a:gd name="connsiteX7" fmla="*/ 80052 w 87546"/>
                    <a:gd name="connsiteY7" fmla="*/ 53432 h 87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546" h="87626">
                      <a:moveTo>
                        <a:pt x="33190" y="6283"/>
                      </a:moveTo>
                      <a:cubicBezTo>
                        <a:pt x="26139" y="-1525"/>
                        <a:pt x="14093" y="-2140"/>
                        <a:pt x="6283" y="4911"/>
                      </a:cubicBezTo>
                      <a:cubicBezTo>
                        <a:pt x="-1525" y="11961"/>
                        <a:pt x="-2140" y="24007"/>
                        <a:pt x="4911" y="31817"/>
                      </a:cubicBezTo>
                      <a:cubicBezTo>
                        <a:pt x="5330" y="32280"/>
                        <a:pt x="5772" y="32724"/>
                        <a:pt x="6234" y="33144"/>
                      </a:cubicBezTo>
                      <a:lnTo>
                        <a:pt x="53859" y="80769"/>
                      </a:lnTo>
                      <a:cubicBezTo>
                        <a:pt x="60593" y="88853"/>
                        <a:pt x="72605" y="89947"/>
                        <a:pt x="80689" y="83213"/>
                      </a:cubicBezTo>
                      <a:cubicBezTo>
                        <a:pt x="88773" y="76480"/>
                        <a:pt x="89866" y="64468"/>
                        <a:pt x="83133" y="56384"/>
                      </a:cubicBezTo>
                      <a:cubicBezTo>
                        <a:pt x="82219" y="55288"/>
                        <a:pt x="81187" y="54298"/>
                        <a:pt x="80052" y="5343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F74C5953-DF77-45F9-9116-67DB5E2201EF}"/>
                    </a:ext>
                  </a:extLst>
                </p:cNvPr>
                <p:cNvSpPr/>
                <p:nvPr/>
              </p:nvSpPr>
              <p:spPr>
                <a:xfrm>
                  <a:off x="7832655" y="5876769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5AA4F4-071A-423A-AE93-96819D88B7C8}"/>
                </a:ext>
              </a:extLst>
            </p:cNvPr>
            <p:cNvGrpSpPr/>
            <p:nvPr/>
          </p:nvGrpSpPr>
          <p:grpSpPr>
            <a:xfrm>
              <a:off x="3965085" y="5954653"/>
              <a:ext cx="459979" cy="456974"/>
              <a:chOff x="3883716" y="6044991"/>
              <a:chExt cx="479966" cy="47683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5C6DE2-5837-4988-B243-600506FBD8A6}"/>
                  </a:ext>
                </a:extLst>
              </p:cNvPr>
              <p:cNvSpPr/>
              <p:nvPr/>
            </p:nvSpPr>
            <p:spPr>
              <a:xfrm>
                <a:off x="4130596" y="6058756"/>
                <a:ext cx="70443" cy="95643"/>
              </a:xfrm>
              <a:custGeom>
                <a:avLst/>
                <a:gdLst>
                  <a:gd name="connsiteX0" fmla="*/ 24059 w 70443"/>
                  <a:gd name="connsiteY0" fmla="*/ 95644 h 95643"/>
                  <a:gd name="connsiteX1" fmla="*/ 70443 w 70443"/>
                  <a:gd name="connsiteY1" fmla="*/ 23506 h 95643"/>
                  <a:gd name="connsiteX2" fmla="*/ 42234 w 70443"/>
                  <a:gd name="connsiteY2" fmla="*/ 0 h 95643"/>
                  <a:gd name="connsiteX3" fmla="*/ 0 w 70443"/>
                  <a:gd name="connsiteY3" fmla="*/ 47519 h 95643"/>
                  <a:gd name="connsiteX4" fmla="*/ 24059 w 70443"/>
                  <a:gd name="connsiteY4" fmla="*/ 95644 h 95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43" h="95643" fill="none" extrusionOk="0">
                    <a:moveTo>
                      <a:pt x="24059" y="95644"/>
                    </a:moveTo>
                    <a:cubicBezTo>
                      <a:pt x="37970" y="71752"/>
                      <a:pt x="60391" y="44202"/>
                      <a:pt x="70443" y="23506"/>
                    </a:cubicBezTo>
                    <a:cubicBezTo>
                      <a:pt x="63036" y="19763"/>
                      <a:pt x="53017" y="3577"/>
                      <a:pt x="42234" y="0"/>
                    </a:cubicBezTo>
                    <a:cubicBezTo>
                      <a:pt x="32864" y="11124"/>
                      <a:pt x="11930" y="23113"/>
                      <a:pt x="0" y="47519"/>
                    </a:cubicBezTo>
                    <a:cubicBezTo>
                      <a:pt x="11194" y="62250"/>
                      <a:pt x="9336" y="79307"/>
                      <a:pt x="24059" y="95644"/>
                    </a:cubicBezTo>
                    <a:close/>
                  </a:path>
                  <a:path w="70443" h="95643" stroke="0" extrusionOk="0">
                    <a:moveTo>
                      <a:pt x="24059" y="95644"/>
                    </a:moveTo>
                    <a:cubicBezTo>
                      <a:pt x="39716" y="67193"/>
                      <a:pt x="55639" y="46611"/>
                      <a:pt x="70443" y="23506"/>
                    </a:cubicBezTo>
                    <a:cubicBezTo>
                      <a:pt x="58651" y="16575"/>
                      <a:pt x="51853" y="6944"/>
                      <a:pt x="42234" y="0"/>
                    </a:cubicBezTo>
                    <a:cubicBezTo>
                      <a:pt x="35060" y="18338"/>
                      <a:pt x="10785" y="33591"/>
                      <a:pt x="0" y="47519"/>
                    </a:cubicBezTo>
                    <a:cubicBezTo>
                      <a:pt x="8886" y="58439"/>
                      <a:pt x="10743" y="82937"/>
                      <a:pt x="24059" y="95644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solidFill>
                  <a:schemeClr val="tx2"/>
                </a:solidFill>
                <a:extLst>
                  <a:ext uri="{C807C97D-BFC1-408E-A445-0C87EB9F89A2}">
                    <ask:lineSketchStyleProps xmlns:ask="http://schemas.microsoft.com/office/drawing/2018/sketchyshapes" sd="1380560812">
                      <a:custGeom>
                        <a:avLst/>
                        <a:gdLst>
                          <a:gd name="connsiteX0" fmla="*/ 24059 w 70443"/>
                          <a:gd name="connsiteY0" fmla="*/ 95644 h 95643"/>
                          <a:gd name="connsiteX1" fmla="*/ 70443 w 70443"/>
                          <a:gd name="connsiteY1" fmla="*/ 23506 h 95643"/>
                          <a:gd name="connsiteX2" fmla="*/ 42234 w 70443"/>
                          <a:gd name="connsiteY2" fmla="*/ 0 h 95643"/>
                          <a:gd name="connsiteX3" fmla="*/ 0 w 70443"/>
                          <a:gd name="connsiteY3" fmla="*/ 47519 h 95643"/>
                          <a:gd name="connsiteX4" fmla="*/ 24059 w 70443"/>
                          <a:gd name="connsiteY4" fmla="*/ 95644 h 956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0443" h="95643">
                            <a:moveTo>
                              <a:pt x="24059" y="95644"/>
                            </a:moveTo>
                            <a:lnTo>
                              <a:pt x="70443" y="23506"/>
                            </a:lnTo>
                            <a:lnTo>
                              <a:pt x="42234" y="0"/>
                            </a:lnTo>
                            <a:lnTo>
                              <a:pt x="0" y="47519"/>
                            </a:lnTo>
                            <a:lnTo>
                              <a:pt x="24059" y="95644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848D7C0-6D7F-48E6-B7A1-8A032190BE37}"/>
                  </a:ext>
                </a:extLst>
              </p:cNvPr>
              <p:cNvSpPr/>
              <p:nvPr/>
            </p:nvSpPr>
            <p:spPr>
              <a:xfrm>
                <a:off x="4083163" y="6044991"/>
                <a:ext cx="81066" cy="51692"/>
              </a:xfrm>
              <a:custGeom>
                <a:avLst/>
                <a:gdLst>
                  <a:gd name="connsiteX0" fmla="*/ 40533 w 81066"/>
                  <a:gd name="connsiteY0" fmla="*/ 51693 h 51692"/>
                  <a:gd name="connsiteX1" fmla="*/ 81066 w 81066"/>
                  <a:gd name="connsiteY1" fmla="*/ 6093 h 51692"/>
                  <a:gd name="connsiteX2" fmla="*/ 72386 w 81066"/>
                  <a:gd name="connsiteY2" fmla="*/ 3920 h 51692"/>
                  <a:gd name="connsiteX3" fmla="*/ 8681 w 81066"/>
                  <a:gd name="connsiteY3" fmla="*/ 3920 h 51692"/>
                  <a:gd name="connsiteX4" fmla="*/ 0 w 81066"/>
                  <a:gd name="connsiteY4" fmla="*/ 6093 h 51692"/>
                  <a:gd name="connsiteX5" fmla="*/ 40533 w 81066"/>
                  <a:gd name="connsiteY5" fmla="*/ 51693 h 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066" h="51692" fill="none" extrusionOk="0">
                    <a:moveTo>
                      <a:pt x="40533" y="51693"/>
                    </a:moveTo>
                    <a:cubicBezTo>
                      <a:pt x="54652" y="32338"/>
                      <a:pt x="75282" y="18794"/>
                      <a:pt x="81066" y="6093"/>
                    </a:cubicBezTo>
                    <a:cubicBezTo>
                      <a:pt x="78449" y="6191"/>
                      <a:pt x="76647" y="4519"/>
                      <a:pt x="72386" y="3920"/>
                    </a:cubicBezTo>
                    <a:cubicBezTo>
                      <a:pt x="48036" y="-5840"/>
                      <a:pt x="28703" y="-4432"/>
                      <a:pt x="8681" y="3920"/>
                    </a:cubicBezTo>
                    <a:cubicBezTo>
                      <a:pt x="5904" y="4739"/>
                      <a:pt x="3696" y="4505"/>
                      <a:pt x="0" y="6093"/>
                    </a:cubicBezTo>
                    <a:cubicBezTo>
                      <a:pt x="12837" y="16043"/>
                      <a:pt x="29617" y="44105"/>
                      <a:pt x="40533" y="51693"/>
                    </a:cubicBezTo>
                    <a:close/>
                  </a:path>
                  <a:path w="81066" h="51692" stroke="0" extrusionOk="0">
                    <a:moveTo>
                      <a:pt x="40533" y="51693"/>
                    </a:moveTo>
                    <a:cubicBezTo>
                      <a:pt x="54671" y="35266"/>
                      <a:pt x="76178" y="22377"/>
                      <a:pt x="81066" y="6093"/>
                    </a:cubicBezTo>
                    <a:cubicBezTo>
                      <a:pt x="78501" y="5745"/>
                      <a:pt x="74468" y="3765"/>
                      <a:pt x="72386" y="3920"/>
                    </a:cubicBezTo>
                    <a:cubicBezTo>
                      <a:pt x="51436" y="-4278"/>
                      <a:pt x="34490" y="-4039"/>
                      <a:pt x="8681" y="3920"/>
                    </a:cubicBezTo>
                    <a:cubicBezTo>
                      <a:pt x="4838" y="5429"/>
                      <a:pt x="1927" y="5062"/>
                      <a:pt x="0" y="6093"/>
                    </a:cubicBezTo>
                    <a:cubicBezTo>
                      <a:pt x="14883" y="13538"/>
                      <a:pt x="25800" y="40127"/>
                      <a:pt x="40533" y="51693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solidFill>
                  <a:schemeClr val="tx2"/>
                </a:solidFill>
                <a:extLst>
                  <a:ext uri="{C807C97D-BFC1-408E-A445-0C87EB9F89A2}">
                    <ask:lineSketchStyleProps xmlns:ask="http://schemas.microsoft.com/office/drawing/2018/sketchyshapes" sd="3555979982">
                      <a:custGeom>
                        <a:avLst/>
                        <a:gdLst>
                          <a:gd name="connsiteX0" fmla="*/ 40533 w 81066"/>
                          <a:gd name="connsiteY0" fmla="*/ 51693 h 51692"/>
                          <a:gd name="connsiteX1" fmla="*/ 81066 w 81066"/>
                          <a:gd name="connsiteY1" fmla="*/ 6093 h 51692"/>
                          <a:gd name="connsiteX2" fmla="*/ 72386 w 81066"/>
                          <a:gd name="connsiteY2" fmla="*/ 3920 h 51692"/>
                          <a:gd name="connsiteX3" fmla="*/ 8681 w 81066"/>
                          <a:gd name="connsiteY3" fmla="*/ 3920 h 51692"/>
                          <a:gd name="connsiteX4" fmla="*/ 0 w 81066"/>
                          <a:gd name="connsiteY4" fmla="*/ 6093 h 51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1066" h="51692">
                            <a:moveTo>
                              <a:pt x="40533" y="51693"/>
                            </a:moveTo>
                            <a:lnTo>
                              <a:pt x="81066" y="6093"/>
                            </a:lnTo>
                            <a:lnTo>
                              <a:pt x="72386" y="3920"/>
                            </a:lnTo>
                            <a:cubicBezTo>
                              <a:pt x="51472" y="-1307"/>
                              <a:pt x="29594" y="-1307"/>
                              <a:pt x="8681" y="3920"/>
                            </a:cubicBezTo>
                            <a:lnTo>
                              <a:pt x="0" y="6093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3E45665-274C-44E2-86CA-36D5FC7DBF04}"/>
                  </a:ext>
                </a:extLst>
              </p:cNvPr>
              <p:cNvSpPr/>
              <p:nvPr/>
            </p:nvSpPr>
            <p:spPr>
              <a:xfrm>
                <a:off x="4046354" y="6058756"/>
                <a:ext cx="70443" cy="95643"/>
              </a:xfrm>
              <a:custGeom>
                <a:avLst/>
                <a:gdLst>
                  <a:gd name="connsiteX0" fmla="*/ 70443 w 70443"/>
                  <a:gd name="connsiteY0" fmla="*/ 47519 h 95643"/>
                  <a:gd name="connsiteX1" fmla="*/ 28210 w 70443"/>
                  <a:gd name="connsiteY1" fmla="*/ 0 h 95643"/>
                  <a:gd name="connsiteX2" fmla="*/ 0 w 70443"/>
                  <a:gd name="connsiteY2" fmla="*/ 23506 h 95643"/>
                  <a:gd name="connsiteX3" fmla="*/ 46384 w 70443"/>
                  <a:gd name="connsiteY3" fmla="*/ 95644 h 95643"/>
                  <a:gd name="connsiteX4" fmla="*/ 70443 w 70443"/>
                  <a:gd name="connsiteY4" fmla="*/ 47519 h 95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43" h="95643" fill="none" extrusionOk="0">
                    <a:moveTo>
                      <a:pt x="70443" y="47519"/>
                    </a:moveTo>
                    <a:cubicBezTo>
                      <a:pt x="50298" y="26421"/>
                      <a:pt x="43999" y="17041"/>
                      <a:pt x="28210" y="0"/>
                    </a:cubicBezTo>
                    <a:cubicBezTo>
                      <a:pt x="18196" y="13320"/>
                      <a:pt x="5974" y="17207"/>
                      <a:pt x="0" y="23506"/>
                    </a:cubicBezTo>
                    <a:cubicBezTo>
                      <a:pt x="18514" y="49907"/>
                      <a:pt x="32421" y="75650"/>
                      <a:pt x="46384" y="95644"/>
                    </a:cubicBezTo>
                    <a:cubicBezTo>
                      <a:pt x="52759" y="77047"/>
                      <a:pt x="60228" y="71027"/>
                      <a:pt x="70443" y="47519"/>
                    </a:cubicBezTo>
                    <a:close/>
                  </a:path>
                  <a:path w="70443" h="95643" stroke="0" extrusionOk="0">
                    <a:moveTo>
                      <a:pt x="70443" y="47519"/>
                    </a:moveTo>
                    <a:cubicBezTo>
                      <a:pt x="45531" y="29484"/>
                      <a:pt x="46537" y="14027"/>
                      <a:pt x="28210" y="0"/>
                    </a:cubicBezTo>
                    <a:cubicBezTo>
                      <a:pt x="22975" y="6959"/>
                      <a:pt x="10572" y="12883"/>
                      <a:pt x="0" y="23506"/>
                    </a:cubicBezTo>
                    <a:cubicBezTo>
                      <a:pt x="17730" y="44198"/>
                      <a:pt x="24401" y="79164"/>
                      <a:pt x="46384" y="95644"/>
                    </a:cubicBezTo>
                    <a:cubicBezTo>
                      <a:pt x="53228" y="70228"/>
                      <a:pt x="68456" y="59158"/>
                      <a:pt x="70443" y="47519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solidFill>
                  <a:schemeClr val="tx2"/>
                </a:solidFill>
                <a:extLst>
                  <a:ext uri="{C807C97D-BFC1-408E-A445-0C87EB9F89A2}">
                    <ask:lineSketchStyleProps xmlns:ask="http://schemas.microsoft.com/office/drawing/2018/sketchyshapes" sd="764129245">
                      <a:custGeom>
                        <a:avLst/>
                        <a:gdLst>
                          <a:gd name="connsiteX0" fmla="*/ 70443 w 70443"/>
                          <a:gd name="connsiteY0" fmla="*/ 47519 h 95643"/>
                          <a:gd name="connsiteX1" fmla="*/ 28210 w 70443"/>
                          <a:gd name="connsiteY1" fmla="*/ 0 h 95643"/>
                          <a:gd name="connsiteX2" fmla="*/ 0 w 70443"/>
                          <a:gd name="connsiteY2" fmla="*/ 23506 h 95643"/>
                          <a:gd name="connsiteX3" fmla="*/ 46384 w 70443"/>
                          <a:gd name="connsiteY3" fmla="*/ 95644 h 95643"/>
                          <a:gd name="connsiteX4" fmla="*/ 70443 w 70443"/>
                          <a:gd name="connsiteY4" fmla="*/ 47519 h 956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0443" h="95643">
                            <a:moveTo>
                              <a:pt x="70443" y="47519"/>
                            </a:moveTo>
                            <a:lnTo>
                              <a:pt x="28210" y="0"/>
                            </a:lnTo>
                            <a:lnTo>
                              <a:pt x="0" y="23506"/>
                            </a:lnTo>
                            <a:lnTo>
                              <a:pt x="46384" y="95644"/>
                            </a:lnTo>
                            <a:lnTo>
                              <a:pt x="70443" y="47519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F71A2A0-4938-4AC3-9E98-368606DB254A}"/>
                  </a:ext>
                </a:extLst>
              </p:cNvPr>
              <p:cNvSpPr/>
              <p:nvPr/>
            </p:nvSpPr>
            <p:spPr>
              <a:xfrm>
                <a:off x="4129461" y="6084706"/>
                <a:ext cx="234221" cy="437115"/>
              </a:xfrm>
              <a:custGeom>
                <a:avLst/>
                <a:gdLst>
                  <a:gd name="connsiteX0" fmla="*/ 233394 w 234221"/>
                  <a:gd name="connsiteY0" fmla="*/ 157141 h 437115"/>
                  <a:gd name="connsiteX1" fmla="*/ 152259 w 234221"/>
                  <a:gd name="connsiteY1" fmla="*/ 21904 h 437115"/>
                  <a:gd name="connsiteX2" fmla="*/ 145382 w 234221"/>
                  <a:gd name="connsiteY2" fmla="*/ 16716 h 437115"/>
                  <a:gd name="connsiteX3" fmla="*/ 83706 w 234221"/>
                  <a:gd name="connsiteY3" fmla="*/ 0 h 437115"/>
                  <a:gd name="connsiteX4" fmla="*/ 29397 w 234221"/>
                  <a:gd name="connsiteY4" fmla="*/ 84450 h 437115"/>
                  <a:gd name="connsiteX5" fmla="*/ 24549 w 234221"/>
                  <a:gd name="connsiteY5" fmla="*/ 87096 h 437115"/>
                  <a:gd name="connsiteX6" fmla="*/ 24238 w 234221"/>
                  <a:gd name="connsiteY6" fmla="*/ 87096 h 437115"/>
                  <a:gd name="connsiteX7" fmla="*/ 19390 w 234221"/>
                  <a:gd name="connsiteY7" fmla="*/ 83920 h 437115"/>
                  <a:gd name="connsiteX8" fmla="*/ 0 w 234221"/>
                  <a:gd name="connsiteY8" fmla="*/ 45075 h 437115"/>
                  <a:gd name="connsiteX9" fmla="*/ 0 w 234221"/>
                  <a:gd name="connsiteY9" fmla="*/ 437115 h 437115"/>
                  <a:gd name="connsiteX10" fmla="*/ 121046 w 234221"/>
                  <a:gd name="connsiteY10" fmla="*/ 437115 h 437115"/>
                  <a:gd name="connsiteX11" fmla="*/ 121046 w 234221"/>
                  <a:gd name="connsiteY11" fmla="*/ 125473 h 437115"/>
                  <a:gd name="connsiteX12" fmla="*/ 121536 w 234221"/>
                  <a:gd name="connsiteY12" fmla="*/ 124810 h 437115"/>
                  <a:gd name="connsiteX13" fmla="*/ 122199 w 234221"/>
                  <a:gd name="connsiteY13" fmla="*/ 125300 h 437115"/>
                  <a:gd name="connsiteX14" fmla="*/ 126810 w 234221"/>
                  <a:gd name="connsiteY14" fmla="*/ 150501 h 437115"/>
                  <a:gd name="connsiteX15" fmla="*/ 158398 w 234221"/>
                  <a:gd name="connsiteY15" fmla="*/ 203144 h 437115"/>
                  <a:gd name="connsiteX16" fmla="*/ 166306 w 234221"/>
                  <a:gd name="connsiteY16" fmla="*/ 205118 h 437115"/>
                  <a:gd name="connsiteX17" fmla="*/ 166358 w 234221"/>
                  <a:gd name="connsiteY17" fmla="*/ 205087 h 437115"/>
                  <a:gd name="connsiteX18" fmla="*/ 231492 w 234221"/>
                  <a:gd name="connsiteY18" fmla="*/ 165015 h 437115"/>
                  <a:gd name="connsiteX19" fmla="*/ 233394 w 234221"/>
                  <a:gd name="connsiteY19" fmla="*/ 157141 h 437115"/>
                  <a:gd name="connsiteX20" fmla="*/ 92226 w 234221"/>
                  <a:gd name="connsiteY20" fmla="*/ 138973 h 437115"/>
                  <a:gd name="connsiteX21" fmla="*/ 40349 w 234221"/>
                  <a:gd name="connsiteY21" fmla="*/ 138973 h 437115"/>
                  <a:gd name="connsiteX22" fmla="*/ 40349 w 234221"/>
                  <a:gd name="connsiteY22" fmla="*/ 127444 h 437115"/>
                  <a:gd name="connsiteX23" fmla="*/ 92226 w 234221"/>
                  <a:gd name="connsiteY23" fmla="*/ 127444 h 437115"/>
                  <a:gd name="connsiteX24" fmla="*/ 92226 w 234221"/>
                  <a:gd name="connsiteY24" fmla="*/ 138973 h 43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4221" h="437115" fill="none" extrusionOk="0">
                    <a:moveTo>
                      <a:pt x="233394" y="157141"/>
                    </a:moveTo>
                    <a:cubicBezTo>
                      <a:pt x="187552" y="96250"/>
                      <a:pt x="178769" y="62346"/>
                      <a:pt x="152259" y="21904"/>
                    </a:cubicBezTo>
                    <a:cubicBezTo>
                      <a:pt x="150616" y="18742"/>
                      <a:pt x="148088" y="16770"/>
                      <a:pt x="145382" y="16716"/>
                    </a:cubicBezTo>
                    <a:cubicBezTo>
                      <a:pt x="126278" y="12980"/>
                      <a:pt x="96372" y="2424"/>
                      <a:pt x="83706" y="0"/>
                    </a:cubicBezTo>
                    <a:cubicBezTo>
                      <a:pt x="57582" y="41785"/>
                      <a:pt x="36983" y="62572"/>
                      <a:pt x="29397" y="84450"/>
                    </a:cubicBezTo>
                    <a:cubicBezTo>
                      <a:pt x="28268" y="85691"/>
                      <a:pt x="26518" y="87638"/>
                      <a:pt x="24549" y="87096"/>
                    </a:cubicBezTo>
                    <a:cubicBezTo>
                      <a:pt x="24460" y="87130"/>
                      <a:pt x="24330" y="87072"/>
                      <a:pt x="24238" y="87096"/>
                    </a:cubicBezTo>
                    <a:cubicBezTo>
                      <a:pt x="22714" y="86789"/>
                      <a:pt x="20471" y="86061"/>
                      <a:pt x="19390" y="83920"/>
                    </a:cubicBezTo>
                    <a:cubicBezTo>
                      <a:pt x="9378" y="71075"/>
                      <a:pt x="8737" y="62498"/>
                      <a:pt x="0" y="45075"/>
                    </a:cubicBezTo>
                    <a:cubicBezTo>
                      <a:pt x="9172" y="134923"/>
                      <a:pt x="-30589" y="266064"/>
                      <a:pt x="0" y="437115"/>
                    </a:cubicBezTo>
                    <a:cubicBezTo>
                      <a:pt x="40906" y="430462"/>
                      <a:pt x="90955" y="447088"/>
                      <a:pt x="121046" y="437115"/>
                    </a:cubicBezTo>
                    <a:cubicBezTo>
                      <a:pt x="100017" y="351881"/>
                      <a:pt x="156592" y="220169"/>
                      <a:pt x="121046" y="125473"/>
                    </a:cubicBezTo>
                    <a:cubicBezTo>
                      <a:pt x="121084" y="125160"/>
                      <a:pt x="121183" y="124942"/>
                      <a:pt x="121536" y="124810"/>
                    </a:cubicBezTo>
                    <a:cubicBezTo>
                      <a:pt x="121920" y="124769"/>
                      <a:pt x="122159" y="124977"/>
                      <a:pt x="122199" y="125300"/>
                    </a:cubicBezTo>
                    <a:cubicBezTo>
                      <a:pt x="125835" y="137646"/>
                      <a:pt x="125214" y="143334"/>
                      <a:pt x="126810" y="150501"/>
                    </a:cubicBezTo>
                    <a:cubicBezTo>
                      <a:pt x="136268" y="159796"/>
                      <a:pt x="146773" y="190197"/>
                      <a:pt x="158398" y="203144"/>
                    </a:cubicBezTo>
                    <a:cubicBezTo>
                      <a:pt x="160650" y="205768"/>
                      <a:pt x="163365" y="205860"/>
                      <a:pt x="166306" y="205118"/>
                    </a:cubicBezTo>
                    <a:cubicBezTo>
                      <a:pt x="166328" y="205107"/>
                      <a:pt x="166342" y="205098"/>
                      <a:pt x="166358" y="205087"/>
                    </a:cubicBezTo>
                    <a:cubicBezTo>
                      <a:pt x="194771" y="180536"/>
                      <a:pt x="212915" y="181054"/>
                      <a:pt x="231492" y="165015"/>
                    </a:cubicBezTo>
                    <a:cubicBezTo>
                      <a:pt x="234324" y="164033"/>
                      <a:pt x="235073" y="159755"/>
                      <a:pt x="233394" y="157141"/>
                    </a:cubicBezTo>
                    <a:close/>
                    <a:moveTo>
                      <a:pt x="92226" y="138973"/>
                    </a:moveTo>
                    <a:cubicBezTo>
                      <a:pt x="79158" y="142707"/>
                      <a:pt x="64763" y="136828"/>
                      <a:pt x="40349" y="138973"/>
                    </a:cubicBezTo>
                    <a:cubicBezTo>
                      <a:pt x="39008" y="133937"/>
                      <a:pt x="40633" y="130456"/>
                      <a:pt x="40349" y="127444"/>
                    </a:cubicBezTo>
                    <a:cubicBezTo>
                      <a:pt x="57934" y="121545"/>
                      <a:pt x="71563" y="131393"/>
                      <a:pt x="92226" y="127444"/>
                    </a:cubicBezTo>
                    <a:cubicBezTo>
                      <a:pt x="93188" y="131496"/>
                      <a:pt x="91283" y="133845"/>
                      <a:pt x="92226" y="138973"/>
                    </a:cubicBezTo>
                    <a:close/>
                  </a:path>
                  <a:path w="234221" h="437115" stroke="0" extrusionOk="0">
                    <a:moveTo>
                      <a:pt x="233394" y="157141"/>
                    </a:moveTo>
                    <a:cubicBezTo>
                      <a:pt x="202725" y="122753"/>
                      <a:pt x="184685" y="56246"/>
                      <a:pt x="152259" y="21904"/>
                    </a:cubicBezTo>
                    <a:cubicBezTo>
                      <a:pt x="150938" y="19978"/>
                      <a:pt x="147429" y="17770"/>
                      <a:pt x="145382" y="16716"/>
                    </a:cubicBezTo>
                    <a:cubicBezTo>
                      <a:pt x="124374" y="17417"/>
                      <a:pt x="100994" y="-2015"/>
                      <a:pt x="83706" y="0"/>
                    </a:cubicBezTo>
                    <a:cubicBezTo>
                      <a:pt x="74208" y="25539"/>
                      <a:pt x="40632" y="56011"/>
                      <a:pt x="29397" y="84450"/>
                    </a:cubicBezTo>
                    <a:cubicBezTo>
                      <a:pt x="28712" y="86128"/>
                      <a:pt x="26560" y="87007"/>
                      <a:pt x="24549" y="87096"/>
                    </a:cubicBezTo>
                    <a:cubicBezTo>
                      <a:pt x="24436" y="87123"/>
                      <a:pt x="24309" y="87089"/>
                      <a:pt x="24238" y="87096"/>
                    </a:cubicBezTo>
                    <a:cubicBezTo>
                      <a:pt x="22370" y="86749"/>
                      <a:pt x="20263" y="86014"/>
                      <a:pt x="19390" y="83920"/>
                    </a:cubicBezTo>
                    <a:cubicBezTo>
                      <a:pt x="6700" y="66855"/>
                      <a:pt x="10806" y="62558"/>
                      <a:pt x="0" y="45075"/>
                    </a:cubicBezTo>
                    <a:cubicBezTo>
                      <a:pt x="6458" y="182067"/>
                      <a:pt x="-12792" y="309501"/>
                      <a:pt x="0" y="437115"/>
                    </a:cubicBezTo>
                    <a:cubicBezTo>
                      <a:pt x="28891" y="427366"/>
                      <a:pt x="73674" y="446299"/>
                      <a:pt x="121046" y="437115"/>
                    </a:cubicBezTo>
                    <a:cubicBezTo>
                      <a:pt x="114850" y="293935"/>
                      <a:pt x="131430" y="241148"/>
                      <a:pt x="121046" y="125473"/>
                    </a:cubicBezTo>
                    <a:cubicBezTo>
                      <a:pt x="121016" y="125095"/>
                      <a:pt x="121162" y="124900"/>
                      <a:pt x="121536" y="124810"/>
                    </a:cubicBezTo>
                    <a:cubicBezTo>
                      <a:pt x="121889" y="124779"/>
                      <a:pt x="122153" y="124927"/>
                      <a:pt x="122199" y="125300"/>
                    </a:cubicBezTo>
                    <a:cubicBezTo>
                      <a:pt x="125213" y="132743"/>
                      <a:pt x="122664" y="143899"/>
                      <a:pt x="126810" y="150501"/>
                    </a:cubicBezTo>
                    <a:cubicBezTo>
                      <a:pt x="141639" y="166866"/>
                      <a:pt x="137893" y="181486"/>
                      <a:pt x="158398" y="203144"/>
                    </a:cubicBezTo>
                    <a:cubicBezTo>
                      <a:pt x="159666" y="205502"/>
                      <a:pt x="163755" y="207579"/>
                      <a:pt x="166306" y="205118"/>
                    </a:cubicBezTo>
                    <a:cubicBezTo>
                      <a:pt x="166324" y="205107"/>
                      <a:pt x="166340" y="205097"/>
                      <a:pt x="166358" y="205087"/>
                    </a:cubicBezTo>
                    <a:cubicBezTo>
                      <a:pt x="180917" y="186637"/>
                      <a:pt x="212894" y="179945"/>
                      <a:pt x="231492" y="165015"/>
                    </a:cubicBezTo>
                    <a:cubicBezTo>
                      <a:pt x="234692" y="163153"/>
                      <a:pt x="235482" y="160011"/>
                      <a:pt x="233394" y="157141"/>
                    </a:cubicBezTo>
                    <a:close/>
                    <a:moveTo>
                      <a:pt x="92226" y="138973"/>
                    </a:moveTo>
                    <a:cubicBezTo>
                      <a:pt x="81674" y="145096"/>
                      <a:pt x="56369" y="137446"/>
                      <a:pt x="40349" y="138973"/>
                    </a:cubicBezTo>
                    <a:cubicBezTo>
                      <a:pt x="38972" y="133514"/>
                      <a:pt x="41306" y="129891"/>
                      <a:pt x="40349" y="127444"/>
                    </a:cubicBezTo>
                    <a:cubicBezTo>
                      <a:pt x="53194" y="126222"/>
                      <a:pt x="81233" y="128104"/>
                      <a:pt x="92226" y="127444"/>
                    </a:cubicBezTo>
                    <a:cubicBezTo>
                      <a:pt x="93208" y="130249"/>
                      <a:pt x="91035" y="135114"/>
                      <a:pt x="92226" y="138973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solidFill>
                  <a:schemeClr val="tx2"/>
                </a:solidFill>
                <a:extLst>
                  <a:ext uri="{C807C97D-BFC1-408E-A445-0C87EB9F89A2}">
                    <ask:lineSketchStyleProps xmlns:ask="http://schemas.microsoft.com/office/drawing/2018/sketchyshapes" sd="375622321">
                      <a:custGeom>
                        <a:avLst/>
                        <a:gdLst>
                          <a:gd name="connsiteX0" fmla="*/ 233394 w 234221"/>
                          <a:gd name="connsiteY0" fmla="*/ 157141 h 437115"/>
                          <a:gd name="connsiteX1" fmla="*/ 152259 w 234221"/>
                          <a:gd name="connsiteY1" fmla="*/ 21904 h 437115"/>
                          <a:gd name="connsiteX2" fmla="*/ 145382 w 234221"/>
                          <a:gd name="connsiteY2" fmla="*/ 16716 h 437115"/>
                          <a:gd name="connsiteX3" fmla="*/ 83706 w 234221"/>
                          <a:gd name="connsiteY3" fmla="*/ 0 h 437115"/>
                          <a:gd name="connsiteX4" fmla="*/ 29397 w 234221"/>
                          <a:gd name="connsiteY4" fmla="*/ 84450 h 437115"/>
                          <a:gd name="connsiteX5" fmla="*/ 24549 w 234221"/>
                          <a:gd name="connsiteY5" fmla="*/ 87096 h 437115"/>
                          <a:gd name="connsiteX6" fmla="*/ 24238 w 234221"/>
                          <a:gd name="connsiteY6" fmla="*/ 87096 h 437115"/>
                          <a:gd name="connsiteX7" fmla="*/ 19390 w 234221"/>
                          <a:gd name="connsiteY7" fmla="*/ 83920 h 437115"/>
                          <a:gd name="connsiteX8" fmla="*/ 0 w 234221"/>
                          <a:gd name="connsiteY8" fmla="*/ 45075 h 437115"/>
                          <a:gd name="connsiteX9" fmla="*/ 0 w 234221"/>
                          <a:gd name="connsiteY9" fmla="*/ 437115 h 437115"/>
                          <a:gd name="connsiteX10" fmla="*/ 121046 w 234221"/>
                          <a:gd name="connsiteY10" fmla="*/ 437115 h 437115"/>
                          <a:gd name="connsiteX11" fmla="*/ 121046 w 234221"/>
                          <a:gd name="connsiteY11" fmla="*/ 125473 h 437115"/>
                          <a:gd name="connsiteX12" fmla="*/ 121536 w 234221"/>
                          <a:gd name="connsiteY12" fmla="*/ 124810 h 437115"/>
                          <a:gd name="connsiteX13" fmla="*/ 122199 w 234221"/>
                          <a:gd name="connsiteY13" fmla="*/ 125300 h 437115"/>
                          <a:gd name="connsiteX14" fmla="*/ 126810 w 234221"/>
                          <a:gd name="connsiteY14" fmla="*/ 150501 h 437115"/>
                          <a:gd name="connsiteX15" fmla="*/ 158398 w 234221"/>
                          <a:gd name="connsiteY15" fmla="*/ 203144 h 437115"/>
                          <a:gd name="connsiteX16" fmla="*/ 166306 w 234221"/>
                          <a:gd name="connsiteY16" fmla="*/ 205118 h 437115"/>
                          <a:gd name="connsiteX17" fmla="*/ 166358 w 234221"/>
                          <a:gd name="connsiteY17" fmla="*/ 205087 h 437115"/>
                          <a:gd name="connsiteX18" fmla="*/ 231492 w 234221"/>
                          <a:gd name="connsiteY18" fmla="*/ 165015 h 437115"/>
                          <a:gd name="connsiteX19" fmla="*/ 233394 w 234221"/>
                          <a:gd name="connsiteY19" fmla="*/ 157141 h 437115"/>
                          <a:gd name="connsiteX20" fmla="*/ 92226 w 234221"/>
                          <a:gd name="connsiteY20" fmla="*/ 138973 h 437115"/>
                          <a:gd name="connsiteX21" fmla="*/ 40349 w 234221"/>
                          <a:gd name="connsiteY21" fmla="*/ 138973 h 437115"/>
                          <a:gd name="connsiteX22" fmla="*/ 40349 w 234221"/>
                          <a:gd name="connsiteY22" fmla="*/ 127444 h 437115"/>
                          <a:gd name="connsiteX23" fmla="*/ 92226 w 234221"/>
                          <a:gd name="connsiteY23" fmla="*/ 127444 h 4371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234221" h="437115">
                            <a:moveTo>
                              <a:pt x="233394" y="157141"/>
                            </a:moveTo>
                            <a:lnTo>
                              <a:pt x="152259" y="21904"/>
                            </a:lnTo>
                            <a:cubicBezTo>
                              <a:pt x="150723" y="19351"/>
                              <a:pt x="148259" y="17492"/>
                              <a:pt x="145382" y="16716"/>
                            </a:cubicBezTo>
                            <a:lnTo>
                              <a:pt x="83706" y="0"/>
                            </a:lnTo>
                            <a:lnTo>
                              <a:pt x="29397" y="84450"/>
                            </a:lnTo>
                            <a:cubicBezTo>
                              <a:pt x="28336" y="86099"/>
                              <a:pt x="26510" y="87096"/>
                              <a:pt x="24549" y="87096"/>
                            </a:cubicBezTo>
                            <a:lnTo>
                              <a:pt x="24238" y="87096"/>
                            </a:lnTo>
                            <a:cubicBezTo>
                              <a:pt x="22169" y="86986"/>
                              <a:pt x="20318" y="85773"/>
                              <a:pt x="19390" y="83920"/>
                            </a:cubicBezTo>
                            <a:lnTo>
                              <a:pt x="0" y="45075"/>
                            </a:lnTo>
                            <a:lnTo>
                              <a:pt x="0" y="437115"/>
                            </a:lnTo>
                            <a:lnTo>
                              <a:pt x="121046" y="437115"/>
                            </a:lnTo>
                            <a:lnTo>
                              <a:pt x="121046" y="125473"/>
                            </a:lnTo>
                            <a:cubicBezTo>
                              <a:pt x="120998" y="125155"/>
                              <a:pt x="121218" y="124858"/>
                              <a:pt x="121536" y="124810"/>
                            </a:cubicBezTo>
                            <a:cubicBezTo>
                              <a:pt x="121854" y="124762"/>
                              <a:pt x="122151" y="124982"/>
                              <a:pt x="122199" y="125300"/>
                            </a:cubicBezTo>
                            <a:lnTo>
                              <a:pt x="126810" y="150501"/>
                            </a:lnTo>
                            <a:lnTo>
                              <a:pt x="158398" y="203144"/>
                            </a:lnTo>
                            <a:cubicBezTo>
                              <a:pt x="160037" y="205874"/>
                              <a:pt x="163578" y="206757"/>
                              <a:pt x="166306" y="205118"/>
                            </a:cubicBezTo>
                            <a:cubicBezTo>
                              <a:pt x="166324" y="205108"/>
                              <a:pt x="166341" y="205097"/>
                              <a:pt x="166358" y="205087"/>
                            </a:cubicBezTo>
                            <a:lnTo>
                              <a:pt x="231492" y="165015"/>
                            </a:lnTo>
                            <a:cubicBezTo>
                              <a:pt x="234174" y="163353"/>
                              <a:pt x="235022" y="159844"/>
                              <a:pt x="233394" y="157141"/>
                            </a:cubicBezTo>
                            <a:close/>
                            <a:moveTo>
                              <a:pt x="92226" y="138973"/>
                            </a:moveTo>
                            <a:lnTo>
                              <a:pt x="40349" y="138973"/>
                            </a:lnTo>
                            <a:lnTo>
                              <a:pt x="40349" y="127444"/>
                            </a:lnTo>
                            <a:lnTo>
                              <a:pt x="92226" y="127444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96C4CA-09B6-4516-8C38-FF77CB73F53E}"/>
                  </a:ext>
                </a:extLst>
              </p:cNvPr>
              <p:cNvSpPr/>
              <p:nvPr/>
            </p:nvSpPr>
            <p:spPr>
              <a:xfrm>
                <a:off x="3883716" y="6084706"/>
                <a:ext cx="234216" cy="437115"/>
              </a:xfrm>
              <a:custGeom>
                <a:avLst/>
                <a:gdLst>
                  <a:gd name="connsiteX0" fmla="*/ 234217 w 234216"/>
                  <a:gd name="connsiteY0" fmla="*/ 437115 h 437115"/>
                  <a:gd name="connsiteX1" fmla="*/ 234217 w 234216"/>
                  <a:gd name="connsiteY1" fmla="*/ 45075 h 437115"/>
                  <a:gd name="connsiteX2" fmla="*/ 214803 w 234216"/>
                  <a:gd name="connsiteY2" fmla="*/ 83908 h 437115"/>
                  <a:gd name="connsiteX3" fmla="*/ 209956 w 234216"/>
                  <a:gd name="connsiteY3" fmla="*/ 87084 h 437115"/>
                  <a:gd name="connsiteX4" fmla="*/ 209644 w 234216"/>
                  <a:gd name="connsiteY4" fmla="*/ 87084 h 437115"/>
                  <a:gd name="connsiteX5" fmla="*/ 204797 w 234216"/>
                  <a:gd name="connsiteY5" fmla="*/ 84438 h 437115"/>
                  <a:gd name="connsiteX6" fmla="*/ 150505 w 234216"/>
                  <a:gd name="connsiteY6" fmla="*/ 0 h 437115"/>
                  <a:gd name="connsiteX7" fmla="*/ 88829 w 234216"/>
                  <a:gd name="connsiteY7" fmla="*/ 16716 h 437115"/>
                  <a:gd name="connsiteX8" fmla="*/ 81958 w 234216"/>
                  <a:gd name="connsiteY8" fmla="*/ 21904 h 437115"/>
                  <a:gd name="connsiteX9" fmla="*/ 822 w 234216"/>
                  <a:gd name="connsiteY9" fmla="*/ 157141 h 437115"/>
                  <a:gd name="connsiteX10" fmla="*/ 2742 w 234216"/>
                  <a:gd name="connsiteY10" fmla="*/ 165015 h 437115"/>
                  <a:gd name="connsiteX11" fmla="*/ 67876 w 234216"/>
                  <a:gd name="connsiteY11" fmla="*/ 205087 h 437115"/>
                  <a:gd name="connsiteX12" fmla="*/ 75805 w 234216"/>
                  <a:gd name="connsiteY12" fmla="*/ 203196 h 437115"/>
                  <a:gd name="connsiteX13" fmla="*/ 75837 w 234216"/>
                  <a:gd name="connsiteY13" fmla="*/ 203144 h 437115"/>
                  <a:gd name="connsiteX14" fmla="*/ 107407 w 234216"/>
                  <a:gd name="connsiteY14" fmla="*/ 150501 h 437115"/>
                  <a:gd name="connsiteX15" fmla="*/ 112052 w 234216"/>
                  <a:gd name="connsiteY15" fmla="*/ 125300 h 437115"/>
                  <a:gd name="connsiteX16" fmla="*/ 112715 w 234216"/>
                  <a:gd name="connsiteY16" fmla="*/ 124810 h 437115"/>
                  <a:gd name="connsiteX17" fmla="*/ 113205 w 234216"/>
                  <a:gd name="connsiteY17" fmla="*/ 125473 h 437115"/>
                  <a:gd name="connsiteX18" fmla="*/ 113205 w 234216"/>
                  <a:gd name="connsiteY18" fmla="*/ 437115 h 437115"/>
                  <a:gd name="connsiteX19" fmla="*/ 234217 w 234216"/>
                  <a:gd name="connsiteY19" fmla="*/ 437115 h 43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4216" h="437115" fill="none" extrusionOk="0">
                    <a:moveTo>
                      <a:pt x="234217" y="437115"/>
                    </a:moveTo>
                    <a:cubicBezTo>
                      <a:pt x="208492" y="293293"/>
                      <a:pt x="248378" y="172554"/>
                      <a:pt x="234217" y="45075"/>
                    </a:cubicBezTo>
                    <a:cubicBezTo>
                      <a:pt x="231403" y="55292"/>
                      <a:pt x="217664" y="72608"/>
                      <a:pt x="214803" y="83908"/>
                    </a:cubicBezTo>
                    <a:cubicBezTo>
                      <a:pt x="214097" y="85827"/>
                      <a:pt x="212067" y="87014"/>
                      <a:pt x="209956" y="87084"/>
                    </a:cubicBezTo>
                    <a:cubicBezTo>
                      <a:pt x="209846" y="87104"/>
                      <a:pt x="209791" y="87077"/>
                      <a:pt x="209644" y="87084"/>
                    </a:cubicBezTo>
                    <a:cubicBezTo>
                      <a:pt x="207444" y="86985"/>
                      <a:pt x="205683" y="85818"/>
                      <a:pt x="204797" y="84438"/>
                    </a:cubicBezTo>
                    <a:cubicBezTo>
                      <a:pt x="179610" y="56340"/>
                      <a:pt x="176698" y="21358"/>
                      <a:pt x="150505" y="0"/>
                    </a:cubicBezTo>
                    <a:cubicBezTo>
                      <a:pt x="129722" y="11696"/>
                      <a:pt x="108709" y="8526"/>
                      <a:pt x="88829" y="16716"/>
                    </a:cubicBezTo>
                    <a:cubicBezTo>
                      <a:pt x="85858" y="17274"/>
                      <a:pt x="83602" y="19520"/>
                      <a:pt x="81958" y="21904"/>
                    </a:cubicBezTo>
                    <a:cubicBezTo>
                      <a:pt x="62869" y="90483"/>
                      <a:pt x="27928" y="93949"/>
                      <a:pt x="822" y="157141"/>
                    </a:cubicBezTo>
                    <a:cubicBezTo>
                      <a:pt x="-534" y="159809"/>
                      <a:pt x="420" y="163014"/>
                      <a:pt x="2742" y="165015"/>
                    </a:cubicBezTo>
                    <a:cubicBezTo>
                      <a:pt x="27202" y="173342"/>
                      <a:pt x="41522" y="194562"/>
                      <a:pt x="67876" y="205087"/>
                    </a:cubicBezTo>
                    <a:cubicBezTo>
                      <a:pt x="71296" y="206417"/>
                      <a:pt x="74353" y="205049"/>
                      <a:pt x="75805" y="203196"/>
                    </a:cubicBezTo>
                    <a:cubicBezTo>
                      <a:pt x="75818" y="203179"/>
                      <a:pt x="75822" y="203159"/>
                      <a:pt x="75837" y="203144"/>
                    </a:cubicBezTo>
                    <a:cubicBezTo>
                      <a:pt x="80116" y="186505"/>
                      <a:pt x="96522" y="178026"/>
                      <a:pt x="107407" y="150501"/>
                    </a:cubicBezTo>
                    <a:cubicBezTo>
                      <a:pt x="107273" y="144756"/>
                      <a:pt x="111461" y="134958"/>
                      <a:pt x="112052" y="125300"/>
                    </a:cubicBezTo>
                    <a:cubicBezTo>
                      <a:pt x="112109" y="124960"/>
                      <a:pt x="112365" y="124746"/>
                      <a:pt x="112715" y="124810"/>
                    </a:cubicBezTo>
                    <a:cubicBezTo>
                      <a:pt x="113055" y="124826"/>
                      <a:pt x="113208" y="125216"/>
                      <a:pt x="113205" y="125473"/>
                    </a:cubicBezTo>
                    <a:cubicBezTo>
                      <a:pt x="124358" y="280191"/>
                      <a:pt x="77526" y="334012"/>
                      <a:pt x="113205" y="437115"/>
                    </a:cubicBezTo>
                    <a:cubicBezTo>
                      <a:pt x="150145" y="429763"/>
                      <a:pt x="199399" y="441385"/>
                      <a:pt x="234217" y="437115"/>
                    </a:cubicBezTo>
                    <a:close/>
                  </a:path>
                  <a:path w="234216" h="437115" stroke="0" extrusionOk="0">
                    <a:moveTo>
                      <a:pt x="234217" y="437115"/>
                    </a:moveTo>
                    <a:cubicBezTo>
                      <a:pt x="223779" y="254559"/>
                      <a:pt x="241305" y="169471"/>
                      <a:pt x="234217" y="45075"/>
                    </a:cubicBezTo>
                    <a:cubicBezTo>
                      <a:pt x="233987" y="56963"/>
                      <a:pt x="219865" y="67133"/>
                      <a:pt x="214803" y="83908"/>
                    </a:cubicBezTo>
                    <a:cubicBezTo>
                      <a:pt x="213599" y="85971"/>
                      <a:pt x="211945" y="86616"/>
                      <a:pt x="209956" y="87084"/>
                    </a:cubicBezTo>
                    <a:cubicBezTo>
                      <a:pt x="209853" y="87088"/>
                      <a:pt x="209736" y="87057"/>
                      <a:pt x="209644" y="87084"/>
                    </a:cubicBezTo>
                    <a:cubicBezTo>
                      <a:pt x="207543" y="86925"/>
                      <a:pt x="205955" y="86121"/>
                      <a:pt x="204797" y="84438"/>
                    </a:cubicBezTo>
                    <a:cubicBezTo>
                      <a:pt x="185689" y="58248"/>
                      <a:pt x="180187" y="35880"/>
                      <a:pt x="150505" y="0"/>
                    </a:cubicBezTo>
                    <a:cubicBezTo>
                      <a:pt x="137168" y="6546"/>
                      <a:pt x="101667" y="6102"/>
                      <a:pt x="88829" y="16716"/>
                    </a:cubicBezTo>
                    <a:cubicBezTo>
                      <a:pt x="86228" y="17496"/>
                      <a:pt x="83469" y="18589"/>
                      <a:pt x="81958" y="21904"/>
                    </a:cubicBezTo>
                    <a:cubicBezTo>
                      <a:pt x="57697" y="76949"/>
                      <a:pt x="38381" y="92492"/>
                      <a:pt x="822" y="157141"/>
                    </a:cubicBezTo>
                    <a:cubicBezTo>
                      <a:pt x="-149" y="159661"/>
                      <a:pt x="133" y="163559"/>
                      <a:pt x="2742" y="165015"/>
                    </a:cubicBezTo>
                    <a:cubicBezTo>
                      <a:pt x="33372" y="176529"/>
                      <a:pt x="46150" y="197245"/>
                      <a:pt x="67876" y="205087"/>
                    </a:cubicBezTo>
                    <a:cubicBezTo>
                      <a:pt x="70806" y="206931"/>
                      <a:pt x="73653" y="206333"/>
                      <a:pt x="75805" y="203196"/>
                    </a:cubicBezTo>
                    <a:cubicBezTo>
                      <a:pt x="75811" y="203181"/>
                      <a:pt x="75825" y="203162"/>
                      <a:pt x="75837" y="203144"/>
                    </a:cubicBezTo>
                    <a:cubicBezTo>
                      <a:pt x="82182" y="191754"/>
                      <a:pt x="97561" y="174879"/>
                      <a:pt x="107407" y="150501"/>
                    </a:cubicBezTo>
                    <a:cubicBezTo>
                      <a:pt x="107630" y="144873"/>
                      <a:pt x="110961" y="138118"/>
                      <a:pt x="112052" y="125300"/>
                    </a:cubicBezTo>
                    <a:cubicBezTo>
                      <a:pt x="112007" y="124996"/>
                      <a:pt x="112333" y="124768"/>
                      <a:pt x="112715" y="124810"/>
                    </a:cubicBezTo>
                    <a:cubicBezTo>
                      <a:pt x="113028" y="124866"/>
                      <a:pt x="113167" y="125112"/>
                      <a:pt x="113205" y="125473"/>
                    </a:cubicBezTo>
                    <a:cubicBezTo>
                      <a:pt x="136105" y="208146"/>
                      <a:pt x="95394" y="327948"/>
                      <a:pt x="113205" y="437115"/>
                    </a:cubicBezTo>
                    <a:cubicBezTo>
                      <a:pt x="171103" y="423904"/>
                      <a:pt x="182975" y="440923"/>
                      <a:pt x="234217" y="437115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solidFill>
                  <a:schemeClr val="tx2"/>
                </a:solidFill>
                <a:extLst>
                  <a:ext uri="{C807C97D-BFC1-408E-A445-0C87EB9F89A2}">
                    <ask:lineSketchStyleProps xmlns:ask="http://schemas.microsoft.com/office/drawing/2018/sketchyshapes" sd="2039696610">
                      <a:custGeom>
                        <a:avLst/>
                        <a:gdLst>
                          <a:gd name="connsiteX0" fmla="*/ 234217 w 234216"/>
                          <a:gd name="connsiteY0" fmla="*/ 437115 h 437115"/>
                          <a:gd name="connsiteX1" fmla="*/ 234217 w 234216"/>
                          <a:gd name="connsiteY1" fmla="*/ 45075 h 437115"/>
                          <a:gd name="connsiteX2" fmla="*/ 214803 w 234216"/>
                          <a:gd name="connsiteY2" fmla="*/ 83908 h 437115"/>
                          <a:gd name="connsiteX3" fmla="*/ 209956 w 234216"/>
                          <a:gd name="connsiteY3" fmla="*/ 87084 h 437115"/>
                          <a:gd name="connsiteX4" fmla="*/ 209644 w 234216"/>
                          <a:gd name="connsiteY4" fmla="*/ 87084 h 437115"/>
                          <a:gd name="connsiteX5" fmla="*/ 204797 w 234216"/>
                          <a:gd name="connsiteY5" fmla="*/ 84438 h 437115"/>
                          <a:gd name="connsiteX6" fmla="*/ 150505 w 234216"/>
                          <a:gd name="connsiteY6" fmla="*/ 0 h 437115"/>
                          <a:gd name="connsiteX7" fmla="*/ 88829 w 234216"/>
                          <a:gd name="connsiteY7" fmla="*/ 16716 h 437115"/>
                          <a:gd name="connsiteX8" fmla="*/ 81958 w 234216"/>
                          <a:gd name="connsiteY8" fmla="*/ 21904 h 437115"/>
                          <a:gd name="connsiteX9" fmla="*/ 822 w 234216"/>
                          <a:gd name="connsiteY9" fmla="*/ 157141 h 437115"/>
                          <a:gd name="connsiteX10" fmla="*/ 2742 w 234216"/>
                          <a:gd name="connsiteY10" fmla="*/ 165015 h 437115"/>
                          <a:gd name="connsiteX11" fmla="*/ 67876 w 234216"/>
                          <a:gd name="connsiteY11" fmla="*/ 205087 h 437115"/>
                          <a:gd name="connsiteX12" fmla="*/ 75805 w 234216"/>
                          <a:gd name="connsiteY12" fmla="*/ 203196 h 437115"/>
                          <a:gd name="connsiteX13" fmla="*/ 75837 w 234216"/>
                          <a:gd name="connsiteY13" fmla="*/ 203144 h 437115"/>
                          <a:gd name="connsiteX14" fmla="*/ 107407 w 234216"/>
                          <a:gd name="connsiteY14" fmla="*/ 150501 h 437115"/>
                          <a:gd name="connsiteX15" fmla="*/ 112052 w 234216"/>
                          <a:gd name="connsiteY15" fmla="*/ 125300 h 437115"/>
                          <a:gd name="connsiteX16" fmla="*/ 112715 w 234216"/>
                          <a:gd name="connsiteY16" fmla="*/ 124810 h 437115"/>
                          <a:gd name="connsiteX17" fmla="*/ 113205 w 234216"/>
                          <a:gd name="connsiteY17" fmla="*/ 125473 h 437115"/>
                          <a:gd name="connsiteX18" fmla="*/ 113205 w 234216"/>
                          <a:gd name="connsiteY18" fmla="*/ 437115 h 4371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234216" h="437115">
                            <a:moveTo>
                              <a:pt x="234217" y="437115"/>
                            </a:moveTo>
                            <a:lnTo>
                              <a:pt x="234217" y="45075"/>
                            </a:lnTo>
                            <a:lnTo>
                              <a:pt x="214803" y="83908"/>
                            </a:lnTo>
                            <a:cubicBezTo>
                              <a:pt x="213876" y="85761"/>
                              <a:pt x="212025" y="86974"/>
                              <a:pt x="209956" y="87084"/>
                            </a:cubicBezTo>
                            <a:lnTo>
                              <a:pt x="209644" y="87084"/>
                            </a:lnTo>
                            <a:cubicBezTo>
                              <a:pt x="207683" y="87084"/>
                              <a:pt x="205857" y="86087"/>
                              <a:pt x="204797" y="84438"/>
                            </a:cubicBezTo>
                            <a:lnTo>
                              <a:pt x="150505" y="0"/>
                            </a:lnTo>
                            <a:lnTo>
                              <a:pt x="88829" y="16716"/>
                            </a:lnTo>
                            <a:cubicBezTo>
                              <a:pt x="85955" y="17493"/>
                              <a:pt x="83492" y="19352"/>
                              <a:pt x="81958" y="21904"/>
                            </a:cubicBezTo>
                            <a:lnTo>
                              <a:pt x="822" y="157141"/>
                            </a:lnTo>
                            <a:cubicBezTo>
                              <a:pt x="-802" y="159848"/>
                              <a:pt x="54" y="163359"/>
                              <a:pt x="2742" y="165015"/>
                            </a:cubicBezTo>
                            <a:lnTo>
                              <a:pt x="67876" y="205087"/>
                            </a:lnTo>
                            <a:cubicBezTo>
                              <a:pt x="70588" y="206754"/>
                              <a:pt x="74138" y="205907"/>
                              <a:pt x="75805" y="203196"/>
                            </a:cubicBezTo>
                            <a:cubicBezTo>
                              <a:pt x="75816" y="203178"/>
                              <a:pt x="75826" y="203162"/>
                              <a:pt x="75837" y="203144"/>
                            </a:cubicBezTo>
                            <a:lnTo>
                              <a:pt x="107407" y="150501"/>
                            </a:lnTo>
                            <a:lnTo>
                              <a:pt x="112052" y="125300"/>
                            </a:lnTo>
                            <a:cubicBezTo>
                              <a:pt x="112100" y="124982"/>
                              <a:pt x="112397" y="124762"/>
                              <a:pt x="112715" y="124810"/>
                            </a:cubicBezTo>
                            <a:cubicBezTo>
                              <a:pt x="113033" y="124858"/>
                              <a:pt x="113253" y="125155"/>
                              <a:pt x="113205" y="125473"/>
                            </a:cubicBezTo>
                            <a:lnTo>
                              <a:pt x="113205" y="437115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1E2C5BA5-AEDC-42A0-9402-7565F154C51F}"/>
                </a:ext>
              </a:extLst>
            </p:cNvPr>
            <p:cNvSpPr txBox="1"/>
            <p:nvPr/>
          </p:nvSpPr>
          <p:spPr>
            <a:xfrm>
              <a:off x="4116197" y="6388568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administrative metadata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DFDAB1AC-2CC9-4992-A252-9E777223E269}"/>
                </a:ext>
              </a:extLst>
            </p:cNvPr>
            <p:cNvGrpSpPr/>
            <p:nvPr/>
          </p:nvGrpSpPr>
          <p:grpSpPr>
            <a:xfrm>
              <a:off x="7107725" y="2503065"/>
              <a:ext cx="733646" cy="394227"/>
              <a:chOff x="6647087" y="2276596"/>
              <a:chExt cx="1866632" cy="1003043"/>
            </a:xfrm>
          </p:grpSpPr>
          <p:sp>
            <p:nvSpPr>
              <p:cNvPr id="550" name="Freeform 91">
                <a:extLst>
                  <a:ext uri="{FF2B5EF4-FFF2-40B4-BE49-F238E27FC236}">
                    <a16:creationId xmlns:a16="http://schemas.microsoft.com/office/drawing/2014/main" id="{1F00E342-59AE-4DF7-9697-DC9027052E50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92">
                <a:extLst>
                  <a:ext uri="{FF2B5EF4-FFF2-40B4-BE49-F238E27FC236}">
                    <a16:creationId xmlns:a16="http://schemas.microsoft.com/office/drawing/2014/main" id="{CF6C9913-E012-4259-B7E8-8DB3160A2222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93">
                <a:extLst>
                  <a:ext uri="{FF2B5EF4-FFF2-40B4-BE49-F238E27FC236}">
                    <a16:creationId xmlns:a16="http://schemas.microsoft.com/office/drawing/2014/main" id="{DD176677-34DF-44C1-BBCE-524D28AB8D43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1E4814D-82D3-4C49-A236-32A05B57831E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554" name="Freeform 96">
                <a:extLst>
                  <a:ext uri="{FF2B5EF4-FFF2-40B4-BE49-F238E27FC236}">
                    <a16:creationId xmlns:a16="http://schemas.microsoft.com/office/drawing/2014/main" id="{A48721ED-049D-4CA3-AD25-C32B98B51CB2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5" name="Straight Arrow Connector 554">
                <a:extLst>
                  <a:ext uri="{FF2B5EF4-FFF2-40B4-BE49-F238E27FC236}">
                    <a16:creationId xmlns:a16="http://schemas.microsoft.com/office/drawing/2014/main" id="{41F1EB56-71E2-4885-87DB-011993BD40EF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56" name="Freeform 101">
                <a:extLst>
                  <a:ext uri="{FF2B5EF4-FFF2-40B4-BE49-F238E27FC236}">
                    <a16:creationId xmlns:a16="http://schemas.microsoft.com/office/drawing/2014/main" id="{A1C7E3DC-F4F9-4D22-9427-740E27116ACD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0" name="Right Brace 309">
              <a:extLst>
                <a:ext uri="{FF2B5EF4-FFF2-40B4-BE49-F238E27FC236}">
                  <a16:creationId xmlns:a16="http://schemas.microsoft.com/office/drawing/2014/main" id="{490BAF47-93EA-4540-8D75-91C2523D87A0}"/>
                </a:ext>
              </a:extLst>
            </p:cNvPr>
            <p:cNvSpPr/>
            <p:nvPr/>
          </p:nvSpPr>
          <p:spPr>
            <a:xfrm>
              <a:off x="3310608" y="3986598"/>
              <a:ext cx="254465" cy="1563141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ight Brace 311">
              <a:extLst>
                <a:ext uri="{FF2B5EF4-FFF2-40B4-BE49-F238E27FC236}">
                  <a16:creationId xmlns:a16="http://schemas.microsoft.com/office/drawing/2014/main" id="{383F036F-D7B1-4B40-B0C4-8EF99FF5E570}"/>
                </a:ext>
              </a:extLst>
            </p:cNvPr>
            <p:cNvSpPr/>
            <p:nvPr/>
          </p:nvSpPr>
          <p:spPr>
            <a:xfrm>
              <a:off x="3317821" y="5843565"/>
              <a:ext cx="238832" cy="707920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ight Brace 313">
              <a:extLst>
                <a:ext uri="{FF2B5EF4-FFF2-40B4-BE49-F238E27FC236}">
                  <a16:creationId xmlns:a16="http://schemas.microsoft.com/office/drawing/2014/main" id="{524E1204-6E74-4E49-A702-EB575AE4FB52}"/>
                </a:ext>
              </a:extLst>
            </p:cNvPr>
            <p:cNvSpPr/>
            <p:nvPr/>
          </p:nvSpPr>
          <p:spPr>
            <a:xfrm>
              <a:off x="3359984" y="2711437"/>
              <a:ext cx="238832" cy="707920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ight Brace 325">
              <a:extLst>
                <a:ext uri="{FF2B5EF4-FFF2-40B4-BE49-F238E27FC236}">
                  <a16:creationId xmlns:a16="http://schemas.microsoft.com/office/drawing/2014/main" id="{EFCC568F-ADE5-4B2E-A0D5-8740725BA4F0}"/>
                </a:ext>
              </a:extLst>
            </p:cNvPr>
            <p:cNvSpPr/>
            <p:nvPr/>
          </p:nvSpPr>
          <p:spPr>
            <a:xfrm>
              <a:off x="3350429" y="1484800"/>
              <a:ext cx="238832" cy="707920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Title 1">
            <a:extLst>
              <a:ext uri="{FF2B5EF4-FFF2-40B4-BE49-F238E27FC236}">
                <a16:creationId xmlns:a16="http://schemas.microsoft.com/office/drawing/2014/main" id="{BDCDB88B-3728-414B-86D1-60F31ED2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dirty="0"/>
              <a:t>ARC is built on top of existing standards</a:t>
            </a:r>
          </a:p>
        </p:txBody>
      </p:sp>
      <p:sp>
        <p:nvSpPr>
          <p:cNvPr id="309" name="Foliennummernplatzhalter 8">
            <a:extLst>
              <a:ext uri="{FF2B5EF4-FFF2-40B4-BE49-F238E27FC236}">
                <a16:creationId xmlns:a16="http://schemas.microsoft.com/office/drawing/2014/main" id="{4BB618BE-4052-4F37-998A-812DD8A6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BC9728D-601D-4750-A7D4-1F9C7A4BF5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4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37A5-9651-5EDB-4DF9-321BA8B0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a file</a:t>
            </a:r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D4DB96-4CA6-92AA-548D-CD458B9F4768}"/>
              </a:ext>
            </a:extLst>
          </p:cNvPr>
          <p:cNvGrpSpPr/>
          <p:nvPr/>
        </p:nvGrpSpPr>
        <p:grpSpPr>
          <a:xfrm>
            <a:off x="3219807" y="1767428"/>
            <a:ext cx="2033745" cy="2357380"/>
            <a:chOff x="7033590" y="1810222"/>
            <a:chExt cx="2845286" cy="32980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9597F6B-F226-DFB0-BE1A-8C697446F00C}"/>
                </a:ext>
              </a:extLst>
            </p:cNvPr>
            <p:cNvGrpSpPr/>
            <p:nvPr/>
          </p:nvGrpSpPr>
          <p:grpSpPr>
            <a:xfrm>
              <a:off x="7639442" y="1810222"/>
              <a:ext cx="2239434" cy="2802466"/>
              <a:chOff x="3478253" y="2414311"/>
              <a:chExt cx="2239434" cy="280246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9FB25F2-FF69-82EB-DF78-E21ECCCD549B}"/>
                  </a:ext>
                </a:extLst>
              </p:cNvPr>
              <p:cNvSpPr/>
              <p:nvPr/>
            </p:nvSpPr>
            <p:spPr>
              <a:xfrm>
                <a:off x="5109723" y="2430462"/>
                <a:ext cx="607964" cy="614621"/>
              </a:xfrm>
              <a:custGeom>
                <a:avLst/>
                <a:gdLst>
                  <a:gd name="connsiteX0" fmla="*/ 7847 w 607964"/>
                  <a:gd name="connsiteY0" fmla="*/ 0 h 617008"/>
                  <a:gd name="connsiteX1" fmla="*/ 607964 w 607964"/>
                  <a:gd name="connsiteY1" fmla="*/ 615218 h 617008"/>
                  <a:gd name="connsiteX2" fmla="*/ 607964 w 607964"/>
                  <a:gd name="connsiteY2" fmla="*/ 617008 h 617008"/>
                  <a:gd name="connsiteX3" fmla="*/ 145517 w 607964"/>
                  <a:gd name="connsiteY3" fmla="*/ 617008 h 617008"/>
                  <a:gd name="connsiteX4" fmla="*/ 0 w 607964"/>
                  <a:gd name="connsiteY4" fmla="*/ 470791 h 617008"/>
                  <a:gd name="connsiteX5" fmla="*/ 0 w 607964"/>
                  <a:gd name="connsiteY5" fmla="*/ 4 h 61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7964" h="617008">
                    <a:moveTo>
                      <a:pt x="7847" y="0"/>
                    </a:moveTo>
                    <a:lnTo>
                      <a:pt x="607964" y="615218"/>
                    </a:lnTo>
                    <a:lnTo>
                      <a:pt x="607964" y="617008"/>
                    </a:lnTo>
                    <a:lnTo>
                      <a:pt x="145517" y="617008"/>
                    </a:lnTo>
                    <a:cubicBezTo>
                      <a:pt x="65151" y="617008"/>
                      <a:pt x="0" y="551544"/>
                      <a:pt x="0" y="47079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62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7" name="Rectangle: Rounded Corners 7">
                <a:extLst>
                  <a:ext uri="{FF2B5EF4-FFF2-40B4-BE49-F238E27FC236}">
                    <a16:creationId xmlns:a16="http://schemas.microsoft.com/office/drawing/2014/main" id="{FB53CAD2-77DE-3253-B259-1EC25E5D3C0C}"/>
                  </a:ext>
                </a:extLst>
              </p:cNvPr>
              <p:cNvSpPr/>
              <p:nvPr/>
            </p:nvSpPr>
            <p:spPr>
              <a:xfrm>
                <a:off x="3478253" y="2414311"/>
                <a:ext cx="2239434" cy="2802466"/>
              </a:xfrm>
              <a:custGeom>
                <a:avLst/>
                <a:gdLst>
                  <a:gd name="connsiteX0" fmla="*/ 0 w 2339602"/>
                  <a:gd name="connsiteY0" fmla="*/ 152051 h 2913468"/>
                  <a:gd name="connsiteX1" fmla="*/ 152051 w 2339602"/>
                  <a:gd name="connsiteY1" fmla="*/ 0 h 2913468"/>
                  <a:gd name="connsiteX2" fmla="*/ 2187551 w 2339602"/>
                  <a:gd name="connsiteY2" fmla="*/ 0 h 2913468"/>
                  <a:gd name="connsiteX3" fmla="*/ 2339602 w 2339602"/>
                  <a:gd name="connsiteY3" fmla="*/ 152051 h 2913468"/>
                  <a:gd name="connsiteX4" fmla="*/ 2339602 w 2339602"/>
                  <a:gd name="connsiteY4" fmla="*/ 2761417 h 2913468"/>
                  <a:gd name="connsiteX5" fmla="*/ 2187551 w 2339602"/>
                  <a:gd name="connsiteY5" fmla="*/ 2913468 h 2913468"/>
                  <a:gd name="connsiteX6" fmla="*/ 152051 w 2339602"/>
                  <a:gd name="connsiteY6" fmla="*/ 2913468 h 2913468"/>
                  <a:gd name="connsiteX7" fmla="*/ 0 w 2339602"/>
                  <a:gd name="connsiteY7" fmla="*/ 2761417 h 2913468"/>
                  <a:gd name="connsiteX8" fmla="*/ 0 w 2339602"/>
                  <a:gd name="connsiteY8" fmla="*/ 152051 h 2913468"/>
                  <a:gd name="connsiteX0" fmla="*/ 0 w 2339602"/>
                  <a:gd name="connsiteY0" fmla="*/ 152862 h 2914279"/>
                  <a:gd name="connsiteX1" fmla="*/ 152051 w 2339602"/>
                  <a:gd name="connsiteY1" fmla="*/ 811 h 2914279"/>
                  <a:gd name="connsiteX2" fmla="*/ 1712923 w 2339602"/>
                  <a:gd name="connsiteY2" fmla="*/ 0 h 2914279"/>
                  <a:gd name="connsiteX3" fmla="*/ 2187551 w 2339602"/>
                  <a:gd name="connsiteY3" fmla="*/ 811 h 2914279"/>
                  <a:gd name="connsiteX4" fmla="*/ 2339602 w 2339602"/>
                  <a:gd name="connsiteY4" fmla="*/ 152862 h 2914279"/>
                  <a:gd name="connsiteX5" fmla="*/ 2339602 w 2339602"/>
                  <a:gd name="connsiteY5" fmla="*/ 2762228 h 2914279"/>
                  <a:gd name="connsiteX6" fmla="*/ 2187551 w 2339602"/>
                  <a:gd name="connsiteY6" fmla="*/ 2914279 h 2914279"/>
                  <a:gd name="connsiteX7" fmla="*/ 152051 w 2339602"/>
                  <a:gd name="connsiteY7" fmla="*/ 2914279 h 2914279"/>
                  <a:gd name="connsiteX8" fmla="*/ 0 w 2339602"/>
                  <a:gd name="connsiteY8" fmla="*/ 2762228 h 2914279"/>
                  <a:gd name="connsiteX9" fmla="*/ 0 w 2339602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187551 w 2339986"/>
                  <a:gd name="connsiteY3" fmla="*/ 811 h 2914279"/>
                  <a:gd name="connsiteX4" fmla="*/ 2339602 w 2339986"/>
                  <a:gd name="connsiteY4" fmla="*/ 152862 h 2914279"/>
                  <a:gd name="connsiteX5" fmla="*/ 2339986 w 2339986"/>
                  <a:gd name="connsiteY5" fmla="*/ 639764 h 2914279"/>
                  <a:gd name="connsiteX6" fmla="*/ 2339602 w 2339986"/>
                  <a:gd name="connsiteY6" fmla="*/ 2762228 h 2914279"/>
                  <a:gd name="connsiteX7" fmla="*/ 2187551 w 2339986"/>
                  <a:gd name="connsiteY7" fmla="*/ 2914279 h 2914279"/>
                  <a:gd name="connsiteX8" fmla="*/ 152051 w 2339986"/>
                  <a:gd name="connsiteY8" fmla="*/ 2914279 h 2914279"/>
                  <a:gd name="connsiteX9" fmla="*/ 0 w 2339986"/>
                  <a:gd name="connsiteY9" fmla="*/ 2762228 h 2914279"/>
                  <a:gd name="connsiteX10" fmla="*/ 0 w 2339986"/>
                  <a:gd name="connsiteY10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602 w 2339986"/>
                  <a:gd name="connsiteY3" fmla="*/ 152862 h 2914279"/>
                  <a:gd name="connsiteX4" fmla="*/ 2339986 w 2339986"/>
                  <a:gd name="connsiteY4" fmla="*/ 639764 h 2914279"/>
                  <a:gd name="connsiteX5" fmla="*/ 2339602 w 2339986"/>
                  <a:gd name="connsiteY5" fmla="*/ 2762228 h 2914279"/>
                  <a:gd name="connsiteX6" fmla="*/ 2187551 w 2339986"/>
                  <a:gd name="connsiteY6" fmla="*/ 2914279 h 2914279"/>
                  <a:gd name="connsiteX7" fmla="*/ 152051 w 2339986"/>
                  <a:gd name="connsiteY7" fmla="*/ 2914279 h 2914279"/>
                  <a:gd name="connsiteX8" fmla="*/ 0 w 2339986"/>
                  <a:gd name="connsiteY8" fmla="*/ 2762228 h 2914279"/>
                  <a:gd name="connsiteX9" fmla="*/ 0 w 2339986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986 w 2339986"/>
                  <a:gd name="connsiteY3" fmla="*/ 639764 h 2914279"/>
                  <a:gd name="connsiteX4" fmla="*/ 2339602 w 2339986"/>
                  <a:gd name="connsiteY4" fmla="*/ 2762228 h 2914279"/>
                  <a:gd name="connsiteX5" fmla="*/ 2187551 w 2339986"/>
                  <a:gd name="connsiteY5" fmla="*/ 2914279 h 2914279"/>
                  <a:gd name="connsiteX6" fmla="*/ 152051 w 2339986"/>
                  <a:gd name="connsiteY6" fmla="*/ 2914279 h 2914279"/>
                  <a:gd name="connsiteX7" fmla="*/ 0 w 2339986"/>
                  <a:gd name="connsiteY7" fmla="*/ 2762228 h 2914279"/>
                  <a:gd name="connsiteX8" fmla="*/ 0 w 2339986"/>
                  <a:gd name="connsiteY8" fmla="*/ 152862 h 2914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9986" h="2914279">
                    <a:moveTo>
                      <a:pt x="0" y="152862"/>
                    </a:moveTo>
                    <a:cubicBezTo>
                      <a:pt x="0" y="68887"/>
                      <a:pt x="68076" y="811"/>
                      <a:pt x="152051" y="811"/>
                    </a:cubicBezTo>
                    <a:lnTo>
                      <a:pt x="1712923" y="0"/>
                    </a:lnTo>
                    <a:lnTo>
                      <a:pt x="2339986" y="639764"/>
                    </a:lnTo>
                    <a:lnTo>
                      <a:pt x="2339602" y="2762228"/>
                    </a:lnTo>
                    <a:cubicBezTo>
                      <a:pt x="2339602" y="2846203"/>
                      <a:pt x="2271526" y="2914279"/>
                      <a:pt x="2187551" y="2914279"/>
                    </a:cubicBezTo>
                    <a:lnTo>
                      <a:pt x="152051" y="2914279"/>
                    </a:lnTo>
                    <a:cubicBezTo>
                      <a:pt x="68076" y="2914279"/>
                      <a:pt x="0" y="2846203"/>
                      <a:pt x="0" y="2762228"/>
                    </a:cubicBezTo>
                    <a:lnTo>
                      <a:pt x="0" y="152862"/>
                    </a:lnTo>
                    <a:close/>
                  </a:path>
                </a:pathLst>
              </a:custGeom>
              <a:noFill/>
              <a:ln w="762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D25F3B-9E4B-A715-921B-89C3DAE8AD94}"/>
                </a:ext>
              </a:extLst>
            </p:cNvPr>
            <p:cNvGrpSpPr/>
            <p:nvPr/>
          </p:nvGrpSpPr>
          <p:grpSpPr>
            <a:xfrm>
              <a:off x="7033590" y="2305820"/>
              <a:ext cx="2239434" cy="2802466"/>
              <a:chOff x="2343079" y="626534"/>
              <a:chExt cx="2239434" cy="2802466"/>
            </a:xfrm>
          </p:grpSpPr>
          <p:sp>
            <p:nvSpPr>
              <p:cNvPr id="10" name="Rectangle: Rounded Corners 7">
                <a:extLst>
                  <a:ext uri="{FF2B5EF4-FFF2-40B4-BE49-F238E27FC236}">
                    <a16:creationId xmlns:a16="http://schemas.microsoft.com/office/drawing/2014/main" id="{94A875A9-A829-1832-B82A-77C7418C7163}"/>
                  </a:ext>
                </a:extLst>
              </p:cNvPr>
              <p:cNvSpPr/>
              <p:nvPr/>
            </p:nvSpPr>
            <p:spPr>
              <a:xfrm>
                <a:off x="2343079" y="626534"/>
                <a:ext cx="2239434" cy="2802466"/>
              </a:xfrm>
              <a:custGeom>
                <a:avLst/>
                <a:gdLst>
                  <a:gd name="connsiteX0" fmla="*/ 0 w 2339602"/>
                  <a:gd name="connsiteY0" fmla="*/ 152051 h 2913468"/>
                  <a:gd name="connsiteX1" fmla="*/ 152051 w 2339602"/>
                  <a:gd name="connsiteY1" fmla="*/ 0 h 2913468"/>
                  <a:gd name="connsiteX2" fmla="*/ 2187551 w 2339602"/>
                  <a:gd name="connsiteY2" fmla="*/ 0 h 2913468"/>
                  <a:gd name="connsiteX3" fmla="*/ 2339602 w 2339602"/>
                  <a:gd name="connsiteY3" fmla="*/ 152051 h 2913468"/>
                  <a:gd name="connsiteX4" fmla="*/ 2339602 w 2339602"/>
                  <a:gd name="connsiteY4" fmla="*/ 2761417 h 2913468"/>
                  <a:gd name="connsiteX5" fmla="*/ 2187551 w 2339602"/>
                  <a:gd name="connsiteY5" fmla="*/ 2913468 h 2913468"/>
                  <a:gd name="connsiteX6" fmla="*/ 152051 w 2339602"/>
                  <a:gd name="connsiteY6" fmla="*/ 2913468 h 2913468"/>
                  <a:gd name="connsiteX7" fmla="*/ 0 w 2339602"/>
                  <a:gd name="connsiteY7" fmla="*/ 2761417 h 2913468"/>
                  <a:gd name="connsiteX8" fmla="*/ 0 w 2339602"/>
                  <a:gd name="connsiteY8" fmla="*/ 152051 h 2913468"/>
                  <a:gd name="connsiteX0" fmla="*/ 0 w 2339602"/>
                  <a:gd name="connsiteY0" fmla="*/ 152862 h 2914279"/>
                  <a:gd name="connsiteX1" fmla="*/ 152051 w 2339602"/>
                  <a:gd name="connsiteY1" fmla="*/ 811 h 2914279"/>
                  <a:gd name="connsiteX2" fmla="*/ 1712923 w 2339602"/>
                  <a:gd name="connsiteY2" fmla="*/ 0 h 2914279"/>
                  <a:gd name="connsiteX3" fmla="*/ 2187551 w 2339602"/>
                  <a:gd name="connsiteY3" fmla="*/ 811 h 2914279"/>
                  <a:gd name="connsiteX4" fmla="*/ 2339602 w 2339602"/>
                  <a:gd name="connsiteY4" fmla="*/ 152862 h 2914279"/>
                  <a:gd name="connsiteX5" fmla="*/ 2339602 w 2339602"/>
                  <a:gd name="connsiteY5" fmla="*/ 2762228 h 2914279"/>
                  <a:gd name="connsiteX6" fmla="*/ 2187551 w 2339602"/>
                  <a:gd name="connsiteY6" fmla="*/ 2914279 h 2914279"/>
                  <a:gd name="connsiteX7" fmla="*/ 152051 w 2339602"/>
                  <a:gd name="connsiteY7" fmla="*/ 2914279 h 2914279"/>
                  <a:gd name="connsiteX8" fmla="*/ 0 w 2339602"/>
                  <a:gd name="connsiteY8" fmla="*/ 2762228 h 2914279"/>
                  <a:gd name="connsiteX9" fmla="*/ 0 w 2339602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187551 w 2339986"/>
                  <a:gd name="connsiteY3" fmla="*/ 811 h 2914279"/>
                  <a:gd name="connsiteX4" fmla="*/ 2339602 w 2339986"/>
                  <a:gd name="connsiteY4" fmla="*/ 152862 h 2914279"/>
                  <a:gd name="connsiteX5" fmla="*/ 2339986 w 2339986"/>
                  <a:gd name="connsiteY5" fmla="*/ 639764 h 2914279"/>
                  <a:gd name="connsiteX6" fmla="*/ 2339602 w 2339986"/>
                  <a:gd name="connsiteY6" fmla="*/ 2762228 h 2914279"/>
                  <a:gd name="connsiteX7" fmla="*/ 2187551 w 2339986"/>
                  <a:gd name="connsiteY7" fmla="*/ 2914279 h 2914279"/>
                  <a:gd name="connsiteX8" fmla="*/ 152051 w 2339986"/>
                  <a:gd name="connsiteY8" fmla="*/ 2914279 h 2914279"/>
                  <a:gd name="connsiteX9" fmla="*/ 0 w 2339986"/>
                  <a:gd name="connsiteY9" fmla="*/ 2762228 h 2914279"/>
                  <a:gd name="connsiteX10" fmla="*/ 0 w 2339986"/>
                  <a:gd name="connsiteY10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602 w 2339986"/>
                  <a:gd name="connsiteY3" fmla="*/ 152862 h 2914279"/>
                  <a:gd name="connsiteX4" fmla="*/ 2339986 w 2339986"/>
                  <a:gd name="connsiteY4" fmla="*/ 639764 h 2914279"/>
                  <a:gd name="connsiteX5" fmla="*/ 2339602 w 2339986"/>
                  <a:gd name="connsiteY5" fmla="*/ 2762228 h 2914279"/>
                  <a:gd name="connsiteX6" fmla="*/ 2187551 w 2339986"/>
                  <a:gd name="connsiteY6" fmla="*/ 2914279 h 2914279"/>
                  <a:gd name="connsiteX7" fmla="*/ 152051 w 2339986"/>
                  <a:gd name="connsiteY7" fmla="*/ 2914279 h 2914279"/>
                  <a:gd name="connsiteX8" fmla="*/ 0 w 2339986"/>
                  <a:gd name="connsiteY8" fmla="*/ 2762228 h 2914279"/>
                  <a:gd name="connsiteX9" fmla="*/ 0 w 2339986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986 w 2339986"/>
                  <a:gd name="connsiteY3" fmla="*/ 639764 h 2914279"/>
                  <a:gd name="connsiteX4" fmla="*/ 2339602 w 2339986"/>
                  <a:gd name="connsiteY4" fmla="*/ 2762228 h 2914279"/>
                  <a:gd name="connsiteX5" fmla="*/ 2187551 w 2339986"/>
                  <a:gd name="connsiteY5" fmla="*/ 2914279 h 2914279"/>
                  <a:gd name="connsiteX6" fmla="*/ 152051 w 2339986"/>
                  <a:gd name="connsiteY6" fmla="*/ 2914279 h 2914279"/>
                  <a:gd name="connsiteX7" fmla="*/ 0 w 2339986"/>
                  <a:gd name="connsiteY7" fmla="*/ 2762228 h 2914279"/>
                  <a:gd name="connsiteX8" fmla="*/ 0 w 2339986"/>
                  <a:gd name="connsiteY8" fmla="*/ 152862 h 2914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9986" h="2914279">
                    <a:moveTo>
                      <a:pt x="0" y="152862"/>
                    </a:moveTo>
                    <a:cubicBezTo>
                      <a:pt x="0" y="68887"/>
                      <a:pt x="68076" y="811"/>
                      <a:pt x="152051" y="811"/>
                    </a:cubicBezTo>
                    <a:lnTo>
                      <a:pt x="1712923" y="0"/>
                    </a:lnTo>
                    <a:lnTo>
                      <a:pt x="2339986" y="639764"/>
                    </a:lnTo>
                    <a:lnTo>
                      <a:pt x="2339602" y="2762228"/>
                    </a:lnTo>
                    <a:cubicBezTo>
                      <a:pt x="2339602" y="2846203"/>
                      <a:pt x="2271526" y="2914279"/>
                      <a:pt x="2187551" y="2914279"/>
                    </a:cubicBezTo>
                    <a:lnTo>
                      <a:pt x="152051" y="2914279"/>
                    </a:lnTo>
                    <a:cubicBezTo>
                      <a:pt x="68076" y="2914279"/>
                      <a:pt x="0" y="2846203"/>
                      <a:pt x="0" y="2762228"/>
                    </a:cubicBezTo>
                    <a:lnTo>
                      <a:pt x="0" y="152862"/>
                    </a:lnTo>
                    <a:close/>
                  </a:path>
                </a:pathLst>
              </a:custGeom>
              <a:solidFill>
                <a:schemeClr val="bg1"/>
              </a:solidFill>
              <a:ln w="762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5E56E6C-F713-DE44-51A3-0360F7BFE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1154336"/>
                <a:ext cx="737826" cy="0"/>
              </a:xfrm>
              <a:prstGeom prst="line">
                <a:avLst/>
              </a:pr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CD6943-931B-31BD-CD41-D2B0E1035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1717441"/>
                <a:ext cx="1453100" cy="0"/>
              </a:xfrm>
              <a:prstGeom prst="line">
                <a:avLst/>
              </a:pr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A0E79D2-6E01-8FC0-8E4D-8B6A2385C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2280546"/>
                <a:ext cx="1003649" cy="0"/>
              </a:xfrm>
              <a:prstGeom prst="line">
                <a:avLst/>
              </a:pr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2C1229E-A8B9-9AB4-B996-4BD1FA84C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2843651"/>
                <a:ext cx="1223657" cy="0"/>
              </a:xfrm>
              <a:prstGeom prst="line">
                <a:avLst/>
              </a:pr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3FF29D-1E2D-2A31-7EAB-5CBE51FD51C7}"/>
                  </a:ext>
                </a:extLst>
              </p:cNvPr>
              <p:cNvSpPr/>
              <p:nvPr/>
            </p:nvSpPr>
            <p:spPr>
              <a:xfrm>
                <a:off x="3974549" y="642685"/>
                <a:ext cx="607964" cy="614621"/>
              </a:xfrm>
              <a:custGeom>
                <a:avLst/>
                <a:gdLst>
                  <a:gd name="connsiteX0" fmla="*/ 7847 w 607964"/>
                  <a:gd name="connsiteY0" fmla="*/ 0 h 617008"/>
                  <a:gd name="connsiteX1" fmla="*/ 607964 w 607964"/>
                  <a:gd name="connsiteY1" fmla="*/ 615218 h 617008"/>
                  <a:gd name="connsiteX2" fmla="*/ 607964 w 607964"/>
                  <a:gd name="connsiteY2" fmla="*/ 617008 h 617008"/>
                  <a:gd name="connsiteX3" fmla="*/ 145517 w 607964"/>
                  <a:gd name="connsiteY3" fmla="*/ 617008 h 617008"/>
                  <a:gd name="connsiteX4" fmla="*/ 0 w 607964"/>
                  <a:gd name="connsiteY4" fmla="*/ 470791 h 617008"/>
                  <a:gd name="connsiteX5" fmla="*/ 0 w 607964"/>
                  <a:gd name="connsiteY5" fmla="*/ 4 h 61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7964" h="617008">
                    <a:moveTo>
                      <a:pt x="7847" y="0"/>
                    </a:moveTo>
                    <a:lnTo>
                      <a:pt x="607964" y="615218"/>
                    </a:lnTo>
                    <a:lnTo>
                      <a:pt x="607964" y="617008"/>
                    </a:lnTo>
                    <a:lnTo>
                      <a:pt x="145517" y="617008"/>
                    </a:lnTo>
                    <a:cubicBezTo>
                      <a:pt x="65151" y="617008"/>
                      <a:pt x="0" y="551544"/>
                      <a:pt x="0" y="47079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62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18F25B-F311-B249-5748-691746E707DB}"/>
              </a:ext>
            </a:extLst>
          </p:cNvPr>
          <p:cNvGrpSpPr/>
          <p:nvPr/>
        </p:nvGrpSpPr>
        <p:grpSpPr>
          <a:xfrm>
            <a:off x="2365914" y="3204019"/>
            <a:ext cx="2223680" cy="2223605"/>
            <a:chOff x="4746411" y="2568689"/>
            <a:chExt cx="2223680" cy="2223605"/>
          </a:xfrm>
        </p:grpSpPr>
        <p:grpSp>
          <p:nvGrpSpPr>
            <p:cNvPr id="19" name="Gruppieren 8">
              <a:extLst>
                <a:ext uri="{FF2B5EF4-FFF2-40B4-BE49-F238E27FC236}">
                  <a16:creationId xmlns:a16="http://schemas.microsoft.com/office/drawing/2014/main" id="{95B901D0-651B-ED5F-CBA2-B16E67184753}"/>
                </a:ext>
              </a:extLst>
            </p:cNvPr>
            <p:cNvGrpSpPr/>
            <p:nvPr/>
          </p:nvGrpSpPr>
          <p:grpSpPr>
            <a:xfrm>
              <a:off x="4790366" y="3455001"/>
              <a:ext cx="2111490" cy="1337293"/>
              <a:chOff x="1306849" y="2175056"/>
              <a:chExt cx="2223680" cy="1337293"/>
            </a:xfrm>
          </p:grpSpPr>
          <p:sp>
            <p:nvSpPr>
              <p:cNvPr id="33" name="Freihandform: Form 9">
                <a:extLst>
                  <a:ext uri="{FF2B5EF4-FFF2-40B4-BE49-F238E27FC236}">
                    <a16:creationId xmlns:a16="http://schemas.microsoft.com/office/drawing/2014/main" id="{1418FF21-AD6B-2947-0785-2E4482312A24}"/>
                  </a:ext>
                </a:extLst>
              </p:cNvPr>
              <p:cNvSpPr/>
              <p:nvPr/>
            </p:nvSpPr>
            <p:spPr>
              <a:xfrm>
                <a:off x="1306849" y="2175056"/>
                <a:ext cx="2223680" cy="1337293"/>
              </a:xfrm>
              <a:custGeom>
                <a:avLst/>
                <a:gdLst>
                  <a:gd name="connsiteX0" fmla="*/ 494098 w 2321175"/>
                  <a:gd name="connsiteY0" fmla="*/ 116655 h 1298953"/>
                  <a:gd name="connsiteX1" fmla="*/ 100723 w 2321175"/>
                  <a:gd name="connsiteY1" fmla="*/ 1111814 h 1298953"/>
                  <a:gd name="connsiteX2" fmla="*/ 197113 w 2321175"/>
                  <a:gd name="connsiteY2" fmla="*/ 1268122 h 1298953"/>
                  <a:gd name="connsiteX3" fmla="*/ 2150959 w 2321175"/>
                  <a:gd name="connsiteY3" fmla="*/ 1273332 h 1298953"/>
                  <a:gd name="connsiteX4" fmla="*/ 2195246 w 2321175"/>
                  <a:gd name="connsiteY4" fmla="*/ 994583 h 1298953"/>
                  <a:gd name="connsiteX5" fmla="*/ 1929523 w 2321175"/>
                  <a:gd name="connsiteY5" fmla="*/ 299014 h 1298953"/>
                  <a:gd name="connsiteX6" fmla="*/ 1457995 w 2321175"/>
                  <a:gd name="connsiteY6" fmla="*/ 33291 h 1298953"/>
                  <a:gd name="connsiteX7" fmla="*/ 611328 w 2321175"/>
                  <a:gd name="connsiteY7" fmla="*/ 12450 h 1298953"/>
                  <a:gd name="connsiteX8" fmla="*/ 494098 w 2321175"/>
                  <a:gd name="connsiteY8" fmla="*/ 116655 h 1298953"/>
                  <a:gd name="connsiteX0" fmla="*/ 487928 w 2315005"/>
                  <a:gd name="connsiteY0" fmla="*/ 116655 h 1300402"/>
                  <a:gd name="connsiteX1" fmla="*/ 107578 w 2315005"/>
                  <a:gd name="connsiteY1" fmla="*/ 1083157 h 1300402"/>
                  <a:gd name="connsiteX2" fmla="*/ 190943 w 2315005"/>
                  <a:gd name="connsiteY2" fmla="*/ 1268122 h 1300402"/>
                  <a:gd name="connsiteX3" fmla="*/ 2144789 w 2315005"/>
                  <a:gd name="connsiteY3" fmla="*/ 1273332 h 1300402"/>
                  <a:gd name="connsiteX4" fmla="*/ 2189076 w 2315005"/>
                  <a:gd name="connsiteY4" fmla="*/ 994583 h 1300402"/>
                  <a:gd name="connsiteX5" fmla="*/ 1923353 w 2315005"/>
                  <a:gd name="connsiteY5" fmla="*/ 299014 h 1300402"/>
                  <a:gd name="connsiteX6" fmla="*/ 1451825 w 2315005"/>
                  <a:gd name="connsiteY6" fmla="*/ 33291 h 1300402"/>
                  <a:gd name="connsiteX7" fmla="*/ 605158 w 2315005"/>
                  <a:gd name="connsiteY7" fmla="*/ 12450 h 1300402"/>
                  <a:gd name="connsiteX8" fmla="*/ 487928 w 2315005"/>
                  <a:gd name="connsiteY8" fmla="*/ 116655 h 1300402"/>
                  <a:gd name="connsiteX0" fmla="*/ 494634 w 2321711"/>
                  <a:gd name="connsiteY0" fmla="*/ 116655 h 1300402"/>
                  <a:gd name="connsiteX1" fmla="*/ 114284 w 2321711"/>
                  <a:gd name="connsiteY1" fmla="*/ 1083157 h 1300402"/>
                  <a:gd name="connsiteX2" fmla="*/ 197649 w 2321711"/>
                  <a:gd name="connsiteY2" fmla="*/ 1268122 h 1300402"/>
                  <a:gd name="connsiteX3" fmla="*/ 2151495 w 2321711"/>
                  <a:gd name="connsiteY3" fmla="*/ 1273332 h 1300402"/>
                  <a:gd name="connsiteX4" fmla="*/ 2195782 w 2321711"/>
                  <a:gd name="connsiteY4" fmla="*/ 994583 h 1300402"/>
                  <a:gd name="connsiteX5" fmla="*/ 1930059 w 2321711"/>
                  <a:gd name="connsiteY5" fmla="*/ 299014 h 1300402"/>
                  <a:gd name="connsiteX6" fmla="*/ 1458531 w 2321711"/>
                  <a:gd name="connsiteY6" fmla="*/ 33291 h 1300402"/>
                  <a:gd name="connsiteX7" fmla="*/ 611864 w 2321711"/>
                  <a:gd name="connsiteY7" fmla="*/ 12450 h 1300402"/>
                  <a:gd name="connsiteX8" fmla="*/ 494634 w 2321711"/>
                  <a:gd name="connsiteY8" fmla="*/ 116655 h 1300402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61910 w 2288987"/>
                  <a:gd name="connsiteY0" fmla="*/ 116655 h 1316444"/>
                  <a:gd name="connsiteX1" fmla="*/ 193580 w 2288987"/>
                  <a:gd name="connsiteY1" fmla="*/ 820039 h 1316444"/>
                  <a:gd name="connsiteX2" fmla="*/ 164925 w 2288987"/>
                  <a:gd name="connsiteY2" fmla="*/ 1268122 h 1316444"/>
                  <a:gd name="connsiteX3" fmla="*/ 2118771 w 2288987"/>
                  <a:gd name="connsiteY3" fmla="*/ 1273332 h 1316444"/>
                  <a:gd name="connsiteX4" fmla="*/ 2163058 w 2288987"/>
                  <a:gd name="connsiteY4" fmla="*/ 994583 h 1316444"/>
                  <a:gd name="connsiteX5" fmla="*/ 1897335 w 2288987"/>
                  <a:gd name="connsiteY5" fmla="*/ 299014 h 1316444"/>
                  <a:gd name="connsiteX6" fmla="*/ 1425807 w 2288987"/>
                  <a:gd name="connsiteY6" fmla="*/ 33291 h 1316444"/>
                  <a:gd name="connsiteX7" fmla="*/ 579140 w 2288987"/>
                  <a:gd name="connsiteY7" fmla="*/ 12450 h 1316444"/>
                  <a:gd name="connsiteX8" fmla="*/ 461910 w 2288987"/>
                  <a:gd name="connsiteY8" fmla="*/ 116655 h 1316444"/>
                  <a:gd name="connsiteX0" fmla="*/ 488771 w 2315848"/>
                  <a:gd name="connsiteY0" fmla="*/ 116655 h 1310140"/>
                  <a:gd name="connsiteX1" fmla="*/ 157918 w 2315848"/>
                  <a:gd name="connsiteY1" fmla="*/ 916429 h 1310140"/>
                  <a:gd name="connsiteX2" fmla="*/ 191786 w 2315848"/>
                  <a:gd name="connsiteY2" fmla="*/ 1268122 h 1310140"/>
                  <a:gd name="connsiteX3" fmla="*/ 2145632 w 2315848"/>
                  <a:gd name="connsiteY3" fmla="*/ 1273332 h 1310140"/>
                  <a:gd name="connsiteX4" fmla="*/ 2189919 w 2315848"/>
                  <a:gd name="connsiteY4" fmla="*/ 994583 h 1310140"/>
                  <a:gd name="connsiteX5" fmla="*/ 1924196 w 2315848"/>
                  <a:gd name="connsiteY5" fmla="*/ 299014 h 1310140"/>
                  <a:gd name="connsiteX6" fmla="*/ 1452668 w 2315848"/>
                  <a:gd name="connsiteY6" fmla="*/ 33291 h 1310140"/>
                  <a:gd name="connsiteX7" fmla="*/ 606001 w 2315848"/>
                  <a:gd name="connsiteY7" fmla="*/ 12450 h 1310140"/>
                  <a:gd name="connsiteX8" fmla="*/ 488771 w 2315848"/>
                  <a:gd name="connsiteY8" fmla="*/ 116655 h 1310140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51807 w 2278884"/>
                  <a:gd name="connsiteY0" fmla="*/ 131681 h 1340810"/>
                  <a:gd name="connsiteX1" fmla="*/ 209930 w 2278884"/>
                  <a:gd name="connsiteY1" fmla="*/ 698748 h 1340810"/>
                  <a:gd name="connsiteX2" fmla="*/ 154822 w 2278884"/>
                  <a:gd name="connsiteY2" fmla="*/ 1283148 h 1340810"/>
                  <a:gd name="connsiteX3" fmla="*/ 2108668 w 2278884"/>
                  <a:gd name="connsiteY3" fmla="*/ 1288358 h 1340810"/>
                  <a:gd name="connsiteX4" fmla="*/ 2152955 w 2278884"/>
                  <a:gd name="connsiteY4" fmla="*/ 1009609 h 1340810"/>
                  <a:gd name="connsiteX5" fmla="*/ 1887232 w 2278884"/>
                  <a:gd name="connsiteY5" fmla="*/ 314040 h 1340810"/>
                  <a:gd name="connsiteX6" fmla="*/ 1426124 w 2278884"/>
                  <a:gd name="connsiteY6" fmla="*/ 24871 h 1340810"/>
                  <a:gd name="connsiteX7" fmla="*/ 569037 w 2278884"/>
                  <a:gd name="connsiteY7" fmla="*/ 27476 h 1340810"/>
                  <a:gd name="connsiteX8" fmla="*/ 451807 w 2278884"/>
                  <a:gd name="connsiteY8" fmla="*/ 131681 h 1340810"/>
                  <a:gd name="connsiteX0" fmla="*/ 484365 w 2311442"/>
                  <a:gd name="connsiteY0" fmla="*/ 131681 h 1328616"/>
                  <a:gd name="connsiteX1" fmla="*/ 163094 w 2311442"/>
                  <a:gd name="connsiteY1" fmla="*/ 878069 h 1328616"/>
                  <a:gd name="connsiteX2" fmla="*/ 187380 w 2311442"/>
                  <a:gd name="connsiteY2" fmla="*/ 1283148 h 1328616"/>
                  <a:gd name="connsiteX3" fmla="*/ 2141226 w 2311442"/>
                  <a:gd name="connsiteY3" fmla="*/ 1288358 h 1328616"/>
                  <a:gd name="connsiteX4" fmla="*/ 2185513 w 2311442"/>
                  <a:gd name="connsiteY4" fmla="*/ 1009609 h 1328616"/>
                  <a:gd name="connsiteX5" fmla="*/ 1919790 w 2311442"/>
                  <a:gd name="connsiteY5" fmla="*/ 314040 h 1328616"/>
                  <a:gd name="connsiteX6" fmla="*/ 1458682 w 2311442"/>
                  <a:gd name="connsiteY6" fmla="*/ 24871 h 1328616"/>
                  <a:gd name="connsiteX7" fmla="*/ 601595 w 2311442"/>
                  <a:gd name="connsiteY7" fmla="*/ 27476 h 1328616"/>
                  <a:gd name="connsiteX8" fmla="*/ 484365 w 2311442"/>
                  <a:gd name="connsiteY8" fmla="*/ 131681 h 1328616"/>
                  <a:gd name="connsiteX0" fmla="*/ 459792 w 2286869"/>
                  <a:gd name="connsiteY0" fmla="*/ 131681 h 1328616"/>
                  <a:gd name="connsiteX1" fmla="*/ 138521 w 2286869"/>
                  <a:gd name="connsiteY1" fmla="*/ 878069 h 1328616"/>
                  <a:gd name="connsiteX2" fmla="*/ 162807 w 2286869"/>
                  <a:gd name="connsiteY2" fmla="*/ 1283148 h 1328616"/>
                  <a:gd name="connsiteX3" fmla="*/ 2116653 w 2286869"/>
                  <a:gd name="connsiteY3" fmla="*/ 1288358 h 1328616"/>
                  <a:gd name="connsiteX4" fmla="*/ 2160940 w 2286869"/>
                  <a:gd name="connsiteY4" fmla="*/ 1009609 h 1328616"/>
                  <a:gd name="connsiteX5" fmla="*/ 1895217 w 2286869"/>
                  <a:gd name="connsiteY5" fmla="*/ 314040 h 1328616"/>
                  <a:gd name="connsiteX6" fmla="*/ 1434109 w 2286869"/>
                  <a:gd name="connsiteY6" fmla="*/ 24871 h 1328616"/>
                  <a:gd name="connsiteX7" fmla="*/ 577022 w 2286869"/>
                  <a:gd name="connsiteY7" fmla="*/ 27476 h 1328616"/>
                  <a:gd name="connsiteX8" fmla="*/ 459792 w 2286869"/>
                  <a:gd name="connsiteY8" fmla="*/ 131681 h 1328616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283 h 1330832"/>
                  <a:gd name="connsiteX1" fmla="*/ 138521 w 2286869"/>
                  <a:gd name="connsiteY1" fmla="*/ 880285 h 1330832"/>
                  <a:gd name="connsiteX2" fmla="*/ 162807 w 2286869"/>
                  <a:gd name="connsiteY2" fmla="*/ 1285364 h 1330832"/>
                  <a:gd name="connsiteX3" fmla="*/ 2116653 w 2286869"/>
                  <a:gd name="connsiteY3" fmla="*/ 1290574 h 1330832"/>
                  <a:gd name="connsiteX4" fmla="*/ 2160940 w 2286869"/>
                  <a:gd name="connsiteY4" fmla="*/ 1011825 h 1330832"/>
                  <a:gd name="connsiteX5" fmla="*/ 1895217 w 2286869"/>
                  <a:gd name="connsiteY5" fmla="*/ 316256 h 1330832"/>
                  <a:gd name="connsiteX6" fmla="*/ 1434109 w 2286869"/>
                  <a:gd name="connsiteY6" fmla="*/ 27087 h 1330832"/>
                  <a:gd name="connsiteX7" fmla="*/ 577022 w 2286869"/>
                  <a:gd name="connsiteY7" fmla="*/ 29692 h 1330832"/>
                  <a:gd name="connsiteX8" fmla="*/ 429677 w 2286869"/>
                  <a:gd name="connsiteY8" fmla="*/ 187283 h 1330832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3080 w 2300272"/>
                  <a:gd name="connsiteY0" fmla="*/ 184507 h 1328056"/>
                  <a:gd name="connsiteX1" fmla="*/ 151924 w 2300272"/>
                  <a:gd name="connsiteY1" fmla="*/ 877509 h 1328056"/>
                  <a:gd name="connsiteX2" fmla="*/ 176210 w 2300272"/>
                  <a:gd name="connsiteY2" fmla="*/ 1282588 h 1328056"/>
                  <a:gd name="connsiteX3" fmla="*/ 2130056 w 2300272"/>
                  <a:gd name="connsiteY3" fmla="*/ 1287798 h 1328056"/>
                  <a:gd name="connsiteX4" fmla="*/ 2174343 w 2300272"/>
                  <a:gd name="connsiteY4" fmla="*/ 1009049 h 1328056"/>
                  <a:gd name="connsiteX5" fmla="*/ 1908620 w 2300272"/>
                  <a:gd name="connsiteY5" fmla="*/ 313480 h 1328056"/>
                  <a:gd name="connsiteX6" fmla="*/ 1447512 w 2300272"/>
                  <a:gd name="connsiteY6" fmla="*/ 24311 h 1328056"/>
                  <a:gd name="connsiteX7" fmla="*/ 590425 w 2300272"/>
                  <a:gd name="connsiteY7" fmla="*/ 26916 h 1328056"/>
                  <a:gd name="connsiteX8" fmla="*/ 443080 w 2300272"/>
                  <a:gd name="connsiteY8" fmla="*/ 184507 h 1328056"/>
                  <a:gd name="connsiteX0" fmla="*/ 506913 w 2364105"/>
                  <a:gd name="connsiteY0" fmla="*/ 184507 h 1310717"/>
                  <a:gd name="connsiteX1" fmla="*/ 215757 w 2364105"/>
                  <a:gd name="connsiteY1" fmla="*/ 877509 h 1310717"/>
                  <a:gd name="connsiteX2" fmla="*/ 240043 w 2364105"/>
                  <a:gd name="connsiteY2" fmla="*/ 1282588 h 1310717"/>
                  <a:gd name="connsiteX3" fmla="*/ 2193889 w 2364105"/>
                  <a:gd name="connsiteY3" fmla="*/ 1287798 h 1310717"/>
                  <a:gd name="connsiteX4" fmla="*/ 2238176 w 2364105"/>
                  <a:gd name="connsiteY4" fmla="*/ 1009049 h 1310717"/>
                  <a:gd name="connsiteX5" fmla="*/ 1972453 w 2364105"/>
                  <a:gd name="connsiteY5" fmla="*/ 313480 h 1310717"/>
                  <a:gd name="connsiteX6" fmla="*/ 1511345 w 2364105"/>
                  <a:gd name="connsiteY6" fmla="*/ 24311 h 1310717"/>
                  <a:gd name="connsiteX7" fmla="*/ 654258 w 2364105"/>
                  <a:gd name="connsiteY7" fmla="*/ 26916 h 1310717"/>
                  <a:gd name="connsiteX8" fmla="*/ 506913 w 2364105"/>
                  <a:gd name="connsiteY8" fmla="*/ 184507 h 1310717"/>
                  <a:gd name="connsiteX0" fmla="*/ 477746 w 2334938"/>
                  <a:gd name="connsiteY0" fmla="*/ 184507 h 1318654"/>
                  <a:gd name="connsiteX1" fmla="*/ 112771 w 2334938"/>
                  <a:gd name="connsiteY1" fmla="*/ 1028719 h 1318654"/>
                  <a:gd name="connsiteX2" fmla="*/ 210876 w 2334938"/>
                  <a:gd name="connsiteY2" fmla="*/ 1282588 h 1318654"/>
                  <a:gd name="connsiteX3" fmla="*/ 2164722 w 2334938"/>
                  <a:gd name="connsiteY3" fmla="*/ 1287798 h 1318654"/>
                  <a:gd name="connsiteX4" fmla="*/ 2209009 w 2334938"/>
                  <a:gd name="connsiteY4" fmla="*/ 1009049 h 1318654"/>
                  <a:gd name="connsiteX5" fmla="*/ 1943286 w 2334938"/>
                  <a:gd name="connsiteY5" fmla="*/ 313480 h 1318654"/>
                  <a:gd name="connsiteX6" fmla="*/ 1482178 w 2334938"/>
                  <a:gd name="connsiteY6" fmla="*/ 24311 h 1318654"/>
                  <a:gd name="connsiteX7" fmla="*/ 625091 w 2334938"/>
                  <a:gd name="connsiteY7" fmla="*/ 26916 h 1318654"/>
                  <a:gd name="connsiteX8" fmla="*/ 477746 w 2334938"/>
                  <a:gd name="connsiteY8" fmla="*/ 184507 h 1318654"/>
                  <a:gd name="connsiteX0" fmla="*/ 445937 w 2303129"/>
                  <a:gd name="connsiteY0" fmla="*/ 184507 h 1318654"/>
                  <a:gd name="connsiteX1" fmla="*/ 80962 w 2303129"/>
                  <a:gd name="connsiteY1" fmla="*/ 1028719 h 1318654"/>
                  <a:gd name="connsiteX2" fmla="*/ 179067 w 2303129"/>
                  <a:gd name="connsiteY2" fmla="*/ 1282588 h 1318654"/>
                  <a:gd name="connsiteX3" fmla="*/ 2132913 w 2303129"/>
                  <a:gd name="connsiteY3" fmla="*/ 1287798 h 1318654"/>
                  <a:gd name="connsiteX4" fmla="*/ 2177200 w 2303129"/>
                  <a:gd name="connsiteY4" fmla="*/ 1009049 h 1318654"/>
                  <a:gd name="connsiteX5" fmla="*/ 1911477 w 2303129"/>
                  <a:gd name="connsiteY5" fmla="*/ 313480 h 1318654"/>
                  <a:gd name="connsiteX6" fmla="*/ 1450369 w 2303129"/>
                  <a:gd name="connsiteY6" fmla="*/ 24311 h 1318654"/>
                  <a:gd name="connsiteX7" fmla="*/ 593282 w 2303129"/>
                  <a:gd name="connsiteY7" fmla="*/ 26916 h 1318654"/>
                  <a:gd name="connsiteX8" fmla="*/ 445937 w 2303129"/>
                  <a:gd name="connsiteY8" fmla="*/ 184507 h 1318654"/>
                  <a:gd name="connsiteX0" fmla="*/ 460480 w 2317672"/>
                  <a:gd name="connsiteY0" fmla="*/ 184507 h 1316642"/>
                  <a:gd name="connsiteX1" fmla="*/ 63358 w 2317672"/>
                  <a:gd name="connsiteY1" fmla="*/ 1064438 h 1316642"/>
                  <a:gd name="connsiteX2" fmla="*/ 193610 w 2317672"/>
                  <a:gd name="connsiteY2" fmla="*/ 1282588 h 1316642"/>
                  <a:gd name="connsiteX3" fmla="*/ 2147456 w 2317672"/>
                  <a:gd name="connsiteY3" fmla="*/ 1287798 h 1316642"/>
                  <a:gd name="connsiteX4" fmla="*/ 2191743 w 2317672"/>
                  <a:gd name="connsiteY4" fmla="*/ 1009049 h 1316642"/>
                  <a:gd name="connsiteX5" fmla="*/ 1926020 w 2317672"/>
                  <a:gd name="connsiteY5" fmla="*/ 313480 h 1316642"/>
                  <a:gd name="connsiteX6" fmla="*/ 1464912 w 2317672"/>
                  <a:gd name="connsiteY6" fmla="*/ 24311 h 1316642"/>
                  <a:gd name="connsiteX7" fmla="*/ 607825 w 2317672"/>
                  <a:gd name="connsiteY7" fmla="*/ 26916 h 1316642"/>
                  <a:gd name="connsiteX8" fmla="*/ 460480 w 2317672"/>
                  <a:gd name="connsiteY8" fmla="*/ 184507 h 1316642"/>
                  <a:gd name="connsiteX0" fmla="*/ 416336 w 2267215"/>
                  <a:gd name="connsiteY0" fmla="*/ 184507 h 1317226"/>
                  <a:gd name="connsiteX1" fmla="*/ 19214 w 2267215"/>
                  <a:gd name="connsiteY1" fmla="*/ 1064438 h 1317226"/>
                  <a:gd name="connsiteX2" fmla="*/ 236382 w 2267215"/>
                  <a:gd name="connsiteY2" fmla="*/ 1283779 h 1317226"/>
                  <a:gd name="connsiteX3" fmla="*/ 2103312 w 2267215"/>
                  <a:gd name="connsiteY3" fmla="*/ 1287798 h 1317226"/>
                  <a:gd name="connsiteX4" fmla="*/ 2147599 w 2267215"/>
                  <a:gd name="connsiteY4" fmla="*/ 1009049 h 1317226"/>
                  <a:gd name="connsiteX5" fmla="*/ 1881876 w 2267215"/>
                  <a:gd name="connsiteY5" fmla="*/ 313480 h 1317226"/>
                  <a:gd name="connsiteX6" fmla="*/ 1420768 w 2267215"/>
                  <a:gd name="connsiteY6" fmla="*/ 24311 h 1317226"/>
                  <a:gd name="connsiteX7" fmla="*/ 563681 w 2267215"/>
                  <a:gd name="connsiteY7" fmla="*/ 26916 h 1317226"/>
                  <a:gd name="connsiteX8" fmla="*/ 416336 w 2267215"/>
                  <a:gd name="connsiteY8" fmla="*/ 184507 h 1317226"/>
                  <a:gd name="connsiteX0" fmla="*/ 426325 w 2277204"/>
                  <a:gd name="connsiteY0" fmla="*/ 184507 h 1309615"/>
                  <a:gd name="connsiteX1" fmla="*/ 29203 w 2277204"/>
                  <a:gd name="connsiteY1" fmla="*/ 1064438 h 1309615"/>
                  <a:gd name="connsiteX2" fmla="*/ 246371 w 2277204"/>
                  <a:gd name="connsiteY2" fmla="*/ 1283779 h 1309615"/>
                  <a:gd name="connsiteX3" fmla="*/ 2113301 w 2277204"/>
                  <a:gd name="connsiteY3" fmla="*/ 1287798 h 1309615"/>
                  <a:gd name="connsiteX4" fmla="*/ 2157588 w 2277204"/>
                  <a:gd name="connsiteY4" fmla="*/ 1009049 h 1309615"/>
                  <a:gd name="connsiteX5" fmla="*/ 1891865 w 2277204"/>
                  <a:gd name="connsiteY5" fmla="*/ 313480 h 1309615"/>
                  <a:gd name="connsiteX6" fmla="*/ 1430757 w 2277204"/>
                  <a:gd name="connsiteY6" fmla="*/ 24311 h 1309615"/>
                  <a:gd name="connsiteX7" fmla="*/ 573670 w 2277204"/>
                  <a:gd name="connsiteY7" fmla="*/ 26916 h 1309615"/>
                  <a:gd name="connsiteX8" fmla="*/ 426325 w 2277204"/>
                  <a:gd name="connsiteY8" fmla="*/ 184507 h 1309615"/>
                  <a:gd name="connsiteX0" fmla="*/ 409313 w 2175703"/>
                  <a:gd name="connsiteY0" fmla="*/ 184507 h 1325177"/>
                  <a:gd name="connsiteX1" fmla="*/ 12191 w 2175703"/>
                  <a:gd name="connsiteY1" fmla="*/ 1064438 h 1325177"/>
                  <a:gd name="connsiteX2" fmla="*/ 229359 w 2175703"/>
                  <a:gd name="connsiteY2" fmla="*/ 1283779 h 1325177"/>
                  <a:gd name="connsiteX3" fmla="*/ 1959368 w 2175703"/>
                  <a:gd name="connsiteY3" fmla="*/ 1299704 h 1325177"/>
                  <a:gd name="connsiteX4" fmla="*/ 2140576 w 2175703"/>
                  <a:gd name="connsiteY4" fmla="*/ 1009049 h 1325177"/>
                  <a:gd name="connsiteX5" fmla="*/ 1874853 w 2175703"/>
                  <a:gd name="connsiteY5" fmla="*/ 313480 h 1325177"/>
                  <a:gd name="connsiteX6" fmla="*/ 1413745 w 2175703"/>
                  <a:gd name="connsiteY6" fmla="*/ 24311 h 1325177"/>
                  <a:gd name="connsiteX7" fmla="*/ 556658 w 2175703"/>
                  <a:gd name="connsiteY7" fmla="*/ 26916 h 1325177"/>
                  <a:gd name="connsiteX8" fmla="*/ 409313 w 2175703"/>
                  <a:gd name="connsiteY8" fmla="*/ 184507 h 1325177"/>
                  <a:gd name="connsiteX0" fmla="*/ 409313 w 2176104"/>
                  <a:gd name="connsiteY0" fmla="*/ 184507 h 1309779"/>
                  <a:gd name="connsiteX1" fmla="*/ 12191 w 2176104"/>
                  <a:gd name="connsiteY1" fmla="*/ 1064438 h 1309779"/>
                  <a:gd name="connsiteX2" fmla="*/ 229359 w 2176104"/>
                  <a:gd name="connsiteY2" fmla="*/ 1283779 h 1309779"/>
                  <a:gd name="connsiteX3" fmla="*/ 1959368 w 2176104"/>
                  <a:gd name="connsiteY3" fmla="*/ 1299704 h 1309779"/>
                  <a:gd name="connsiteX4" fmla="*/ 2140576 w 2176104"/>
                  <a:gd name="connsiteY4" fmla="*/ 1009049 h 1309779"/>
                  <a:gd name="connsiteX5" fmla="*/ 1874853 w 2176104"/>
                  <a:gd name="connsiteY5" fmla="*/ 313480 h 1309779"/>
                  <a:gd name="connsiteX6" fmla="*/ 1413745 w 2176104"/>
                  <a:gd name="connsiteY6" fmla="*/ 24311 h 1309779"/>
                  <a:gd name="connsiteX7" fmla="*/ 556658 w 2176104"/>
                  <a:gd name="connsiteY7" fmla="*/ 26916 h 1309779"/>
                  <a:gd name="connsiteX8" fmla="*/ 409313 w 2176104"/>
                  <a:gd name="connsiteY8" fmla="*/ 184507 h 1309779"/>
                  <a:gd name="connsiteX0" fmla="*/ 409313 w 2176911"/>
                  <a:gd name="connsiteY0" fmla="*/ 184507 h 1304807"/>
                  <a:gd name="connsiteX1" fmla="*/ 12191 w 2176911"/>
                  <a:gd name="connsiteY1" fmla="*/ 1064438 h 1304807"/>
                  <a:gd name="connsiteX2" fmla="*/ 229359 w 2176911"/>
                  <a:gd name="connsiteY2" fmla="*/ 1283779 h 1304807"/>
                  <a:gd name="connsiteX3" fmla="*/ 1959368 w 2176911"/>
                  <a:gd name="connsiteY3" fmla="*/ 1299704 h 1304807"/>
                  <a:gd name="connsiteX4" fmla="*/ 2140576 w 2176911"/>
                  <a:gd name="connsiteY4" fmla="*/ 1009049 h 1304807"/>
                  <a:gd name="connsiteX5" fmla="*/ 1874853 w 2176911"/>
                  <a:gd name="connsiteY5" fmla="*/ 313480 h 1304807"/>
                  <a:gd name="connsiteX6" fmla="*/ 1413745 w 2176911"/>
                  <a:gd name="connsiteY6" fmla="*/ 24311 h 1304807"/>
                  <a:gd name="connsiteX7" fmla="*/ 556658 w 2176911"/>
                  <a:gd name="connsiteY7" fmla="*/ 26916 h 1304807"/>
                  <a:gd name="connsiteX8" fmla="*/ 409313 w 2176911"/>
                  <a:gd name="connsiteY8" fmla="*/ 184507 h 1304807"/>
                  <a:gd name="connsiteX0" fmla="*/ 409313 w 2179359"/>
                  <a:gd name="connsiteY0" fmla="*/ 184507 h 1303397"/>
                  <a:gd name="connsiteX1" fmla="*/ 12191 w 2179359"/>
                  <a:gd name="connsiteY1" fmla="*/ 1064438 h 1303397"/>
                  <a:gd name="connsiteX2" fmla="*/ 229359 w 2179359"/>
                  <a:gd name="connsiteY2" fmla="*/ 1283779 h 1303397"/>
                  <a:gd name="connsiteX3" fmla="*/ 1959368 w 2179359"/>
                  <a:gd name="connsiteY3" fmla="*/ 1299704 h 1303397"/>
                  <a:gd name="connsiteX4" fmla="*/ 2140576 w 2179359"/>
                  <a:gd name="connsiteY4" fmla="*/ 1009049 h 1303397"/>
                  <a:gd name="connsiteX5" fmla="*/ 1874853 w 2179359"/>
                  <a:gd name="connsiteY5" fmla="*/ 313480 h 1303397"/>
                  <a:gd name="connsiteX6" fmla="*/ 1413745 w 2179359"/>
                  <a:gd name="connsiteY6" fmla="*/ 24311 h 1303397"/>
                  <a:gd name="connsiteX7" fmla="*/ 556658 w 2179359"/>
                  <a:gd name="connsiteY7" fmla="*/ 26916 h 1303397"/>
                  <a:gd name="connsiteX8" fmla="*/ 409313 w 2179359"/>
                  <a:gd name="connsiteY8" fmla="*/ 184507 h 1303397"/>
                  <a:gd name="connsiteX0" fmla="*/ 407937 w 2177983"/>
                  <a:gd name="connsiteY0" fmla="*/ 184507 h 1300238"/>
                  <a:gd name="connsiteX1" fmla="*/ 10815 w 2177983"/>
                  <a:gd name="connsiteY1" fmla="*/ 1064438 h 1300238"/>
                  <a:gd name="connsiteX2" fmla="*/ 227983 w 2177983"/>
                  <a:gd name="connsiteY2" fmla="*/ 1283779 h 1300238"/>
                  <a:gd name="connsiteX3" fmla="*/ 1957992 w 2177983"/>
                  <a:gd name="connsiteY3" fmla="*/ 1299704 h 1300238"/>
                  <a:gd name="connsiteX4" fmla="*/ 2139200 w 2177983"/>
                  <a:gd name="connsiteY4" fmla="*/ 1009049 h 1300238"/>
                  <a:gd name="connsiteX5" fmla="*/ 1873477 w 2177983"/>
                  <a:gd name="connsiteY5" fmla="*/ 313480 h 1300238"/>
                  <a:gd name="connsiteX6" fmla="*/ 1412369 w 2177983"/>
                  <a:gd name="connsiteY6" fmla="*/ 24311 h 1300238"/>
                  <a:gd name="connsiteX7" fmla="*/ 555282 w 2177983"/>
                  <a:gd name="connsiteY7" fmla="*/ 26916 h 1300238"/>
                  <a:gd name="connsiteX8" fmla="*/ 407937 w 2177983"/>
                  <a:gd name="connsiteY8" fmla="*/ 184507 h 1300238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55282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92191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1671 h 1277521"/>
                  <a:gd name="connsiteX1" fmla="*/ 10815 w 2194998"/>
                  <a:gd name="connsiteY1" fmla="*/ 1041602 h 1277521"/>
                  <a:gd name="connsiteX2" fmla="*/ 227983 w 2194998"/>
                  <a:gd name="connsiteY2" fmla="*/ 1260943 h 1277521"/>
                  <a:gd name="connsiteX3" fmla="*/ 1957992 w 2194998"/>
                  <a:gd name="connsiteY3" fmla="*/ 1276868 h 1277521"/>
                  <a:gd name="connsiteX4" fmla="*/ 2139200 w 2194998"/>
                  <a:gd name="connsiteY4" fmla="*/ 986213 h 1277521"/>
                  <a:gd name="connsiteX5" fmla="*/ 1873477 w 2194998"/>
                  <a:gd name="connsiteY5" fmla="*/ 290644 h 1277521"/>
                  <a:gd name="connsiteX6" fmla="*/ 1412369 w 2194998"/>
                  <a:gd name="connsiteY6" fmla="*/ 1475 h 1277521"/>
                  <a:gd name="connsiteX7" fmla="*/ 592191 w 2194998"/>
                  <a:gd name="connsiteY7" fmla="*/ 4080 h 1277521"/>
                  <a:gd name="connsiteX8" fmla="*/ 407937 w 2194998"/>
                  <a:gd name="connsiteY8" fmla="*/ 161671 h 1277521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6722 w 2193783"/>
                  <a:gd name="connsiteY0" fmla="*/ 162330 h 1282395"/>
                  <a:gd name="connsiteX1" fmla="*/ 13383 w 2193783"/>
                  <a:gd name="connsiteY1" fmla="*/ 1046045 h 1282395"/>
                  <a:gd name="connsiteX2" fmla="*/ 226768 w 2193783"/>
                  <a:gd name="connsiteY2" fmla="*/ 1261602 h 1282395"/>
                  <a:gd name="connsiteX3" fmla="*/ 1956777 w 2193783"/>
                  <a:gd name="connsiteY3" fmla="*/ 1277527 h 1282395"/>
                  <a:gd name="connsiteX4" fmla="*/ 2137985 w 2193783"/>
                  <a:gd name="connsiteY4" fmla="*/ 986872 h 1282395"/>
                  <a:gd name="connsiteX5" fmla="*/ 1872262 w 2193783"/>
                  <a:gd name="connsiteY5" fmla="*/ 291303 h 1282395"/>
                  <a:gd name="connsiteX6" fmla="*/ 1411154 w 2193783"/>
                  <a:gd name="connsiteY6" fmla="*/ 2134 h 1282395"/>
                  <a:gd name="connsiteX7" fmla="*/ 606455 w 2193783"/>
                  <a:gd name="connsiteY7" fmla="*/ 2358 h 1282395"/>
                  <a:gd name="connsiteX8" fmla="*/ 406722 w 2193783"/>
                  <a:gd name="connsiteY8" fmla="*/ 162330 h 1282395"/>
                  <a:gd name="connsiteX0" fmla="*/ 406722 w 2190370"/>
                  <a:gd name="connsiteY0" fmla="*/ 162330 h 1302822"/>
                  <a:gd name="connsiteX1" fmla="*/ 13383 w 2190370"/>
                  <a:gd name="connsiteY1" fmla="*/ 1046045 h 1302822"/>
                  <a:gd name="connsiteX2" fmla="*/ 226768 w 2190370"/>
                  <a:gd name="connsiteY2" fmla="*/ 1261602 h 1302822"/>
                  <a:gd name="connsiteX3" fmla="*/ 1956777 w 2190370"/>
                  <a:gd name="connsiteY3" fmla="*/ 1277527 h 1302822"/>
                  <a:gd name="connsiteX4" fmla="*/ 2137985 w 2190370"/>
                  <a:gd name="connsiteY4" fmla="*/ 986872 h 1302822"/>
                  <a:gd name="connsiteX5" fmla="*/ 1872262 w 2190370"/>
                  <a:gd name="connsiteY5" fmla="*/ 291303 h 1302822"/>
                  <a:gd name="connsiteX6" fmla="*/ 1411154 w 2190370"/>
                  <a:gd name="connsiteY6" fmla="*/ 2134 h 1302822"/>
                  <a:gd name="connsiteX7" fmla="*/ 606455 w 2190370"/>
                  <a:gd name="connsiteY7" fmla="*/ 2358 h 1302822"/>
                  <a:gd name="connsiteX8" fmla="*/ 406722 w 2190370"/>
                  <a:gd name="connsiteY8" fmla="*/ 162330 h 1302822"/>
                  <a:gd name="connsiteX0" fmla="*/ 417622 w 2202664"/>
                  <a:gd name="connsiteY0" fmla="*/ 162330 h 1302822"/>
                  <a:gd name="connsiteX1" fmla="*/ 24283 w 2202664"/>
                  <a:gd name="connsiteY1" fmla="*/ 1046045 h 1302822"/>
                  <a:gd name="connsiteX2" fmla="*/ 211182 w 2202664"/>
                  <a:gd name="connsiteY2" fmla="*/ 1261602 h 1302822"/>
                  <a:gd name="connsiteX3" fmla="*/ 1967677 w 2202664"/>
                  <a:gd name="connsiteY3" fmla="*/ 1277527 h 1302822"/>
                  <a:gd name="connsiteX4" fmla="*/ 2148885 w 2202664"/>
                  <a:gd name="connsiteY4" fmla="*/ 986872 h 1302822"/>
                  <a:gd name="connsiteX5" fmla="*/ 1883162 w 2202664"/>
                  <a:gd name="connsiteY5" fmla="*/ 291303 h 1302822"/>
                  <a:gd name="connsiteX6" fmla="*/ 1422054 w 2202664"/>
                  <a:gd name="connsiteY6" fmla="*/ 2134 h 1302822"/>
                  <a:gd name="connsiteX7" fmla="*/ 617355 w 2202664"/>
                  <a:gd name="connsiteY7" fmla="*/ 2358 h 1302822"/>
                  <a:gd name="connsiteX8" fmla="*/ 417622 w 2202664"/>
                  <a:gd name="connsiteY8" fmla="*/ 162330 h 1302822"/>
                  <a:gd name="connsiteX0" fmla="*/ 425361 w 2211275"/>
                  <a:gd name="connsiteY0" fmla="*/ 162330 h 1303348"/>
                  <a:gd name="connsiteX1" fmla="*/ 32022 w 2211275"/>
                  <a:gd name="connsiteY1" fmla="*/ 1046045 h 1303348"/>
                  <a:gd name="connsiteX2" fmla="*/ 202524 w 2211275"/>
                  <a:gd name="connsiteY2" fmla="*/ 1262863 h 1303348"/>
                  <a:gd name="connsiteX3" fmla="*/ 1975416 w 2211275"/>
                  <a:gd name="connsiteY3" fmla="*/ 1277527 h 1303348"/>
                  <a:gd name="connsiteX4" fmla="*/ 2156624 w 2211275"/>
                  <a:gd name="connsiteY4" fmla="*/ 986872 h 1303348"/>
                  <a:gd name="connsiteX5" fmla="*/ 1890901 w 2211275"/>
                  <a:gd name="connsiteY5" fmla="*/ 291303 h 1303348"/>
                  <a:gd name="connsiteX6" fmla="*/ 1429793 w 2211275"/>
                  <a:gd name="connsiteY6" fmla="*/ 2134 h 1303348"/>
                  <a:gd name="connsiteX7" fmla="*/ 625094 w 2211275"/>
                  <a:gd name="connsiteY7" fmla="*/ 2358 h 1303348"/>
                  <a:gd name="connsiteX8" fmla="*/ 425361 w 2211275"/>
                  <a:gd name="connsiteY8" fmla="*/ 162330 h 1303348"/>
                  <a:gd name="connsiteX0" fmla="*/ 425830 w 2211744"/>
                  <a:gd name="connsiteY0" fmla="*/ 162330 h 1297198"/>
                  <a:gd name="connsiteX1" fmla="*/ 32491 w 2211744"/>
                  <a:gd name="connsiteY1" fmla="*/ 1046045 h 1297198"/>
                  <a:gd name="connsiteX2" fmla="*/ 202993 w 2211744"/>
                  <a:gd name="connsiteY2" fmla="*/ 1262863 h 1297198"/>
                  <a:gd name="connsiteX3" fmla="*/ 1975885 w 2211744"/>
                  <a:gd name="connsiteY3" fmla="*/ 1277527 h 1297198"/>
                  <a:gd name="connsiteX4" fmla="*/ 2157093 w 2211744"/>
                  <a:gd name="connsiteY4" fmla="*/ 986872 h 1297198"/>
                  <a:gd name="connsiteX5" fmla="*/ 1891370 w 2211744"/>
                  <a:gd name="connsiteY5" fmla="*/ 291303 h 1297198"/>
                  <a:gd name="connsiteX6" fmla="*/ 1430262 w 2211744"/>
                  <a:gd name="connsiteY6" fmla="*/ 2134 h 1297198"/>
                  <a:gd name="connsiteX7" fmla="*/ 625563 w 2211744"/>
                  <a:gd name="connsiteY7" fmla="*/ 2358 h 1297198"/>
                  <a:gd name="connsiteX8" fmla="*/ 425830 w 2211744"/>
                  <a:gd name="connsiteY8" fmla="*/ 162330 h 1297198"/>
                  <a:gd name="connsiteX0" fmla="*/ 425830 w 2218792"/>
                  <a:gd name="connsiteY0" fmla="*/ 162330 h 1278012"/>
                  <a:gd name="connsiteX1" fmla="*/ 32491 w 2218792"/>
                  <a:gd name="connsiteY1" fmla="*/ 1046045 h 1278012"/>
                  <a:gd name="connsiteX2" fmla="*/ 202993 w 2218792"/>
                  <a:gd name="connsiteY2" fmla="*/ 1262863 h 1278012"/>
                  <a:gd name="connsiteX3" fmla="*/ 1975885 w 2218792"/>
                  <a:gd name="connsiteY3" fmla="*/ 1277527 h 1278012"/>
                  <a:gd name="connsiteX4" fmla="*/ 2157093 w 2218792"/>
                  <a:gd name="connsiteY4" fmla="*/ 986872 h 1278012"/>
                  <a:gd name="connsiteX5" fmla="*/ 1891370 w 2218792"/>
                  <a:gd name="connsiteY5" fmla="*/ 291303 h 1278012"/>
                  <a:gd name="connsiteX6" fmla="*/ 1430262 w 2218792"/>
                  <a:gd name="connsiteY6" fmla="*/ 2134 h 1278012"/>
                  <a:gd name="connsiteX7" fmla="*/ 625563 w 2218792"/>
                  <a:gd name="connsiteY7" fmla="*/ 2358 h 1278012"/>
                  <a:gd name="connsiteX8" fmla="*/ 425830 w 2218792"/>
                  <a:gd name="connsiteY8" fmla="*/ 162330 h 1278012"/>
                  <a:gd name="connsiteX0" fmla="*/ 422416 w 2175630"/>
                  <a:gd name="connsiteY0" fmla="*/ 162330 h 1288945"/>
                  <a:gd name="connsiteX1" fmla="*/ 29077 w 2175630"/>
                  <a:gd name="connsiteY1" fmla="*/ 1046045 h 1288945"/>
                  <a:gd name="connsiteX2" fmla="*/ 199579 w 2175630"/>
                  <a:gd name="connsiteY2" fmla="*/ 1262863 h 1288945"/>
                  <a:gd name="connsiteX3" fmla="*/ 1924544 w 2175630"/>
                  <a:gd name="connsiteY3" fmla="*/ 1283833 h 1288945"/>
                  <a:gd name="connsiteX4" fmla="*/ 2153679 w 2175630"/>
                  <a:gd name="connsiteY4" fmla="*/ 986872 h 1288945"/>
                  <a:gd name="connsiteX5" fmla="*/ 1887956 w 2175630"/>
                  <a:gd name="connsiteY5" fmla="*/ 291303 h 1288945"/>
                  <a:gd name="connsiteX6" fmla="*/ 1426848 w 2175630"/>
                  <a:gd name="connsiteY6" fmla="*/ 2134 h 1288945"/>
                  <a:gd name="connsiteX7" fmla="*/ 622149 w 2175630"/>
                  <a:gd name="connsiteY7" fmla="*/ 2358 h 1288945"/>
                  <a:gd name="connsiteX8" fmla="*/ 422416 w 2175630"/>
                  <a:gd name="connsiteY8" fmla="*/ 162330 h 1288945"/>
                  <a:gd name="connsiteX0" fmla="*/ 424815 w 2196524"/>
                  <a:gd name="connsiteY0" fmla="*/ 162330 h 1293060"/>
                  <a:gd name="connsiteX1" fmla="*/ 31476 w 2196524"/>
                  <a:gd name="connsiteY1" fmla="*/ 1046045 h 1293060"/>
                  <a:gd name="connsiteX2" fmla="*/ 201978 w 2196524"/>
                  <a:gd name="connsiteY2" fmla="*/ 1262863 h 1293060"/>
                  <a:gd name="connsiteX3" fmla="*/ 1966041 w 2196524"/>
                  <a:gd name="connsiteY3" fmla="*/ 1290139 h 1293060"/>
                  <a:gd name="connsiteX4" fmla="*/ 2156078 w 2196524"/>
                  <a:gd name="connsiteY4" fmla="*/ 986872 h 1293060"/>
                  <a:gd name="connsiteX5" fmla="*/ 1890355 w 2196524"/>
                  <a:gd name="connsiteY5" fmla="*/ 291303 h 1293060"/>
                  <a:gd name="connsiteX6" fmla="*/ 1429247 w 2196524"/>
                  <a:gd name="connsiteY6" fmla="*/ 2134 h 1293060"/>
                  <a:gd name="connsiteX7" fmla="*/ 624548 w 2196524"/>
                  <a:gd name="connsiteY7" fmla="*/ 2358 h 1293060"/>
                  <a:gd name="connsiteX8" fmla="*/ 424815 w 2196524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15052 w 2208904"/>
                  <a:gd name="connsiteY0" fmla="*/ 162330 h 1295421"/>
                  <a:gd name="connsiteX1" fmla="*/ 39371 w 2208904"/>
                  <a:gd name="connsiteY1" fmla="*/ 1000640 h 1295421"/>
                  <a:gd name="connsiteX2" fmla="*/ 192215 w 2208904"/>
                  <a:gd name="connsiteY2" fmla="*/ 1262863 h 1295421"/>
                  <a:gd name="connsiteX3" fmla="*/ 1956278 w 2208904"/>
                  <a:gd name="connsiteY3" fmla="*/ 1290139 h 1295421"/>
                  <a:gd name="connsiteX4" fmla="*/ 2146315 w 2208904"/>
                  <a:gd name="connsiteY4" fmla="*/ 986872 h 1295421"/>
                  <a:gd name="connsiteX5" fmla="*/ 1880592 w 2208904"/>
                  <a:gd name="connsiteY5" fmla="*/ 291303 h 1295421"/>
                  <a:gd name="connsiteX6" fmla="*/ 1419484 w 2208904"/>
                  <a:gd name="connsiteY6" fmla="*/ 2134 h 1295421"/>
                  <a:gd name="connsiteX7" fmla="*/ 614785 w 2208904"/>
                  <a:gd name="connsiteY7" fmla="*/ 2358 h 1295421"/>
                  <a:gd name="connsiteX8" fmla="*/ 415052 w 2208904"/>
                  <a:gd name="connsiteY8" fmla="*/ 162330 h 1295421"/>
                  <a:gd name="connsiteX0" fmla="*/ 415052 w 2208904"/>
                  <a:gd name="connsiteY0" fmla="*/ 162330 h 1290139"/>
                  <a:gd name="connsiteX1" fmla="*/ 39371 w 2208904"/>
                  <a:gd name="connsiteY1" fmla="*/ 1000640 h 1290139"/>
                  <a:gd name="connsiteX2" fmla="*/ 192215 w 2208904"/>
                  <a:gd name="connsiteY2" fmla="*/ 1262863 h 1290139"/>
                  <a:gd name="connsiteX3" fmla="*/ 1956278 w 2208904"/>
                  <a:gd name="connsiteY3" fmla="*/ 1290139 h 1290139"/>
                  <a:gd name="connsiteX4" fmla="*/ 2146315 w 2208904"/>
                  <a:gd name="connsiteY4" fmla="*/ 986872 h 1290139"/>
                  <a:gd name="connsiteX5" fmla="*/ 1880592 w 2208904"/>
                  <a:gd name="connsiteY5" fmla="*/ 291303 h 1290139"/>
                  <a:gd name="connsiteX6" fmla="*/ 1419484 w 2208904"/>
                  <a:gd name="connsiteY6" fmla="*/ 2134 h 1290139"/>
                  <a:gd name="connsiteX7" fmla="*/ 614785 w 2208904"/>
                  <a:gd name="connsiteY7" fmla="*/ 2358 h 1290139"/>
                  <a:gd name="connsiteX8" fmla="*/ 415052 w 2208904"/>
                  <a:gd name="connsiteY8" fmla="*/ 162330 h 1290139"/>
                  <a:gd name="connsiteX0" fmla="*/ 401334 w 2187110"/>
                  <a:gd name="connsiteY0" fmla="*/ 162330 h 1337291"/>
                  <a:gd name="connsiteX1" fmla="*/ 25653 w 2187110"/>
                  <a:gd name="connsiteY1" fmla="*/ 1000640 h 1337291"/>
                  <a:gd name="connsiteX2" fmla="*/ 206141 w 2187110"/>
                  <a:gd name="connsiteY2" fmla="*/ 1337291 h 1337291"/>
                  <a:gd name="connsiteX3" fmla="*/ 1942560 w 2187110"/>
                  <a:gd name="connsiteY3" fmla="*/ 1290139 h 1337291"/>
                  <a:gd name="connsiteX4" fmla="*/ 2132597 w 2187110"/>
                  <a:gd name="connsiteY4" fmla="*/ 986872 h 1337291"/>
                  <a:gd name="connsiteX5" fmla="*/ 1866874 w 2187110"/>
                  <a:gd name="connsiteY5" fmla="*/ 291303 h 1337291"/>
                  <a:gd name="connsiteX6" fmla="*/ 1405766 w 2187110"/>
                  <a:gd name="connsiteY6" fmla="*/ 2134 h 1337291"/>
                  <a:gd name="connsiteX7" fmla="*/ 601067 w 2187110"/>
                  <a:gd name="connsiteY7" fmla="*/ 2358 h 1337291"/>
                  <a:gd name="connsiteX8" fmla="*/ 401334 w 2187110"/>
                  <a:gd name="connsiteY8" fmla="*/ 162330 h 1337291"/>
                  <a:gd name="connsiteX0" fmla="*/ 414572 w 2200348"/>
                  <a:gd name="connsiteY0" fmla="*/ 162330 h 1353851"/>
                  <a:gd name="connsiteX1" fmla="*/ 17626 w 2200348"/>
                  <a:gd name="connsiteY1" fmla="*/ 1077195 h 1353851"/>
                  <a:gd name="connsiteX2" fmla="*/ 219379 w 2200348"/>
                  <a:gd name="connsiteY2" fmla="*/ 1337291 h 1353851"/>
                  <a:gd name="connsiteX3" fmla="*/ 1955798 w 2200348"/>
                  <a:gd name="connsiteY3" fmla="*/ 1290139 h 1353851"/>
                  <a:gd name="connsiteX4" fmla="*/ 2145835 w 2200348"/>
                  <a:gd name="connsiteY4" fmla="*/ 986872 h 1353851"/>
                  <a:gd name="connsiteX5" fmla="*/ 1880112 w 2200348"/>
                  <a:gd name="connsiteY5" fmla="*/ 291303 h 1353851"/>
                  <a:gd name="connsiteX6" fmla="*/ 1419004 w 2200348"/>
                  <a:gd name="connsiteY6" fmla="*/ 2134 h 1353851"/>
                  <a:gd name="connsiteX7" fmla="*/ 614305 w 2200348"/>
                  <a:gd name="connsiteY7" fmla="*/ 2358 h 1353851"/>
                  <a:gd name="connsiteX8" fmla="*/ 414572 w 2200348"/>
                  <a:gd name="connsiteY8" fmla="*/ 162330 h 1353851"/>
                  <a:gd name="connsiteX0" fmla="*/ 451177 w 2236953"/>
                  <a:gd name="connsiteY0" fmla="*/ 162727 h 1345604"/>
                  <a:gd name="connsiteX1" fmla="*/ 3195 w 2236953"/>
                  <a:gd name="connsiteY1" fmla="*/ 1194550 h 1345604"/>
                  <a:gd name="connsiteX2" fmla="*/ 255984 w 2236953"/>
                  <a:gd name="connsiteY2" fmla="*/ 1337688 h 1345604"/>
                  <a:gd name="connsiteX3" fmla="*/ 1992403 w 2236953"/>
                  <a:gd name="connsiteY3" fmla="*/ 1290536 h 1345604"/>
                  <a:gd name="connsiteX4" fmla="*/ 2182440 w 2236953"/>
                  <a:gd name="connsiteY4" fmla="*/ 987269 h 1345604"/>
                  <a:gd name="connsiteX5" fmla="*/ 1916717 w 2236953"/>
                  <a:gd name="connsiteY5" fmla="*/ 291700 h 1345604"/>
                  <a:gd name="connsiteX6" fmla="*/ 1455609 w 2236953"/>
                  <a:gd name="connsiteY6" fmla="*/ 2531 h 1345604"/>
                  <a:gd name="connsiteX7" fmla="*/ 650910 w 2236953"/>
                  <a:gd name="connsiteY7" fmla="*/ 2755 h 1345604"/>
                  <a:gd name="connsiteX8" fmla="*/ 451177 w 2236953"/>
                  <a:gd name="connsiteY8" fmla="*/ 162727 h 1345604"/>
                  <a:gd name="connsiteX0" fmla="*/ 486259 w 2272035"/>
                  <a:gd name="connsiteY0" fmla="*/ 166223 h 1341461"/>
                  <a:gd name="connsiteX1" fmla="*/ 0 w 2272035"/>
                  <a:gd name="connsiteY1" fmla="*/ 1302245 h 1341461"/>
                  <a:gd name="connsiteX2" fmla="*/ 291066 w 2272035"/>
                  <a:gd name="connsiteY2" fmla="*/ 1341184 h 1341461"/>
                  <a:gd name="connsiteX3" fmla="*/ 2027485 w 2272035"/>
                  <a:gd name="connsiteY3" fmla="*/ 1294032 h 1341461"/>
                  <a:gd name="connsiteX4" fmla="*/ 2217522 w 2272035"/>
                  <a:gd name="connsiteY4" fmla="*/ 990765 h 1341461"/>
                  <a:gd name="connsiteX5" fmla="*/ 1951799 w 2272035"/>
                  <a:gd name="connsiteY5" fmla="*/ 295196 h 1341461"/>
                  <a:gd name="connsiteX6" fmla="*/ 1490691 w 2272035"/>
                  <a:gd name="connsiteY6" fmla="*/ 6027 h 1341461"/>
                  <a:gd name="connsiteX7" fmla="*/ 685992 w 2272035"/>
                  <a:gd name="connsiteY7" fmla="*/ 6251 h 1341461"/>
                  <a:gd name="connsiteX8" fmla="*/ 486259 w 2272035"/>
                  <a:gd name="connsiteY8" fmla="*/ 166223 h 1341461"/>
                  <a:gd name="connsiteX0" fmla="*/ 415957 w 2201733"/>
                  <a:gd name="connsiteY0" fmla="*/ 162331 h 1353065"/>
                  <a:gd name="connsiteX1" fmla="*/ 16885 w 2201733"/>
                  <a:gd name="connsiteY1" fmla="*/ 1087828 h 1353065"/>
                  <a:gd name="connsiteX2" fmla="*/ 220764 w 2201733"/>
                  <a:gd name="connsiteY2" fmla="*/ 1337292 h 1353065"/>
                  <a:gd name="connsiteX3" fmla="*/ 1957183 w 2201733"/>
                  <a:gd name="connsiteY3" fmla="*/ 1290140 h 1353065"/>
                  <a:gd name="connsiteX4" fmla="*/ 2147220 w 2201733"/>
                  <a:gd name="connsiteY4" fmla="*/ 986873 h 1353065"/>
                  <a:gd name="connsiteX5" fmla="*/ 1881497 w 2201733"/>
                  <a:gd name="connsiteY5" fmla="*/ 291304 h 1353065"/>
                  <a:gd name="connsiteX6" fmla="*/ 1420389 w 2201733"/>
                  <a:gd name="connsiteY6" fmla="*/ 2135 h 1353065"/>
                  <a:gd name="connsiteX7" fmla="*/ 615690 w 2201733"/>
                  <a:gd name="connsiteY7" fmla="*/ 2359 h 1353065"/>
                  <a:gd name="connsiteX8" fmla="*/ 415957 w 2201733"/>
                  <a:gd name="connsiteY8" fmla="*/ 162331 h 1353065"/>
                  <a:gd name="connsiteX0" fmla="*/ 452870 w 2238646"/>
                  <a:gd name="connsiteY0" fmla="*/ 163547 h 1344386"/>
                  <a:gd name="connsiteX1" fmla="*/ 2762 w 2238646"/>
                  <a:gd name="connsiteY1" fmla="*/ 1223014 h 1344386"/>
                  <a:gd name="connsiteX2" fmla="*/ 257677 w 2238646"/>
                  <a:gd name="connsiteY2" fmla="*/ 1338508 h 1344386"/>
                  <a:gd name="connsiteX3" fmla="*/ 1994096 w 2238646"/>
                  <a:gd name="connsiteY3" fmla="*/ 1291356 h 1344386"/>
                  <a:gd name="connsiteX4" fmla="*/ 2184133 w 2238646"/>
                  <a:gd name="connsiteY4" fmla="*/ 988089 h 1344386"/>
                  <a:gd name="connsiteX5" fmla="*/ 1918410 w 2238646"/>
                  <a:gd name="connsiteY5" fmla="*/ 292520 h 1344386"/>
                  <a:gd name="connsiteX6" fmla="*/ 1457302 w 2238646"/>
                  <a:gd name="connsiteY6" fmla="*/ 3351 h 1344386"/>
                  <a:gd name="connsiteX7" fmla="*/ 652603 w 2238646"/>
                  <a:gd name="connsiteY7" fmla="*/ 3575 h 1344386"/>
                  <a:gd name="connsiteX8" fmla="*/ 452870 w 2238646"/>
                  <a:gd name="connsiteY8" fmla="*/ 163547 h 1344386"/>
                  <a:gd name="connsiteX0" fmla="*/ 415957 w 2201733"/>
                  <a:gd name="connsiteY0" fmla="*/ 162331 h 1356841"/>
                  <a:gd name="connsiteX1" fmla="*/ 16885 w 2201733"/>
                  <a:gd name="connsiteY1" fmla="*/ 1036792 h 1356841"/>
                  <a:gd name="connsiteX2" fmla="*/ 220764 w 2201733"/>
                  <a:gd name="connsiteY2" fmla="*/ 1337292 h 1356841"/>
                  <a:gd name="connsiteX3" fmla="*/ 1957183 w 2201733"/>
                  <a:gd name="connsiteY3" fmla="*/ 1290140 h 1356841"/>
                  <a:gd name="connsiteX4" fmla="*/ 2147220 w 2201733"/>
                  <a:gd name="connsiteY4" fmla="*/ 986873 h 1356841"/>
                  <a:gd name="connsiteX5" fmla="*/ 1881497 w 2201733"/>
                  <a:gd name="connsiteY5" fmla="*/ 291304 h 1356841"/>
                  <a:gd name="connsiteX6" fmla="*/ 1420389 w 2201733"/>
                  <a:gd name="connsiteY6" fmla="*/ 2135 h 1356841"/>
                  <a:gd name="connsiteX7" fmla="*/ 615690 w 2201733"/>
                  <a:gd name="connsiteY7" fmla="*/ 2359 h 1356841"/>
                  <a:gd name="connsiteX8" fmla="*/ 415957 w 2201733"/>
                  <a:gd name="connsiteY8" fmla="*/ 162331 h 1356841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8815 w 2210171"/>
                  <a:gd name="connsiteY0" fmla="*/ 162331 h 1371171"/>
                  <a:gd name="connsiteX1" fmla="*/ 19743 w 2210171"/>
                  <a:gd name="connsiteY1" fmla="*/ 1075069 h 1371171"/>
                  <a:gd name="connsiteX2" fmla="*/ 223622 w 2210171"/>
                  <a:gd name="connsiteY2" fmla="*/ 1337292 h 1371171"/>
                  <a:gd name="connsiteX3" fmla="*/ 2013025 w 2210171"/>
                  <a:gd name="connsiteY3" fmla="*/ 1329451 h 1371171"/>
                  <a:gd name="connsiteX4" fmla="*/ 2150078 w 2210171"/>
                  <a:gd name="connsiteY4" fmla="*/ 986873 h 1371171"/>
                  <a:gd name="connsiteX5" fmla="*/ 1884355 w 2210171"/>
                  <a:gd name="connsiteY5" fmla="*/ 291304 h 1371171"/>
                  <a:gd name="connsiteX6" fmla="*/ 1423247 w 2210171"/>
                  <a:gd name="connsiteY6" fmla="*/ 2135 h 1371171"/>
                  <a:gd name="connsiteX7" fmla="*/ 618548 w 2210171"/>
                  <a:gd name="connsiteY7" fmla="*/ 2359 h 1371171"/>
                  <a:gd name="connsiteX8" fmla="*/ 418815 w 2210171"/>
                  <a:gd name="connsiteY8" fmla="*/ 162331 h 1371171"/>
                  <a:gd name="connsiteX0" fmla="*/ 421564 w 2243923"/>
                  <a:gd name="connsiteY0" fmla="*/ 162331 h 1375167"/>
                  <a:gd name="connsiteX1" fmla="*/ 22492 w 2243923"/>
                  <a:gd name="connsiteY1" fmla="*/ 1075069 h 1375167"/>
                  <a:gd name="connsiteX2" fmla="*/ 226371 w 2243923"/>
                  <a:gd name="connsiteY2" fmla="*/ 1337292 h 1375167"/>
                  <a:gd name="connsiteX3" fmla="*/ 2065340 w 2243923"/>
                  <a:gd name="connsiteY3" fmla="*/ 1336288 h 1375167"/>
                  <a:gd name="connsiteX4" fmla="*/ 2152827 w 2243923"/>
                  <a:gd name="connsiteY4" fmla="*/ 986873 h 1375167"/>
                  <a:gd name="connsiteX5" fmla="*/ 1887104 w 2243923"/>
                  <a:gd name="connsiteY5" fmla="*/ 291304 h 1375167"/>
                  <a:gd name="connsiteX6" fmla="*/ 1425996 w 2243923"/>
                  <a:gd name="connsiteY6" fmla="*/ 2135 h 1375167"/>
                  <a:gd name="connsiteX7" fmla="*/ 621297 w 2243923"/>
                  <a:gd name="connsiteY7" fmla="*/ 2359 h 1375167"/>
                  <a:gd name="connsiteX8" fmla="*/ 421564 w 2243923"/>
                  <a:gd name="connsiteY8" fmla="*/ 162331 h 1375167"/>
                  <a:gd name="connsiteX0" fmla="*/ 421564 w 2241053"/>
                  <a:gd name="connsiteY0" fmla="*/ 162331 h 1357617"/>
                  <a:gd name="connsiteX1" fmla="*/ 22492 w 2241053"/>
                  <a:gd name="connsiteY1" fmla="*/ 1075069 h 1357617"/>
                  <a:gd name="connsiteX2" fmla="*/ 226371 w 2241053"/>
                  <a:gd name="connsiteY2" fmla="*/ 1337292 h 1357617"/>
                  <a:gd name="connsiteX3" fmla="*/ 2065340 w 2241053"/>
                  <a:gd name="connsiteY3" fmla="*/ 1336288 h 1357617"/>
                  <a:gd name="connsiteX4" fmla="*/ 2152827 w 2241053"/>
                  <a:gd name="connsiteY4" fmla="*/ 986873 h 1357617"/>
                  <a:gd name="connsiteX5" fmla="*/ 1887104 w 2241053"/>
                  <a:gd name="connsiteY5" fmla="*/ 291304 h 1357617"/>
                  <a:gd name="connsiteX6" fmla="*/ 1425996 w 2241053"/>
                  <a:gd name="connsiteY6" fmla="*/ 2135 h 1357617"/>
                  <a:gd name="connsiteX7" fmla="*/ 621297 w 2241053"/>
                  <a:gd name="connsiteY7" fmla="*/ 2359 h 1357617"/>
                  <a:gd name="connsiteX8" fmla="*/ 421564 w 2241053"/>
                  <a:gd name="connsiteY8" fmla="*/ 162331 h 1357617"/>
                  <a:gd name="connsiteX0" fmla="*/ 419285 w 2238774"/>
                  <a:gd name="connsiteY0" fmla="*/ 162331 h 1344021"/>
                  <a:gd name="connsiteX1" fmla="*/ 20213 w 2238774"/>
                  <a:gd name="connsiteY1" fmla="*/ 1075069 h 1344021"/>
                  <a:gd name="connsiteX2" fmla="*/ 224092 w 2238774"/>
                  <a:gd name="connsiteY2" fmla="*/ 1337292 h 1344021"/>
                  <a:gd name="connsiteX3" fmla="*/ 2063061 w 2238774"/>
                  <a:gd name="connsiteY3" fmla="*/ 1336288 h 1344021"/>
                  <a:gd name="connsiteX4" fmla="*/ 2150548 w 2238774"/>
                  <a:gd name="connsiteY4" fmla="*/ 986873 h 1344021"/>
                  <a:gd name="connsiteX5" fmla="*/ 1884825 w 2238774"/>
                  <a:gd name="connsiteY5" fmla="*/ 291304 h 1344021"/>
                  <a:gd name="connsiteX6" fmla="*/ 1423717 w 2238774"/>
                  <a:gd name="connsiteY6" fmla="*/ 2135 h 1344021"/>
                  <a:gd name="connsiteX7" fmla="*/ 619018 w 2238774"/>
                  <a:gd name="connsiteY7" fmla="*/ 2359 h 1344021"/>
                  <a:gd name="connsiteX8" fmla="*/ 419285 w 2238774"/>
                  <a:gd name="connsiteY8" fmla="*/ 162331 h 1344021"/>
                  <a:gd name="connsiteX0" fmla="*/ 405897 w 2225386"/>
                  <a:gd name="connsiteY0" fmla="*/ 162331 h 1342541"/>
                  <a:gd name="connsiteX1" fmla="*/ 6825 w 2225386"/>
                  <a:gd name="connsiteY1" fmla="*/ 1075069 h 1342541"/>
                  <a:gd name="connsiteX2" fmla="*/ 210704 w 2225386"/>
                  <a:gd name="connsiteY2" fmla="*/ 1337292 h 1342541"/>
                  <a:gd name="connsiteX3" fmla="*/ 2049673 w 2225386"/>
                  <a:gd name="connsiteY3" fmla="*/ 1336288 h 1342541"/>
                  <a:gd name="connsiteX4" fmla="*/ 2137160 w 2225386"/>
                  <a:gd name="connsiteY4" fmla="*/ 986873 h 1342541"/>
                  <a:gd name="connsiteX5" fmla="*/ 1871437 w 2225386"/>
                  <a:gd name="connsiteY5" fmla="*/ 291304 h 1342541"/>
                  <a:gd name="connsiteX6" fmla="*/ 1410329 w 2225386"/>
                  <a:gd name="connsiteY6" fmla="*/ 2135 h 1342541"/>
                  <a:gd name="connsiteX7" fmla="*/ 605630 w 2225386"/>
                  <a:gd name="connsiteY7" fmla="*/ 2359 h 1342541"/>
                  <a:gd name="connsiteX8" fmla="*/ 405897 w 2225386"/>
                  <a:gd name="connsiteY8" fmla="*/ 162331 h 1342541"/>
                  <a:gd name="connsiteX0" fmla="*/ 405897 w 2225386"/>
                  <a:gd name="connsiteY0" fmla="*/ 162331 h 1341812"/>
                  <a:gd name="connsiteX1" fmla="*/ 6825 w 2225386"/>
                  <a:gd name="connsiteY1" fmla="*/ 1075069 h 1341812"/>
                  <a:gd name="connsiteX2" fmla="*/ 210704 w 2225386"/>
                  <a:gd name="connsiteY2" fmla="*/ 1337292 h 1341812"/>
                  <a:gd name="connsiteX3" fmla="*/ 2049673 w 2225386"/>
                  <a:gd name="connsiteY3" fmla="*/ 1336288 h 1341812"/>
                  <a:gd name="connsiteX4" fmla="*/ 2137160 w 2225386"/>
                  <a:gd name="connsiteY4" fmla="*/ 986873 h 1341812"/>
                  <a:gd name="connsiteX5" fmla="*/ 1871437 w 2225386"/>
                  <a:gd name="connsiteY5" fmla="*/ 291304 h 1341812"/>
                  <a:gd name="connsiteX6" fmla="*/ 1410329 w 2225386"/>
                  <a:gd name="connsiteY6" fmla="*/ 2135 h 1341812"/>
                  <a:gd name="connsiteX7" fmla="*/ 605630 w 2225386"/>
                  <a:gd name="connsiteY7" fmla="*/ 2359 h 1341812"/>
                  <a:gd name="connsiteX8" fmla="*/ 405897 w 2225386"/>
                  <a:gd name="connsiteY8" fmla="*/ 162331 h 1341812"/>
                  <a:gd name="connsiteX0" fmla="*/ 405897 w 2225386"/>
                  <a:gd name="connsiteY0" fmla="*/ 162331 h 1339920"/>
                  <a:gd name="connsiteX1" fmla="*/ 6825 w 2225386"/>
                  <a:gd name="connsiteY1" fmla="*/ 1075069 h 1339920"/>
                  <a:gd name="connsiteX2" fmla="*/ 210704 w 2225386"/>
                  <a:gd name="connsiteY2" fmla="*/ 1337292 h 1339920"/>
                  <a:gd name="connsiteX3" fmla="*/ 2049673 w 2225386"/>
                  <a:gd name="connsiteY3" fmla="*/ 1336288 h 1339920"/>
                  <a:gd name="connsiteX4" fmla="*/ 2137160 w 2225386"/>
                  <a:gd name="connsiteY4" fmla="*/ 986873 h 1339920"/>
                  <a:gd name="connsiteX5" fmla="*/ 1871437 w 2225386"/>
                  <a:gd name="connsiteY5" fmla="*/ 291304 h 1339920"/>
                  <a:gd name="connsiteX6" fmla="*/ 1410329 w 2225386"/>
                  <a:gd name="connsiteY6" fmla="*/ 2135 h 1339920"/>
                  <a:gd name="connsiteX7" fmla="*/ 605630 w 2225386"/>
                  <a:gd name="connsiteY7" fmla="*/ 2359 h 1339920"/>
                  <a:gd name="connsiteX8" fmla="*/ 405897 w 2225386"/>
                  <a:gd name="connsiteY8" fmla="*/ 162331 h 1339920"/>
                  <a:gd name="connsiteX0" fmla="*/ 405897 w 2234837"/>
                  <a:gd name="connsiteY0" fmla="*/ 162331 h 1339920"/>
                  <a:gd name="connsiteX1" fmla="*/ 6825 w 2234837"/>
                  <a:gd name="connsiteY1" fmla="*/ 1075069 h 1339920"/>
                  <a:gd name="connsiteX2" fmla="*/ 210704 w 2234837"/>
                  <a:gd name="connsiteY2" fmla="*/ 1337292 h 1339920"/>
                  <a:gd name="connsiteX3" fmla="*/ 2049673 w 2234837"/>
                  <a:gd name="connsiteY3" fmla="*/ 1336288 h 1339920"/>
                  <a:gd name="connsiteX4" fmla="*/ 2137160 w 2234837"/>
                  <a:gd name="connsiteY4" fmla="*/ 986873 h 1339920"/>
                  <a:gd name="connsiteX5" fmla="*/ 1871437 w 2234837"/>
                  <a:gd name="connsiteY5" fmla="*/ 291304 h 1339920"/>
                  <a:gd name="connsiteX6" fmla="*/ 1410329 w 2234837"/>
                  <a:gd name="connsiteY6" fmla="*/ 2135 h 1339920"/>
                  <a:gd name="connsiteX7" fmla="*/ 605630 w 2234837"/>
                  <a:gd name="connsiteY7" fmla="*/ 2359 h 1339920"/>
                  <a:gd name="connsiteX8" fmla="*/ 405897 w 2234837"/>
                  <a:gd name="connsiteY8" fmla="*/ 162331 h 1339920"/>
                  <a:gd name="connsiteX0" fmla="*/ 405897 w 2238295"/>
                  <a:gd name="connsiteY0" fmla="*/ 162331 h 1339920"/>
                  <a:gd name="connsiteX1" fmla="*/ 6825 w 2238295"/>
                  <a:gd name="connsiteY1" fmla="*/ 1075069 h 1339920"/>
                  <a:gd name="connsiteX2" fmla="*/ 210704 w 2238295"/>
                  <a:gd name="connsiteY2" fmla="*/ 1337292 h 1339920"/>
                  <a:gd name="connsiteX3" fmla="*/ 2049673 w 2238295"/>
                  <a:gd name="connsiteY3" fmla="*/ 1336288 h 1339920"/>
                  <a:gd name="connsiteX4" fmla="*/ 2137160 w 2238295"/>
                  <a:gd name="connsiteY4" fmla="*/ 986873 h 1339920"/>
                  <a:gd name="connsiteX5" fmla="*/ 1871437 w 2238295"/>
                  <a:gd name="connsiteY5" fmla="*/ 291304 h 1339920"/>
                  <a:gd name="connsiteX6" fmla="*/ 1410329 w 2238295"/>
                  <a:gd name="connsiteY6" fmla="*/ 2135 h 1339920"/>
                  <a:gd name="connsiteX7" fmla="*/ 605630 w 2238295"/>
                  <a:gd name="connsiteY7" fmla="*/ 2359 h 1339920"/>
                  <a:gd name="connsiteX8" fmla="*/ 405897 w 2238295"/>
                  <a:gd name="connsiteY8" fmla="*/ 162331 h 1339920"/>
                  <a:gd name="connsiteX0" fmla="*/ 405897 w 2235983"/>
                  <a:gd name="connsiteY0" fmla="*/ 162331 h 1339920"/>
                  <a:gd name="connsiteX1" fmla="*/ 6825 w 2235983"/>
                  <a:gd name="connsiteY1" fmla="*/ 1075069 h 1339920"/>
                  <a:gd name="connsiteX2" fmla="*/ 210704 w 2235983"/>
                  <a:gd name="connsiteY2" fmla="*/ 1337292 h 1339920"/>
                  <a:gd name="connsiteX3" fmla="*/ 2049673 w 2235983"/>
                  <a:gd name="connsiteY3" fmla="*/ 1336288 h 1339920"/>
                  <a:gd name="connsiteX4" fmla="*/ 2137160 w 2235983"/>
                  <a:gd name="connsiteY4" fmla="*/ 986873 h 1339920"/>
                  <a:gd name="connsiteX5" fmla="*/ 1871437 w 2235983"/>
                  <a:gd name="connsiteY5" fmla="*/ 291304 h 1339920"/>
                  <a:gd name="connsiteX6" fmla="*/ 1410329 w 2235983"/>
                  <a:gd name="connsiteY6" fmla="*/ 2135 h 1339920"/>
                  <a:gd name="connsiteX7" fmla="*/ 605630 w 2235983"/>
                  <a:gd name="connsiteY7" fmla="*/ 2359 h 1339920"/>
                  <a:gd name="connsiteX8" fmla="*/ 405897 w 2235983"/>
                  <a:gd name="connsiteY8" fmla="*/ 162331 h 1339920"/>
                  <a:gd name="connsiteX0" fmla="*/ 405897 w 2235409"/>
                  <a:gd name="connsiteY0" fmla="*/ 162331 h 1339920"/>
                  <a:gd name="connsiteX1" fmla="*/ 6825 w 2235409"/>
                  <a:gd name="connsiteY1" fmla="*/ 1075069 h 1339920"/>
                  <a:gd name="connsiteX2" fmla="*/ 210704 w 2235409"/>
                  <a:gd name="connsiteY2" fmla="*/ 1337292 h 1339920"/>
                  <a:gd name="connsiteX3" fmla="*/ 2049673 w 2235409"/>
                  <a:gd name="connsiteY3" fmla="*/ 1336288 h 1339920"/>
                  <a:gd name="connsiteX4" fmla="*/ 2137160 w 2235409"/>
                  <a:gd name="connsiteY4" fmla="*/ 986873 h 1339920"/>
                  <a:gd name="connsiteX5" fmla="*/ 1871437 w 2235409"/>
                  <a:gd name="connsiteY5" fmla="*/ 291304 h 1339920"/>
                  <a:gd name="connsiteX6" fmla="*/ 1410329 w 2235409"/>
                  <a:gd name="connsiteY6" fmla="*/ 2135 h 1339920"/>
                  <a:gd name="connsiteX7" fmla="*/ 605630 w 2235409"/>
                  <a:gd name="connsiteY7" fmla="*/ 2359 h 1339920"/>
                  <a:gd name="connsiteX8" fmla="*/ 405897 w 2235409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11178 w 2237848"/>
                  <a:gd name="connsiteY0" fmla="*/ 162331 h 1357872"/>
                  <a:gd name="connsiteX1" fmla="*/ 29197 w 2237848"/>
                  <a:gd name="connsiteY1" fmla="*/ 1046013 h 1357872"/>
                  <a:gd name="connsiteX2" fmla="*/ 215985 w 2237848"/>
                  <a:gd name="connsiteY2" fmla="*/ 1337292 h 1357872"/>
                  <a:gd name="connsiteX3" fmla="*/ 2054954 w 2237848"/>
                  <a:gd name="connsiteY3" fmla="*/ 1336288 h 1357872"/>
                  <a:gd name="connsiteX4" fmla="*/ 2142441 w 2237848"/>
                  <a:gd name="connsiteY4" fmla="*/ 986873 h 1357872"/>
                  <a:gd name="connsiteX5" fmla="*/ 1876718 w 2237848"/>
                  <a:gd name="connsiteY5" fmla="*/ 291304 h 1357872"/>
                  <a:gd name="connsiteX6" fmla="*/ 1415610 w 2237848"/>
                  <a:gd name="connsiteY6" fmla="*/ 2135 h 1357872"/>
                  <a:gd name="connsiteX7" fmla="*/ 610911 w 2237848"/>
                  <a:gd name="connsiteY7" fmla="*/ 2359 h 1357872"/>
                  <a:gd name="connsiteX8" fmla="*/ 411178 w 2237848"/>
                  <a:gd name="connsiteY8" fmla="*/ 162331 h 1357872"/>
                  <a:gd name="connsiteX0" fmla="*/ 400745 w 2227415"/>
                  <a:gd name="connsiteY0" fmla="*/ 162331 h 1357872"/>
                  <a:gd name="connsiteX1" fmla="*/ 18764 w 2227415"/>
                  <a:gd name="connsiteY1" fmla="*/ 1046013 h 1357872"/>
                  <a:gd name="connsiteX2" fmla="*/ 205552 w 2227415"/>
                  <a:gd name="connsiteY2" fmla="*/ 1337292 h 1357872"/>
                  <a:gd name="connsiteX3" fmla="*/ 2044521 w 2227415"/>
                  <a:gd name="connsiteY3" fmla="*/ 1336288 h 1357872"/>
                  <a:gd name="connsiteX4" fmla="*/ 2132008 w 2227415"/>
                  <a:gd name="connsiteY4" fmla="*/ 986873 h 1357872"/>
                  <a:gd name="connsiteX5" fmla="*/ 1866285 w 2227415"/>
                  <a:gd name="connsiteY5" fmla="*/ 291304 h 1357872"/>
                  <a:gd name="connsiteX6" fmla="*/ 1405177 w 2227415"/>
                  <a:gd name="connsiteY6" fmla="*/ 2135 h 1357872"/>
                  <a:gd name="connsiteX7" fmla="*/ 600478 w 2227415"/>
                  <a:gd name="connsiteY7" fmla="*/ 2359 h 1357872"/>
                  <a:gd name="connsiteX8" fmla="*/ 400745 w 2227415"/>
                  <a:gd name="connsiteY8" fmla="*/ 162331 h 1357872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396081 w 2222751"/>
                  <a:gd name="connsiteY0" fmla="*/ 162331 h 1351040"/>
                  <a:gd name="connsiteX1" fmla="*/ 22567 w 2222751"/>
                  <a:gd name="connsiteY1" fmla="*/ 1138443 h 1351040"/>
                  <a:gd name="connsiteX2" fmla="*/ 200888 w 2222751"/>
                  <a:gd name="connsiteY2" fmla="*/ 1337292 h 1351040"/>
                  <a:gd name="connsiteX3" fmla="*/ 2039857 w 2222751"/>
                  <a:gd name="connsiteY3" fmla="*/ 1336288 h 1351040"/>
                  <a:gd name="connsiteX4" fmla="*/ 2127344 w 2222751"/>
                  <a:gd name="connsiteY4" fmla="*/ 986873 h 1351040"/>
                  <a:gd name="connsiteX5" fmla="*/ 1861621 w 2222751"/>
                  <a:gd name="connsiteY5" fmla="*/ 291304 h 1351040"/>
                  <a:gd name="connsiteX6" fmla="*/ 1400513 w 2222751"/>
                  <a:gd name="connsiteY6" fmla="*/ 2135 h 1351040"/>
                  <a:gd name="connsiteX7" fmla="*/ 595814 w 2222751"/>
                  <a:gd name="connsiteY7" fmla="*/ 2359 h 1351040"/>
                  <a:gd name="connsiteX8" fmla="*/ 396081 w 2222751"/>
                  <a:gd name="connsiteY8" fmla="*/ 162331 h 1351040"/>
                  <a:gd name="connsiteX0" fmla="*/ 392191 w 2218861"/>
                  <a:gd name="connsiteY0" fmla="*/ 162331 h 1355981"/>
                  <a:gd name="connsiteX1" fmla="*/ 25946 w 2218861"/>
                  <a:gd name="connsiteY1" fmla="*/ 1071571 h 1355981"/>
                  <a:gd name="connsiteX2" fmla="*/ 196998 w 2218861"/>
                  <a:gd name="connsiteY2" fmla="*/ 1337292 h 1355981"/>
                  <a:gd name="connsiteX3" fmla="*/ 2035967 w 2218861"/>
                  <a:gd name="connsiteY3" fmla="*/ 1336288 h 1355981"/>
                  <a:gd name="connsiteX4" fmla="*/ 2123454 w 2218861"/>
                  <a:gd name="connsiteY4" fmla="*/ 986873 h 1355981"/>
                  <a:gd name="connsiteX5" fmla="*/ 1857731 w 2218861"/>
                  <a:gd name="connsiteY5" fmla="*/ 291304 h 1355981"/>
                  <a:gd name="connsiteX6" fmla="*/ 1396623 w 2218861"/>
                  <a:gd name="connsiteY6" fmla="*/ 2135 h 1355981"/>
                  <a:gd name="connsiteX7" fmla="*/ 591924 w 2218861"/>
                  <a:gd name="connsiteY7" fmla="*/ 2359 h 1355981"/>
                  <a:gd name="connsiteX8" fmla="*/ 392191 w 2218861"/>
                  <a:gd name="connsiteY8" fmla="*/ 162331 h 1355981"/>
                  <a:gd name="connsiteX0" fmla="*/ 430669 w 2257339"/>
                  <a:gd name="connsiteY0" fmla="*/ 162331 h 1355981"/>
                  <a:gd name="connsiteX1" fmla="*/ 64424 w 2257339"/>
                  <a:gd name="connsiteY1" fmla="*/ 1071571 h 1355981"/>
                  <a:gd name="connsiteX2" fmla="*/ 235476 w 2257339"/>
                  <a:gd name="connsiteY2" fmla="*/ 1337292 h 1355981"/>
                  <a:gd name="connsiteX3" fmla="*/ 2074445 w 2257339"/>
                  <a:gd name="connsiteY3" fmla="*/ 1336288 h 1355981"/>
                  <a:gd name="connsiteX4" fmla="*/ 2161932 w 2257339"/>
                  <a:gd name="connsiteY4" fmla="*/ 986873 h 1355981"/>
                  <a:gd name="connsiteX5" fmla="*/ 1896209 w 2257339"/>
                  <a:gd name="connsiteY5" fmla="*/ 291304 h 1355981"/>
                  <a:gd name="connsiteX6" fmla="*/ 1435101 w 2257339"/>
                  <a:gd name="connsiteY6" fmla="*/ 2135 h 1355981"/>
                  <a:gd name="connsiteX7" fmla="*/ 630402 w 2257339"/>
                  <a:gd name="connsiteY7" fmla="*/ 2359 h 1355981"/>
                  <a:gd name="connsiteX8" fmla="*/ 430669 w 2257339"/>
                  <a:gd name="connsiteY8" fmla="*/ 162331 h 1355981"/>
                  <a:gd name="connsiteX0" fmla="*/ 409065 w 2235735"/>
                  <a:gd name="connsiteY0" fmla="*/ 162331 h 1363832"/>
                  <a:gd name="connsiteX1" fmla="*/ 79164 w 2235735"/>
                  <a:gd name="connsiteY1" fmla="*/ 965449 h 1363832"/>
                  <a:gd name="connsiteX2" fmla="*/ 213872 w 2235735"/>
                  <a:gd name="connsiteY2" fmla="*/ 1337292 h 1363832"/>
                  <a:gd name="connsiteX3" fmla="*/ 2052841 w 2235735"/>
                  <a:gd name="connsiteY3" fmla="*/ 1336288 h 1363832"/>
                  <a:gd name="connsiteX4" fmla="*/ 2140328 w 2235735"/>
                  <a:gd name="connsiteY4" fmla="*/ 986873 h 1363832"/>
                  <a:gd name="connsiteX5" fmla="*/ 1874605 w 2235735"/>
                  <a:gd name="connsiteY5" fmla="*/ 291304 h 1363832"/>
                  <a:gd name="connsiteX6" fmla="*/ 1413497 w 2235735"/>
                  <a:gd name="connsiteY6" fmla="*/ 2135 h 1363832"/>
                  <a:gd name="connsiteX7" fmla="*/ 608798 w 2235735"/>
                  <a:gd name="connsiteY7" fmla="*/ 2359 h 1363832"/>
                  <a:gd name="connsiteX8" fmla="*/ 409065 w 2235735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7104 w 2233774"/>
                  <a:gd name="connsiteY0" fmla="*/ 162331 h 1337293"/>
                  <a:gd name="connsiteX1" fmla="*/ 77203 w 2233774"/>
                  <a:gd name="connsiteY1" fmla="*/ 965449 h 1337293"/>
                  <a:gd name="connsiteX2" fmla="*/ 211911 w 2233774"/>
                  <a:gd name="connsiteY2" fmla="*/ 1337292 h 1337293"/>
                  <a:gd name="connsiteX3" fmla="*/ 2050880 w 2233774"/>
                  <a:gd name="connsiteY3" fmla="*/ 1336288 h 1337293"/>
                  <a:gd name="connsiteX4" fmla="*/ 2138367 w 2233774"/>
                  <a:gd name="connsiteY4" fmla="*/ 986873 h 1337293"/>
                  <a:gd name="connsiteX5" fmla="*/ 1872644 w 2233774"/>
                  <a:gd name="connsiteY5" fmla="*/ 291304 h 1337293"/>
                  <a:gd name="connsiteX6" fmla="*/ 1411536 w 2233774"/>
                  <a:gd name="connsiteY6" fmla="*/ 2135 h 1337293"/>
                  <a:gd name="connsiteX7" fmla="*/ 606837 w 2233774"/>
                  <a:gd name="connsiteY7" fmla="*/ 2359 h 1337293"/>
                  <a:gd name="connsiteX8" fmla="*/ 407104 w 2233774"/>
                  <a:gd name="connsiteY8" fmla="*/ 162331 h 1337293"/>
                  <a:gd name="connsiteX0" fmla="*/ 407104 w 2233295"/>
                  <a:gd name="connsiteY0" fmla="*/ 162331 h 1337293"/>
                  <a:gd name="connsiteX1" fmla="*/ 77203 w 2233295"/>
                  <a:gd name="connsiteY1" fmla="*/ 965449 h 1337293"/>
                  <a:gd name="connsiteX2" fmla="*/ 211911 w 2233295"/>
                  <a:gd name="connsiteY2" fmla="*/ 1337292 h 1337293"/>
                  <a:gd name="connsiteX3" fmla="*/ 2050880 w 2233295"/>
                  <a:gd name="connsiteY3" fmla="*/ 1336288 h 1337293"/>
                  <a:gd name="connsiteX4" fmla="*/ 2138367 w 2233295"/>
                  <a:gd name="connsiteY4" fmla="*/ 986873 h 1337293"/>
                  <a:gd name="connsiteX5" fmla="*/ 1872644 w 2233295"/>
                  <a:gd name="connsiteY5" fmla="*/ 291304 h 1337293"/>
                  <a:gd name="connsiteX6" fmla="*/ 1411536 w 2233295"/>
                  <a:gd name="connsiteY6" fmla="*/ 2135 h 1337293"/>
                  <a:gd name="connsiteX7" fmla="*/ 606837 w 2233295"/>
                  <a:gd name="connsiteY7" fmla="*/ 2359 h 1337293"/>
                  <a:gd name="connsiteX8" fmla="*/ 407104 w 2233295"/>
                  <a:gd name="connsiteY8" fmla="*/ 162331 h 1337293"/>
                  <a:gd name="connsiteX0" fmla="*/ 407104 w 2226606"/>
                  <a:gd name="connsiteY0" fmla="*/ 162331 h 1365877"/>
                  <a:gd name="connsiteX1" fmla="*/ 77203 w 2226606"/>
                  <a:gd name="connsiteY1" fmla="*/ 965449 h 1365877"/>
                  <a:gd name="connsiteX2" fmla="*/ 211911 w 2226606"/>
                  <a:gd name="connsiteY2" fmla="*/ 1337292 h 1365877"/>
                  <a:gd name="connsiteX3" fmla="*/ 2050880 w 2226606"/>
                  <a:gd name="connsiteY3" fmla="*/ 1336288 h 1365877"/>
                  <a:gd name="connsiteX4" fmla="*/ 2118015 w 2226606"/>
                  <a:gd name="connsiteY4" fmla="*/ 940354 h 1365877"/>
                  <a:gd name="connsiteX5" fmla="*/ 1872644 w 2226606"/>
                  <a:gd name="connsiteY5" fmla="*/ 291304 h 1365877"/>
                  <a:gd name="connsiteX6" fmla="*/ 1411536 w 2226606"/>
                  <a:gd name="connsiteY6" fmla="*/ 2135 h 1365877"/>
                  <a:gd name="connsiteX7" fmla="*/ 606837 w 2226606"/>
                  <a:gd name="connsiteY7" fmla="*/ 2359 h 1365877"/>
                  <a:gd name="connsiteX8" fmla="*/ 407104 w 2226606"/>
                  <a:gd name="connsiteY8" fmla="*/ 162331 h 1365877"/>
                  <a:gd name="connsiteX0" fmla="*/ 407104 w 2229771"/>
                  <a:gd name="connsiteY0" fmla="*/ 162331 h 1365877"/>
                  <a:gd name="connsiteX1" fmla="*/ 77203 w 2229771"/>
                  <a:gd name="connsiteY1" fmla="*/ 965449 h 1365877"/>
                  <a:gd name="connsiteX2" fmla="*/ 211911 w 2229771"/>
                  <a:gd name="connsiteY2" fmla="*/ 1337292 h 1365877"/>
                  <a:gd name="connsiteX3" fmla="*/ 2050880 w 2229771"/>
                  <a:gd name="connsiteY3" fmla="*/ 1336288 h 1365877"/>
                  <a:gd name="connsiteX4" fmla="*/ 2118015 w 2229771"/>
                  <a:gd name="connsiteY4" fmla="*/ 940354 h 1365877"/>
                  <a:gd name="connsiteX5" fmla="*/ 1872644 w 2229771"/>
                  <a:gd name="connsiteY5" fmla="*/ 291304 h 1365877"/>
                  <a:gd name="connsiteX6" fmla="*/ 1411536 w 2229771"/>
                  <a:gd name="connsiteY6" fmla="*/ 2135 h 1365877"/>
                  <a:gd name="connsiteX7" fmla="*/ 606837 w 2229771"/>
                  <a:gd name="connsiteY7" fmla="*/ 2359 h 1365877"/>
                  <a:gd name="connsiteX8" fmla="*/ 407104 w 2229771"/>
                  <a:gd name="connsiteY8" fmla="*/ 162331 h 1365877"/>
                  <a:gd name="connsiteX0" fmla="*/ 407104 w 2223680"/>
                  <a:gd name="connsiteY0" fmla="*/ 162331 h 1337293"/>
                  <a:gd name="connsiteX1" fmla="*/ 77203 w 2223680"/>
                  <a:gd name="connsiteY1" fmla="*/ 965449 h 1337293"/>
                  <a:gd name="connsiteX2" fmla="*/ 211911 w 2223680"/>
                  <a:gd name="connsiteY2" fmla="*/ 1337292 h 1337293"/>
                  <a:gd name="connsiteX3" fmla="*/ 2050880 w 2223680"/>
                  <a:gd name="connsiteY3" fmla="*/ 1336288 h 1337293"/>
                  <a:gd name="connsiteX4" fmla="*/ 2118015 w 2223680"/>
                  <a:gd name="connsiteY4" fmla="*/ 940354 h 1337293"/>
                  <a:gd name="connsiteX5" fmla="*/ 1872644 w 2223680"/>
                  <a:gd name="connsiteY5" fmla="*/ 291304 h 1337293"/>
                  <a:gd name="connsiteX6" fmla="*/ 1411536 w 2223680"/>
                  <a:gd name="connsiteY6" fmla="*/ 2135 h 1337293"/>
                  <a:gd name="connsiteX7" fmla="*/ 606837 w 2223680"/>
                  <a:gd name="connsiteY7" fmla="*/ 2359 h 1337293"/>
                  <a:gd name="connsiteX8" fmla="*/ 407104 w 2223680"/>
                  <a:gd name="connsiteY8" fmla="*/ 162331 h 133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3680" h="1337293">
                    <a:moveTo>
                      <a:pt x="407104" y="162331"/>
                    </a:moveTo>
                    <a:cubicBezTo>
                      <a:pt x="343209" y="334012"/>
                      <a:pt x="116105" y="865861"/>
                      <a:pt x="77203" y="965449"/>
                    </a:cubicBezTo>
                    <a:cubicBezTo>
                      <a:pt x="25112" y="1098800"/>
                      <a:pt x="-121396" y="1337996"/>
                      <a:pt x="211911" y="1337292"/>
                    </a:cubicBezTo>
                    <a:lnTo>
                      <a:pt x="2050880" y="1336288"/>
                    </a:lnTo>
                    <a:cubicBezTo>
                      <a:pt x="2354026" y="1344272"/>
                      <a:pt x="2178662" y="1081278"/>
                      <a:pt x="2118015" y="940354"/>
                    </a:cubicBezTo>
                    <a:cubicBezTo>
                      <a:pt x="2057368" y="799430"/>
                      <a:pt x="1964017" y="567346"/>
                      <a:pt x="1872644" y="291304"/>
                    </a:cubicBezTo>
                    <a:cubicBezTo>
                      <a:pt x="1659827" y="156946"/>
                      <a:pt x="1607423" y="133240"/>
                      <a:pt x="1411536" y="2135"/>
                    </a:cubicBezTo>
                    <a:cubicBezTo>
                      <a:pt x="1188265" y="-1573"/>
                      <a:pt x="1034197" y="247"/>
                      <a:pt x="606837" y="2359"/>
                    </a:cubicBezTo>
                    <a:cubicBezTo>
                      <a:pt x="476801" y="3002"/>
                      <a:pt x="466302" y="3269"/>
                      <a:pt x="407104" y="162331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Freihandform: Form 10">
                <a:extLst>
                  <a:ext uri="{FF2B5EF4-FFF2-40B4-BE49-F238E27FC236}">
                    <a16:creationId xmlns:a16="http://schemas.microsoft.com/office/drawing/2014/main" id="{000ED8FA-52A3-CC88-E8F0-67EDBD549428}"/>
                  </a:ext>
                </a:extLst>
              </p:cNvPr>
              <p:cNvSpPr/>
              <p:nvPr/>
            </p:nvSpPr>
            <p:spPr>
              <a:xfrm>
                <a:off x="2736666" y="2203720"/>
                <a:ext cx="412329" cy="274790"/>
              </a:xfrm>
              <a:custGeom>
                <a:avLst/>
                <a:gdLst>
                  <a:gd name="connsiteX0" fmla="*/ 33745 w 483169"/>
                  <a:gd name="connsiteY0" fmla="*/ 178 h 312894"/>
                  <a:gd name="connsiteX1" fmla="*/ 82591 w 483169"/>
                  <a:gd name="connsiteY1" fmla="*/ 252225 h 312894"/>
                  <a:gd name="connsiteX2" fmla="*/ 483129 w 483169"/>
                  <a:gd name="connsiteY2" fmla="*/ 295209 h 312894"/>
                  <a:gd name="connsiteX3" fmla="*/ 33745 w 483169"/>
                  <a:gd name="connsiteY3" fmla="*/ 178 h 312894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0 w 449424"/>
                  <a:gd name="connsiteY0" fmla="*/ 0 h 312716"/>
                  <a:gd name="connsiteX1" fmla="*/ 48846 w 449424"/>
                  <a:gd name="connsiteY1" fmla="*/ 252047 h 312716"/>
                  <a:gd name="connsiteX2" fmla="*/ 449384 w 449424"/>
                  <a:gd name="connsiteY2" fmla="*/ 295031 h 312716"/>
                  <a:gd name="connsiteX3" fmla="*/ 0 w 449424"/>
                  <a:gd name="connsiteY3" fmla="*/ 0 h 312716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466"/>
                  <a:gd name="connsiteY0" fmla="*/ 0 h 340271"/>
                  <a:gd name="connsiteX1" fmla="*/ 104078 w 471466"/>
                  <a:gd name="connsiteY1" fmla="*/ 308844 h 340271"/>
                  <a:gd name="connsiteX2" fmla="*/ 470764 w 471466"/>
                  <a:gd name="connsiteY2" fmla="*/ 295031 h 340271"/>
                  <a:gd name="connsiteX3" fmla="*/ 0 w 471466"/>
                  <a:gd name="connsiteY3" fmla="*/ 0 h 340271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0764"/>
                  <a:gd name="connsiteY0" fmla="*/ 0 h 319868"/>
                  <a:gd name="connsiteX1" fmla="*/ 116550 w 470764"/>
                  <a:gd name="connsiteY1" fmla="*/ 295135 h 319868"/>
                  <a:gd name="connsiteX2" fmla="*/ 470764 w 470764"/>
                  <a:gd name="connsiteY2" fmla="*/ 295031 h 319868"/>
                  <a:gd name="connsiteX3" fmla="*/ 0 w 470764"/>
                  <a:gd name="connsiteY3" fmla="*/ 0 h 319868"/>
                  <a:gd name="connsiteX0" fmla="*/ 0 w 497489"/>
                  <a:gd name="connsiteY0" fmla="*/ 0 h 325903"/>
                  <a:gd name="connsiteX1" fmla="*/ 116550 w 497489"/>
                  <a:gd name="connsiteY1" fmla="*/ 295135 h 325903"/>
                  <a:gd name="connsiteX2" fmla="*/ 497489 w 497489"/>
                  <a:gd name="connsiteY2" fmla="*/ 310699 h 325903"/>
                  <a:gd name="connsiteX3" fmla="*/ 0 w 497489"/>
                  <a:gd name="connsiteY3" fmla="*/ 0 h 325903"/>
                  <a:gd name="connsiteX0" fmla="*/ 0 w 497489"/>
                  <a:gd name="connsiteY0" fmla="*/ 0 h 339670"/>
                  <a:gd name="connsiteX1" fmla="*/ 136149 w 497489"/>
                  <a:gd name="connsiteY1" fmla="*/ 316679 h 339670"/>
                  <a:gd name="connsiteX2" fmla="*/ 497489 w 497489"/>
                  <a:gd name="connsiteY2" fmla="*/ 310699 h 339670"/>
                  <a:gd name="connsiteX3" fmla="*/ 0 w 497489"/>
                  <a:gd name="connsiteY3" fmla="*/ 0 h 339670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1411"/>
                  <a:gd name="connsiteX1" fmla="*/ 118332 w 493926"/>
                  <a:gd name="connsiteY1" fmla="*/ 316679 h 341411"/>
                  <a:gd name="connsiteX2" fmla="*/ 493926 w 493926"/>
                  <a:gd name="connsiteY2" fmla="*/ 316574 h 341411"/>
                  <a:gd name="connsiteX3" fmla="*/ 0 w 493926"/>
                  <a:gd name="connsiteY3" fmla="*/ 0 h 341411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926" h="332849">
                    <a:moveTo>
                      <a:pt x="0" y="0"/>
                    </a:moveTo>
                    <a:cubicBezTo>
                      <a:pt x="33018" y="122097"/>
                      <a:pt x="36308" y="253797"/>
                      <a:pt x="111205" y="302969"/>
                    </a:cubicBezTo>
                    <a:cubicBezTo>
                      <a:pt x="186102" y="352141"/>
                      <a:pt x="304899" y="328551"/>
                      <a:pt x="493926" y="316574"/>
                    </a:cubicBezTo>
                    <a:cubicBezTo>
                      <a:pt x="365821" y="243884"/>
                      <a:pt x="109514" y="67877"/>
                      <a:pt x="0" y="0"/>
                    </a:cubicBezTo>
                    <a:close/>
                  </a:path>
                </a:pathLst>
              </a:custGeom>
              <a:solidFill>
                <a:srgbClr val="DAE3F3"/>
              </a:solidFill>
              <a:ln w="762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0" name="Gruppieren 8">
              <a:extLst>
                <a:ext uri="{FF2B5EF4-FFF2-40B4-BE49-F238E27FC236}">
                  <a16:creationId xmlns:a16="http://schemas.microsoft.com/office/drawing/2014/main" id="{855FE6E2-45F6-F973-86B2-390AE321FFD3}"/>
                </a:ext>
              </a:extLst>
            </p:cNvPr>
            <p:cNvGrpSpPr/>
            <p:nvPr/>
          </p:nvGrpSpPr>
          <p:grpSpPr>
            <a:xfrm>
              <a:off x="4794915" y="3151547"/>
              <a:ext cx="2111490" cy="1337293"/>
              <a:chOff x="1306849" y="2175056"/>
              <a:chExt cx="2223680" cy="1337293"/>
            </a:xfrm>
          </p:grpSpPr>
          <p:sp>
            <p:nvSpPr>
              <p:cNvPr id="31" name="Freihandform: Form 9">
                <a:extLst>
                  <a:ext uri="{FF2B5EF4-FFF2-40B4-BE49-F238E27FC236}">
                    <a16:creationId xmlns:a16="http://schemas.microsoft.com/office/drawing/2014/main" id="{0F8E8AC7-D59D-64D2-039B-E213ACE5EA3C}"/>
                  </a:ext>
                </a:extLst>
              </p:cNvPr>
              <p:cNvSpPr/>
              <p:nvPr/>
            </p:nvSpPr>
            <p:spPr>
              <a:xfrm>
                <a:off x="1306849" y="2175056"/>
                <a:ext cx="2223680" cy="1337293"/>
              </a:xfrm>
              <a:custGeom>
                <a:avLst/>
                <a:gdLst>
                  <a:gd name="connsiteX0" fmla="*/ 494098 w 2321175"/>
                  <a:gd name="connsiteY0" fmla="*/ 116655 h 1298953"/>
                  <a:gd name="connsiteX1" fmla="*/ 100723 w 2321175"/>
                  <a:gd name="connsiteY1" fmla="*/ 1111814 h 1298953"/>
                  <a:gd name="connsiteX2" fmla="*/ 197113 w 2321175"/>
                  <a:gd name="connsiteY2" fmla="*/ 1268122 h 1298953"/>
                  <a:gd name="connsiteX3" fmla="*/ 2150959 w 2321175"/>
                  <a:gd name="connsiteY3" fmla="*/ 1273332 h 1298953"/>
                  <a:gd name="connsiteX4" fmla="*/ 2195246 w 2321175"/>
                  <a:gd name="connsiteY4" fmla="*/ 994583 h 1298953"/>
                  <a:gd name="connsiteX5" fmla="*/ 1929523 w 2321175"/>
                  <a:gd name="connsiteY5" fmla="*/ 299014 h 1298953"/>
                  <a:gd name="connsiteX6" fmla="*/ 1457995 w 2321175"/>
                  <a:gd name="connsiteY6" fmla="*/ 33291 h 1298953"/>
                  <a:gd name="connsiteX7" fmla="*/ 611328 w 2321175"/>
                  <a:gd name="connsiteY7" fmla="*/ 12450 h 1298953"/>
                  <a:gd name="connsiteX8" fmla="*/ 494098 w 2321175"/>
                  <a:gd name="connsiteY8" fmla="*/ 116655 h 1298953"/>
                  <a:gd name="connsiteX0" fmla="*/ 487928 w 2315005"/>
                  <a:gd name="connsiteY0" fmla="*/ 116655 h 1300402"/>
                  <a:gd name="connsiteX1" fmla="*/ 107578 w 2315005"/>
                  <a:gd name="connsiteY1" fmla="*/ 1083157 h 1300402"/>
                  <a:gd name="connsiteX2" fmla="*/ 190943 w 2315005"/>
                  <a:gd name="connsiteY2" fmla="*/ 1268122 h 1300402"/>
                  <a:gd name="connsiteX3" fmla="*/ 2144789 w 2315005"/>
                  <a:gd name="connsiteY3" fmla="*/ 1273332 h 1300402"/>
                  <a:gd name="connsiteX4" fmla="*/ 2189076 w 2315005"/>
                  <a:gd name="connsiteY4" fmla="*/ 994583 h 1300402"/>
                  <a:gd name="connsiteX5" fmla="*/ 1923353 w 2315005"/>
                  <a:gd name="connsiteY5" fmla="*/ 299014 h 1300402"/>
                  <a:gd name="connsiteX6" fmla="*/ 1451825 w 2315005"/>
                  <a:gd name="connsiteY6" fmla="*/ 33291 h 1300402"/>
                  <a:gd name="connsiteX7" fmla="*/ 605158 w 2315005"/>
                  <a:gd name="connsiteY7" fmla="*/ 12450 h 1300402"/>
                  <a:gd name="connsiteX8" fmla="*/ 487928 w 2315005"/>
                  <a:gd name="connsiteY8" fmla="*/ 116655 h 1300402"/>
                  <a:gd name="connsiteX0" fmla="*/ 494634 w 2321711"/>
                  <a:gd name="connsiteY0" fmla="*/ 116655 h 1300402"/>
                  <a:gd name="connsiteX1" fmla="*/ 114284 w 2321711"/>
                  <a:gd name="connsiteY1" fmla="*/ 1083157 h 1300402"/>
                  <a:gd name="connsiteX2" fmla="*/ 197649 w 2321711"/>
                  <a:gd name="connsiteY2" fmla="*/ 1268122 h 1300402"/>
                  <a:gd name="connsiteX3" fmla="*/ 2151495 w 2321711"/>
                  <a:gd name="connsiteY3" fmla="*/ 1273332 h 1300402"/>
                  <a:gd name="connsiteX4" fmla="*/ 2195782 w 2321711"/>
                  <a:gd name="connsiteY4" fmla="*/ 994583 h 1300402"/>
                  <a:gd name="connsiteX5" fmla="*/ 1930059 w 2321711"/>
                  <a:gd name="connsiteY5" fmla="*/ 299014 h 1300402"/>
                  <a:gd name="connsiteX6" fmla="*/ 1458531 w 2321711"/>
                  <a:gd name="connsiteY6" fmla="*/ 33291 h 1300402"/>
                  <a:gd name="connsiteX7" fmla="*/ 611864 w 2321711"/>
                  <a:gd name="connsiteY7" fmla="*/ 12450 h 1300402"/>
                  <a:gd name="connsiteX8" fmla="*/ 494634 w 2321711"/>
                  <a:gd name="connsiteY8" fmla="*/ 116655 h 1300402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61910 w 2288987"/>
                  <a:gd name="connsiteY0" fmla="*/ 116655 h 1316444"/>
                  <a:gd name="connsiteX1" fmla="*/ 193580 w 2288987"/>
                  <a:gd name="connsiteY1" fmla="*/ 820039 h 1316444"/>
                  <a:gd name="connsiteX2" fmla="*/ 164925 w 2288987"/>
                  <a:gd name="connsiteY2" fmla="*/ 1268122 h 1316444"/>
                  <a:gd name="connsiteX3" fmla="*/ 2118771 w 2288987"/>
                  <a:gd name="connsiteY3" fmla="*/ 1273332 h 1316444"/>
                  <a:gd name="connsiteX4" fmla="*/ 2163058 w 2288987"/>
                  <a:gd name="connsiteY4" fmla="*/ 994583 h 1316444"/>
                  <a:gd name="connsiteX5" fmla="*/ 1897335 w 2288987"/>
                  <a:gd name="connsiteY5" fmla="*/ 299014 h 1316444"/>
                  <a:gd name="connsiteX6" fmla="*/ 1425807 w 2288987"/>
                  <a:gd name="connsiteY6" fmla="*/ 33291 h 1316444"/>
                  <a:gd name="connsiteX7" fmla="*/ 579140 w 2288987"/>
                  <a:gd name="connsiteY7" fmla="*/ 12450 h 1316444"/>
                  <a:gd name="connsiteX8" fmla="*/ 461910 w 2288987"/>
                  <a:gd name="connsiteY8" fmla="*/ 116655 h 1316444"/>
                  <a:gd name="connsiteX0" fmla="*/ 488771 w 2315848"/>
                  <a:gd name="connsiteY0" fmla="*/ 116655 h 1310140"/>
                  <a:gd name="connsiteX1" fmla="*/ 157918 w 2315848"/>
                  <a:gd name="connsiteY1" fmla="*/ 916429 h 1310140"/>
                  <a:gd name="connsiteX2" fmla="*/ 191786 w 2315848"/>
                  <a:gd name="connsiteY2" fmla="*/ 1268122 h 1310140"/>
                  <a:gd name="connsiteX3" fmla="*/ 2145632 w 2315848"/>
                  <a:gd name="connsiteY3" fmla="*/ 1273332 h 1310140"/>
                  <a:gd name="connsiteX4" fmla="*/ 2189919 w 2315848"/>
                  <a:gd name="connsiteY4" fmla="*/ 994583 h 1310140"/>
                  <a:gd name="connsiteX5" fmla="*/ 1924196 w 2315848"/>
                  <a:gd name="connsiteY5" fmla="*/ 299014 h 1310140"/>
                  <a:gd name="connsiteX6" fmla="*/ 1452668 w 2315848"/>
                  <a:gd name="connsiteY6" fmla="*/ 33291 h 1310140"/>
                  <a:gd name="connsiteX7" fmla="*/ 606001 w 2315848"/>
                  <a:gd name="connsiteY7" fmla="*/ 12450 h 1310140"/>
                  <a:gd name="connsiteX8" fmla="*/ 488771 w 2315848"/>
                  <a:gd name="connsiteY8" fmla="*/ 116655 h 1310140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51807 w 2278884"/>
                  <a:gd name="connsiteY0" fmla="*/ 131681 h 1340810"/>
                  <a:gd name="connsiteX1" fmla="*/ 209930 w 2278884"/>
                  <a:gd name="connsiteY1" fmla="*/ 698748 h 1340810"/>
                  <a:gd name="connsiteX2" fmla="*/ 154822 w 2278884"/>
                  <a:gd name="connsiteY2" fmla="*/ 1283148 h 1340810"/>
                  <a:gd name="connsiteX3" fmla="*/ 2108668 w 2278884"/>
                  <a:gd name="connsiteY3" fmla="*/ 1288358 h 1340810"/>
                  <a:gd name="connsiteX4" fmla="*/ 2152955 w 2278884"/>
                  <a:gd name="connsiteY4" fmla="*/ 1009609 h 1340810"/>
                  <a:gd name="connsiteX5" fmla="*/ 1887232 w 2278884"/>
                  <a:gd name="connsiteY5" fmla="*/ 314040 h 1340810"/>
                  <a:gd name="connsiteX6" fmla="*/ 1426124 w 2278884"/>
                  <a:gd name="connsiteY6" fmla="*/ 24871 h 1340810"/>
                  <a:gd name="connsiteX7" fmla="*/ 569037 w 2278884"/>
                  <a:gd name="connsiteY7" fmla="*/ 27476 h 1340810"/>
                  <a:gd name="connsiteX8" fmla="*/ 451807 w 2278884"/>
                  <a:gd name="connsiteY8" fmla="*/ 131681 h 1340810"/>
                  <a:gd name="connsiteX0" fmla="*/ 484365 w 2311442"/>
                  <a:gd name="connsiteY0" fmla="*/ 131681 h 1328616"/>
                  <a:gd name="connsiteX1" fmla="*/ 163094 w 2311442"/>
                  <a:gd name="connsiteY1" fmla="*/ 878069 h 1328616"/>
                  <a:gd name="connsiteX2" fmla="*/ 187380 w 2311442"/>
                  <a:gd name="connsiteY2" fmla="*/ 1283148 h 1328616"/>
                  <a:gd name="connsiteX3" fmla="*/ 2141226 w 2311442"/>
                  <a:gd name="connsiteY3" fmla="*/ 1288358 h 1328616"/>
                  <a:gd name="connsiteX4" fmla="*/ 2185513 w 2311442"/>
                  <a:gd name="connsiteY4" fmla="*/ 1009609 h 1328616"/>
                  <a:gd name="connsiteX5" fmla="*/ 1919790 w 2311442"/>
                  <a:gd name="connsiteY5" fmla="*/ 314040 h 1328616"/>
                  <a:gd name="connsiteX6" fmla="*/ 1458682 w 2311442"/>
                  <a:gd name="connsiteY6" fmla="*/ 24871 h 1328616"/>
                  <a:gd name="connsiteX7" fmla="*/ 601595 w 2311442"/>
                  <a:gd name="connsiteY7" fmla="*/ 27476 h 1328616"/>
                  <a:gd name="connsiteX8" fmla="*/ 484365 w 2311442"/>
                  <a:gd name="connsiteY8" fmla="*/ 131681 h 1328616"/>
                  <a:gd name="connsiteX0" fmla="*/ 459792 w 2286869"/>
                  <a:gd name="connsiteY0" fmla="*/ 131681 h 1328616"/>
                  <a:gd name="connsiteX1" fmla="*/ 138521 w 2286869"/>
                  <a:gd name="connsiteY1" fmla="*/ 878069 h 1328616"/>
                  <a:gd name="connsiteX2" fmla="*/ 162807 w 2286869"/>
                  <a:gd name="connsiteY2" fmla="*/ 1283148 h 1328616"/>
                  <a:gd name="connsiteX3" fmla="*/ 2116653 w 2286869"/>
                  <a:gd name="connsiteY3" fmla="*/ 1288358 h 1328616"/>
                  <a:gd name="connsiteX4" fmla="*/ 2160940 w 2286869"/>
                  <a:gd name="connsiteY4" fmla="*/ 1009609 h 1328616"/>
                  <a:gd name="connsiteX5" fmla="*/ 1895217 w 2286869"/>
                  <a:gd name="connsiteY5" fmla="*/ 314040 h 1328616"/>
                  <a:gd name="connsiteX6" fmla="*/ 1434109 w 2286869"/>
                  <a:gd name="connsiteY6" fmla="*/ 24871 h 1328616"/>
                  <a:gd name="connsiteX7" fmla="*/ 577022 w 2286869"/>
                  <a:gd name="connsiteY7" fmla="*/ 27476 h 1328616"/>
                  <a:gd name="connsiteX8" fmla="*/ 459792 w 2286869"/>
                  <a:gd name="connsiteY8" fmla="*/ 131681 h 1328616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283 h 1330832"/>
                  <a:gd name="connsiteX1" fmla="*/ 138521 w 2286869"/>
                  <a:gd name="connsiteY1" fmla="*/ 880285 h 1330832"/>
                  <a:gd name="connsiteX2" fmla="*/ 162807 w 2286869"/>
                  <a:gd name="connsiteY2" fmla="*/ 1285364 h 1330832"/>
                  <a:gd name="connsiteX3" fmla="*/ 2116653 w 2286869"/>
                  <a:gd name="connsiteY3" fmla="*/ 1290574 h 1330832"/>
                  <a:gd name="connsiteX4" fmla="*/ 2160940 w 2286869"/>
                  <a:gd name="connsiteY4" fmla="*/ 1011825 h 1330832"/>
                  <a:gd name="connsiteX5" fmla="*/ 1895217 w 2286869"/>
                  <a:gd name="connsiteY5" fmla="*/ 316256 h 1330832"/>
                  <a:gd name="connsiteX6" fmla="*/ 1434109 w 2286869"/>
                  <a:gd name="connsiteY6" fmla="*/ 27087 h 1330832"/>
                  <a:gd name="connsiteX7" fmla="*/ 577022 w 2286869"/>
                  <a:gd name="connsiteY7" fmla="*/ 29692 h 1330832"/>
                  <a:gd name="connsiteX8" fmla="*/ 429677 w 2286869"/>
                  <a:gd name="connsiteY8" fmla="*/ 187283 h 1330832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3080 w 2300272"/>
                  <a:gd name="connsiteY0" fmla="*/ 184507 h 1328056"/>
                  <a:gd name="connsiteX1" fmla="*/ 151924 w 2300272"/>
                  <a:gd name="connsiteY1" fmla="*/ 877509 h 1328056"/>
                  <a:gd name="connsiteX2" fmla="*/ 176210 w 2300272"/>
                  <a:gd name="connsiteY2" fmla="*/ 1282588 h 1328056"/>
                  <a:gd name="connsiteX3" fmla="*/ 2130056 w 2300272"/>
                  <a:gd name="connsiteY3" fmla="*/ 1287798 h 1328056"/>
                  <a:gd name="connsiteX4" fmla="*/ 2174343 w 2300272"/>
                  <a:gd name="connsiteY4" fmla="*/ 1009049 h 1328056"/>
                  <a:gd name="connsiteX5" fmla="*/ 1908620 w 2300272"/>
                  <a:gd name="connsiteY5" fmla="*/ 313480 h 1328056"/>
                  <a:gd name="connsiteX6" fmla="*/ 1447512 w 2300272"/>
                  <a:gd name="connsiteY6" fmla="*/ 24311 h 1328056"/>
                  <a:gd name="connsiteX7" fmla="*/ 590425 w 2300272"/>
                  <a:gd name="connsiteY7" fmla="*/ 26916 h 1328056"/>
                  <a:gd name="connsiteX8" fmla="*/ 443080 w 2300272"/>
                  <a:gd name="connsiteY8" fmla="*/ 184507 h 1328056"/>
                  <a:gd name="connsiteX0" fmla="*/ 506913 w 2364105"/>
                  <a:gd name="connsiteY0" fmla="*/ 184507 h 1310717"/>
                  <a:gd name="connsiteX1" fmla="*/ 215757 w 2364105"/>
                  <a:gd name="connsiteY1" fmla="*/ 877509 h 1310717"/>
                  <a:gd name="connsiteX2" fmla="*/ 240043 w 2364105"/>
                  <a:gd name="connsiteY2" fmla="*/ 1282588 h 1310717"/>
                  <a:gd name="connsiteX3" fmla="*/ 2193889 w 2364105"/>
                  <a:gd name="connsiteY3" fmla="*/ 1287798 h 1310717"/>
                  <a:gd name="connsiteX4" fmla="*/ 2238176 w 2364105"/>
                  <a:gd name="connsiteY4" fmla="*/ 1009049 h 1310717"/>
                  <a:gd name="connsiteX5" fmla="*/ 1972453 w 2364105"/>
                  <a:gd name="connsiteY5" fmla="*/ 313480 h 1310717"/>
                  <a:gd name="connsiteX6" fmla="*/ 1511345 w 2364105"/>
                  <a:gd name="connsiteY6" fmla="*/ 24311 h 1310717"/>
                  <a:gd name="connsiteX7" fmla="*/ 654258 w 2364105"/>
                  <a:gd name="connsiteY7" fmla="*/ 26916 h 1310717"/>
                  <a:gd name="connsiteX8" fmla="*/ 506913 w 2364105"/>
                  <a:gd name="connsiteY8" fmla="*/ 184507 h 1310717"/>
                  <a:gd name="connsiteX0" fmla="*/ 477746 w 2334938"/>
                  <a:gd name="connsiteY0" fmla="*/ 184507 h 1318654"/>
                  <a:gd name="connsiteX1" fmla="*/ 112771 w 2334938"/>
                  <a:gd name="connsiteY1" fmla="*/ 1028719 h 1318654"/>
                  <a:gd name="connsiteX2" fmla="*/ 210876 w 2334938"/>
                  <a:gd name="connsiteY2" fmla="*/ 1282588 h 1318654"/>
                  <a:gd name="connsiteX3" fmla="*/ 2164722 w 2334938"/>
                  <a:gd name="connsiteY3" fmla="*/ 1287798 h 1318654"/>
                  <a:gd name="connsiteX4" fmla="*/ 2209009 w 2334938"/>
                  <a:gd name="connsiteY4" fmla="*/ 1009049 h 1318654"/>
                  <a:gd name="connsiteX5" fmla="*/ 1943286 w 2334938"/>
                  <a:gd name="connsiteY5" fmla="*/ 313480 h 1318654"/>
                  <a:gd name="connsiteX6" fmla="*/ 1482178 w 2334938"/>
                  <a:gd name="connsiteY6" fmla="*/ 24311 h 1318654"/>
                  <a:gd name="connsiteX7" fmla="*/ 625091 w 2334938"/>
                  <a:gd name="connsiteY7" fmla="*/ 26916 h 1318654"/>
                  <a:gd name="connsiteX8" fmla="*/ 477746 w 2334938"/>
                  <a:gd name="connsiteY8" fmla="*/ 184507 h 1318654"/>
                  <a:gd name="connsiteX0" fmla="*/ 445937 w 2303129"/>
                  <a:gd name="connsiteY0" fmla="*/ 184507 h 1318654"/>
                  <a:gd name="connsiteX1" fmla="*/ 80962 w 2303129"/>
                  <a:gd name="connsiteY1" fmla="*/ 1028719 h 1318654"/>
                  <a:gd name="connsiteX2" fmla="*/ 179067 w 2303129"/>
                  <a:gd name="connsiteY2" fmla="*/ 1282588 h 1318654"/>
                  <a:gd name="connsiteX3" fmla="*/ 2132913 w 2303129"/>
                  <a:gd name="connsiteY3" fmla="*/ 1287798 h 1318654"/>
                  <a:gd name="connsiteX4" fmla="*/ 2177200 w 2303129"/>
                  <a:gd name="connsiteY4" fmla="*/ 1009049 h 1318654"/>
                  <a:gd name="connsiteX5" fmla="*/ 1911477 w 2303129"/>
                  <a:gd name="connsiteY5" fmla="*/ 313480 h 1318654"/>
                  <a:gd name="connsiteX6" fmla="*/ 1450369 w 2303129"/>
                  <a:gd name="connsiteY6" fmla="*/ 24311 h 1318654"/>
                  <a:gd name="connsiteX7" fmla="*/ 593282 w 2303129"/>
                  <a:gd name="connsiteY7" fmla="*/ 26916 h 1318654"/>
                  <a:gd name="connsiteX8" fmla="*/ 445937 w 2303129"/>
                  <a:gd name="connsiteY8" fmla="*/ 184507 h 1318654"/>
                  <a:gd name="connsiteX0" fmla="*/ 460480 w 2317672"/>
                  <a:gd name="connsiteY0" fmla="*/ 184507 h 1316642"/>
                  <a:gd name="connsiteX1" fmla="*/ 63358 w 2317672"/>
                  <a:gd name="connsiteY1" fmla="*/ 1064438 h 1316642"/>
                  <a:gd name="connsiteX2" fmla="*/ 193610 w 2317672"/>
                  <a:gd name="connsiteY2" fmla="*/ 1282588 h 1316642"/>
                  <a:gd name="connsiteX3" fmla="*/ 2147456 w 2317672"/>
                  <a:gd name="connsiteY3" fmla="*/ 1287798 h 1316642"/>
                  <a:gd name="connsiteX4" fmla="*/ 2191743 w 2317672"/>
                  <a:gd name="connsiteY4" fmla="*/ 1009049 h 1316642"/>
                  <a:gd name="connsiteX5" fmla="*/ 1926020 w 2317672"/>
                  <a:gd name="connsiteY5" fmla="*/ 313480 h 1316642"/>
                  <a:gd name="connsiteX6" fmla="*/ 1464912 w 2317672"/>
                  <a:gd name="connsiteY6" fmla="*/ 24311 h 1316642"/>
                  <a:gd name="connsiteX7" fmla="*/ 607825 w 2317672"/>
                  <a:gd name="connsiteY7" fmla="*/ 26916 h 1316642"/>
                  <a:gd name="connsiteX8" fmla="*/ 460480 w 2317672"/>
                  <a:gd name="connsiteY8" fmla="*/ 184507 h 1316642"/>
                  <a:gd name="connsiteX0" fmla="*/ 416336 w 2267215"/>
                  <a:gd name="connsiteY0" fmla="*/ 184507 h 1317226"/>
                  <a:gd name="connsiteX1" fmla="*/ 19214 w 2267215"/>
                  <a:gd name="connsiteY1" fmla="*/ 1064438 h 1317226"/>
                  <a:gd name="connsiteX2" fmla="*/ 236382 w 2267215"/>
                  <a:gd name="connsiteY2" fmla="*/ 1283779 h 1317226"/>
                  <a:gd name="connsiteX3" fmla="*/ 2103312 w 2267215"/>
                  <a:gd name="connsiteY3" fmla="*/ 1287798 h 1317226"/>
                  <a:gd name="connsiteX4" fmla="*/ 2147599 w 2267215"/>
                  <a:gd name="connsiteY4" fmla="*/ 1009049 h 1317226"/>
                  <a:gd name="connsiteX5" fmla="*/ 1881876 w 2267215"/>
                  <a:gd name="connsiteY5" fmla="*/ 313480 h 1317226"/>
                  <a:gd name="connsiteX6" fmla="*/ 1420768 w 2267215"/>
                  <a:gd name="connsiteY6" fmla="*/ 24311 h 1317226"/>
                  <a:gd name="connsiteX7" fmla="*/ 563681 w 2267215"/>
                  <a:gd name="connsiteY7" fmla="*/ 26916 h 1317226"/>
                  <a:gd name="connsiteX8" fmla="*/ 416336 w 2267215"/>
                  <a:gd name="connsiteY8" fmla="*/ 184507 h 1317226"/>
                  <a:gd name="connsiteX0" fmla="*/ 426325 w 2277204"/>
                  <a:gd name="connsiteY0" fmla="*/ 184507 h 1309615"/>
                  <a:gd name="connsiteX1" fmla="*/ 29203 w 2277204"/>
                  <a:gd name="connsiteY1" fmla="*/ 1064438 h 1309615"/>
                  <a:gd name="connsiteX2" fmla="*/ 246371 w 2277204"/>
                  <a:gd name="connsiteY2" fmla="*/ 1283779 h 1309615"/>
                  <a:gd name="connsiteX3" fmla="*/ 2113301 w 2277204"/>
                  <a:gd name="connsiteY3" fmla="*/ 1287798 h 1309615"/>
                  <a:gd name="connsiteX4" fmla="*/ 2157588 w 2277204"/>
                  <a:gd name="connsiteY4" fmla="*/ 1009049 h 1309615"/>
                  <a:gd name="connsiteX5" fmla="*/ 1891865 w 2277204"/>
                  <a:gd name="connsiteY5" fmla="*/ 313480 h 1309615"/>
                  <a:gd name="connsiteX6" fmla="*/ 1430757 w 2277204"/>
                  <a:gd name="connsiteY6" fmla="*/ 24311 h 1309615"/>
                  <a:gd name="connsiteX7" fmla="*/ 573670 w 2277204"/>
                  <a:gd name="connsiteY7" fmla="*/ 26916 h 1309615"/>
                  <a:gd name="connsiteX8" fmla="*/ 426325 w 2277204"/>
                  <a:gd name="connsiteY8" fmla="*/ 184507 h 1309615"/>
                  <a:gd name="connsiteX0" fmla="*/ 409313 w 2175703"/>
                  <a:gd name="connsiteY0" fmla="*/ 184507 h 1325177"/>
                  <a:gd name="connsiteX1" fmla="*/ 12191 w 2175703"/>
                  <a:gd name="connsiteY1" fmla="*/ 1064438 h 1325177"/>
                  <a:gd name="connsiteX2" fmla="*/ 229359 w 2175703"/>
                  <a:gd name="connsiteY2" fmla="*/ 1283779 h 1325177"/>
                  <a:gd name="connsiteX3" fmla="*/ 1959368 w 2175703"/>
                  <a:gd name="connsiteY3" fmla="*/ 1299704 h 1325177"/>
                  <a:gd name="connsiteX4" fmla="*/ 2140576 w 2175703"/>
                  <a:gd name="connsiteY4" fmla="*/ 1009049 h 1325177"/>
                  <a:gd name="connsiteX5" fmla="*/ 1874853 w 2175703"/>
                  <a:gd name="connsiteY5" fmla="*/ 313480 h 1325177"/>
                  <a:gd name="connsiteX6" fmla="*/ 1413745 w 2175703"/>
                  <a:gd name="connsiteY6" fmla="*/ 24311 h 1325177"/>
                  <a:gd name="connsiteX7" fmla="*/ 556658 w 2175703"/>
                  <a:gd name="connsiteY7" fmla="*/ 26916 h 1325177"/>
                  <a:gd name="connsiteX8" fmla="*/ 409313 w 2175703"/>
                  <a:gd name="connsiteY8" fmla="*/ 184507 h 1325177"/>
                  <a:gd name="connsiteX0" fmla="*/ 409313 w 2176104"/>
                  <a:gd name="connsiteY0" fmla="*/ 184507 h 1309779"/>
                  <a:gd name="connsiteX1" fmla="*/ 12191 w 2176104"/>
                  <a:gd name="connsiteY1" fmla="*/ 1064438 h 1309779"/>
                  <a:gd name="connsiteX2" fmla="*/ 229359 w 2176104"/>
                  <a:gd name="connsiteY2" fmla="*/ 1283779 h 1309779"/>
                  <a:gd name="connsiteX3" fmla="*/ 1959368 w 2176104"/>
                  <a:gd name="connsiteY3" fmla="*/ 1299704 h 1309779"/>
                  <a:gd name="connsiteX4" fmla="*/ 2140576 w 2176104"/>
                  <a:gd name="connsiteY4" fmla="*/ 1009049 h 1309779"/>
                  <a:gd name="connsiteX5" fmla="*/ 1874853 w 2176104"/>
                  <a:gd name="connsiteY5" fmla="*/ 313480 h 1309779"/>
                  <a:gd name="connsiteX6" fmla="*/ 1413745 w 2176104"/>
                  <a:gd name="connsiteY6" fmla="*/ 24311 h 1309779"/>
                  <a:gd name="connsiteX7" fmla="*/ 556658 w 2176104"/>
                  <a:gd name="connsiteY7" fmla="*/ 26916 h 1309779"/>
                  <a:gd name="connsiteX8" fmla="*/ 409313 w 2176104"/>
                  <a:gd name="connsiteY8" fmla="*/ 184507 h 1309779"/>
                  <a:gd name="connsiteX0" fmla="*/ 409313 w 2176911"/>
                  <a:gd name="connsiteY0" fmla="*/ 184507 h 1304807"/>
                  <a:gd name="connsiteX1" fmla="*/ 12191 w 2176911"/>
                  <a:gd name="connsiteY1" fmla="*/ 1064438 h 1304807"/>
                  <a:gd name="connsiteX2" fmla="*/ 229359 w 2176911"/>
                  <a:gd name="connsiteY2" fmla="*/ 1283779 h 1304807"/>
                  <a:gd name="connsiteX3" fmla="*/ 1959368 w 2176911"/>
                  <a:gd name="connsiteY3" fmla="*/ 1299704 h 1304807"/>
                  <a:gd name="connsiteX4" fmla="*/ 2140576 w 2176911"/>
                  <a:gd name="connsiteY4" fmla="*/ 1009049 h 1304807"/>
                  <a:gd name="connsiteX5" fmla="*/ 1874853 w 2176911"/>
                  <a:gd name="connsiteY5" fmla="*/ 313480 h 1304807"/>
                  <a:gd name="connsiteX6" fmla="*/ 1413745 w 2176911"/>
                  <a:gd name="connsiteY6" fmla="*/ 24311 h 1304807"/>
                  <a:gd name="connsiteX7" fmla="*/ 556658 w 2176911"/>
                  <a:gd name="connsiteY7" fmla="*/ 26916 h 1304807"/>
                  <a:gd name="connsiteX8" fmla="*/ 409313 w 2176911"/>
                  <a:gd name="connsiteY8" fmla="*/ 184507 h 1304807"/>
                  <a:gd name="connsiteX0" fmla="*/ 409313 w 2179359"/>
                  <a:gd name="connsiteY0" fmla="*/ 184507 h 1303397"/>
                  <a:gd name="connsiteX1" fmla="*/ 12191 w 2179359"/>
                  <a:gd name="connsiteY1" fmla="*/ 1064438 h 1303397"/>
                  <a:gd name="connsiteX2" fmla="*/ 229359 w 2179359"/>
                  <a:gd name="connsiteY2" fmla="*/ 1283779 h 1303397"/>
                  <a:gd name="connsiteX3" fmla="*/ 1959368 w 2179359"/>
                  <a:gd name="connsiteY3" fmla="*/ 1299704 h 1303397"/>
                  <a:gd name="connsiteX4" fmla="*/ 2140576 w 2179359"/>
                  <a:gd name="connsiteY4" fmla="*/ 1009049 h 1303397"/>
                  <a:gd name="connsiteX5" fmla="*/ 1874853 w 2179359"/>
                  <a:gd name="connsiteY5" fmla="*/ 313480 h 1303397"/>
                  <a:gd name="connsiteX6" fmla="*/ 1413745 w 2179359"/>
                  <a:gd name="connsiteY6" fmla="*/ 24311 h 1303397"/>
                  <a:gd name="connsiteX7" fmla="*/ 556658 w 2179359"/>
                  <a:gd name="connsiteY7" fmla="*/ 26916 h 1303397"/>
                  <a:gd name="connsiteX8" fmla="*/ 409313 w 2179359"/>
                  <a:gd name="connsiteY8" fmla="*/ 184507 h 1303397"/>
                  <a:gd name="connsiteX0" fmla="*/ 407937 w 2177983"/>
                  <a:gd name="connsiteY0" fmla="*/ 184507 h 1300238"/>
                  <a:gd name="connsiteX1" fmla="*/ 10815 w 2177983"/>
                  <a:gd name="connsiteY1" fmla="*/ 1064438 h 1300238"/>
                  <a:gd name="connsiteX2" fmla="*/ 227983 w 2177983"/>
                  <a:gd name="connsiteY2" fmla="*/ 1283779 h 1300238"/>
                  <a:gd name="connsiteX3" fmla="*/ 1957992 w 2177983"/>
                  <a:gd name="connsiteY3" fmla="*/ 1299704 h 1300238"/>
                  <a:gd name="connsiteX4" fmla="*/ 2139200 w 2177983"/>
                  <a:gd name="connsiteY4" fmla="*/ 1009049 h 1300238"/>
                  <a:gd name="connsiteX5" fmla="*/ 1873477 w 2177983"/>
                  <a:gd name="connsiteY5" fmla="*/ 313480 h 1300238"/>
                  <a:gd name="connsiteX6" fmla="*/ 1412369 w 2177983"/>
                  <a:gd name="connsiteY6" fmla="*/ 24311 h 1300238"/>
                  <a:gd name="connsiteX7" fmla="*/ 555282 w 2177983"/>
                  <a:gd name="connsiteY7" fmla="*/ 26916 h 1300238"/>
                  <a:gd name="connsiteX8" fmla="*/ 407937 w 2177983"/>
                  <a:gd name="connsiteY8" fmla="*/ 184507 h 1300238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55282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92191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1671 h 1277521"/>
                  <a:gd name="connsiteX1" fmla="*/ 10815 w 2194998"/>
                  <a:gd name="connsiteY1" fmla="*/ 1041602 h 1277521"/>
                  <a:gd name="connsiteX2" fmla="*/ 227983 w 2194998"/>
                  <a:gd name="connsiteY2" fmla="*/ 1260943 h 1277521"/>
                  <a:gd name="connsiteX3" fmla="*/ 1957992 w 2194998"/>
                  <a:gd name="connsiteY3" fmla="*/ 1276868 h 1277521"/>
                  <a:gd name="connsiteX4" fmla="*/ 2139200 w 2194998"/>
                  <a:gd name="connsiteY4" fmla="*/ 986213 h 1277521"/>
                  <a:gd name="connsiteX5" fmla="*/ 1873477 w 2194998"/>
                  <a:gd name="connsiteY5" fmla="*/ 290644 h 1277521"/>
                  <a:gd name="connsiteX6" fmla="*/ 1412369 w 2194998"/>
                  <a:gd name="connsiteY6" fmla="*/ 1475 h 1277521"/>
                  <a:gd name="connsiteX7" fmla="*/ 592191 w 2194998"/>
                  <a:gd name="connsiteY7" fmla="*/ 4080 h 1277521"/>
                  <a:gd name="connsiteX8" fmla="*/ 407937 w 2194998"/>
                  <a:gd name="connsiteY8" fmla="*/ 161671 h 1277521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6722 w 2193783"/>
                  <a:gd name="connsiteY0" fmla="*/ 162330 h 1282395"/>
                  <a:gd name="connsiteX1" fmla="*/ 13383 w 2193783"/>
                  <a:gd name="connsiteY1" fmla="*/ 1046045 h 1282395"/>
                  <a:gd name="connsiteX2" fmla="*/ 226768 w 2193783"/>
                  <a:gd name="connsiteY2" fmla="*/ 1261602 h 1282395"/>
                  <a:gd name="connsiteX3" fmla="*/ 1956777 w 2193783"/>
                  <a:gd name="connsiteY3" fmla="*/ 1277527 h 1282395"/>
                  <a:gd name="connsiteX4" fmla="*/ 2137985 w 2193783"/>
                  <a:gd name="connsiteY4" fmla="*/ 986872 h 1282395"/>
                  <a:gd name="connsiteX5" fmla="*/ 1872262 w 2193783"/>
                  <a:gd name="connsiteY5" fmla="*/ 291303 h 1282395"/>
                  <a:gd name="connsiteX6" fmla="*/ 1411154 w 2193783"/>
                  <a:gd name="connsiteY6" fmla="*/ 2134 h 1282395"/>
                  <a:gd name="connsiteX7" fmla="*/ 606455 w 2193783"/>
                  <a:gd name="connsiteY7" fmla="*/ 2358 h 1282395"/>
                  <a:gd name="connsiteX8" fmla="*/ 406722 w 2193783"/>
                  <a:gd name="connsiteY8" fmla="*/ 162330 h 1282395"/>
                  <a:gd name="connsiteX0" fmla="*/ 406722 w 2190370"/>
                  <a:gd name="connsiteY0" fmla="*/ 162330 h 1302822"/>
                  <a:gd name="connsiteX1" fmla="*/ 13383 w 2190370"/>
                  <a:gd name="connsiteY1" fmla="*/ 1046045 h 1302822"/>
                  <a:gd name="connsiteX2" fmla="*/ 226768 w 2190370"/>
                  <a:gd name="connsiteY2" fmla="*/ 1261602 h 1302822"/>
                  <a:gd name="connsiteX3" fmla="*/ 1956777 w 2190370"/>
                  <a:gd name="connsiteY3" fmla="*/ 1277527 h 1302822"/>
                  <a:gd name="connsiteX4" fmla="*/ 2137985 w 2190370"/>
                  <a:gd name="connsiteY4" fmla="*/ 986872 h 1302822"/>
                  <a:gd name="connsiteX5" fmla="*/ 1872262 w 2190370"/>
                  <a:gd name="connsiteY5" fmla="*/ 291303 h 1302822"/>
                  <a:gd name="connsiteX6" fmla="*/ 1411154 w 2190370"/>
                  <a:gd name="connsiteY6" fmla="*/ 2134 h 1302822"/>
                  <a:gd name="connsiteX7" fmla="*/ 606455 w 2190370"/>
                  <a:gd name="connsiteY7" fmla="*/ 2358 h 1302822"/>
                  <a:gd name="connsiteX8" fmla="*/ 406722 w 2190370"/>
                  <a:gd name="connsiteY8" fmla="*/ 162330 h 1302822"/>
                  <a:gd name="connsiteX0" fmla="*/ 417622 w 2202664"/>
                  <a:gd name="connsiteY0" fmla="*/ 162330 h 1302822"/>
                  <a:gd name="connsiteX1" fmla="*/ 24283 w 2202664"/>
                  <a:gd name="connsiteY1" fmla="*/ 1046045 h 1302822"/>
                  <a:gd name="connsiteX2" fmla="*/ 211182 w 2202664"/>
                  <a:gd name="connsiteY2" fmla="*/ 1261602 h 1302822"/>
                  <a:gd name="connsiteX3" fmla="*/ 1967677 w 2202664"/>
                  <a:gd name="connsiteY3" fmla="*/ 1277527 h 1302822"/>
                  <a:gd name="connsiteX4" fmla="*/ 2148885 w 2202664"/>
                  <a:gd name="connsiteY4" fmla="*/ 986872 h 1302822"/>
                  <a:gd name="connsiteX5" fmla="*/ 1883162 w 2202664"/>
                  <a:gd name="connsiteY5" fmla="*/ 291303 h 1302822"/>
                  <a:gd name="connsiteX6" fmla="*/ 1422054 w 2202664"/>
                  <a:gd name="connsiteY6" fmla="*/ 2134 h 1302822"/>
                  <a:gd name="connsiteX7" fmla="*/ 617355 w 2202664"/>
                  <a:gd name="connsiteY7" fmla="*/ 2358 h 1302822"/>
                  <a:gd name="connsiteX8" fmla="*/ 417622 w 2202664"/>
                  <a:gd name="connsiteY8" fmla="*/ 162330 h 1302822"/>
                  <a:gd name="connsiteX0" fmla="*/ 425361 w 2211275"/>
                  <a:gd name="connsiteY0" fmla="*/ 162330 h 1303348"/>
                  <a:gd name="connsiteX1" fmla="*/ 32022 w 2211275"/>
                  <a:gd name="connsiteY1" fmla="*/ 1046045 h 1303348"/>
                  <a:gd name="connsiteX2" fmla="*/ 202524 w 2211275"/>
                  <a:gd name="connsiteY2" fmla="*/ 1262863 h 1303348"/>
                  <a:gd name="connsiteX3" fmla="*/ 1975416 w 2211275"/>
                  <a:gd name="connsiteY3" fmla="*/ 1277527 h 1303348"/>
                  <a:gd name="connsiteX4" fmla="*/ 2156624 w 2211275"/>
                  <a:gd name="connsiteY4" fmla="*/ 986872 h 1303348"/>
                  <a:gd name="connsiteX5" fmla="*/ 1890901 w 2211275"/>
                  <a:gd name="connsiteY5" fmla="*/ 291303 h 1303348"/>
                  <a:gd name="connsiteX6" fmla="*/ 1429793 w 2211275"/>
                  <a:gd name="connsiteY6" fmla="*/ 2134 h 1303348"/>
                  <a:gd name="connsiteX7" fmla="*/ 625094 w 2211275"/>
                  <a:gd name="connsiteY7" fmla="*/ 2358 h 1303348"/>
                  <a:gd name="connsiteX8" fmla="*/ 425361 w 2211275"/>
                  <a:gd name="connsiteY8" fmla="*/ 162330 h 1303348"/>
                  <a:gd name="connsiteX0" fmla="*/ 425830 w 2211744"/>
                  <a:gd name="connsiteY0" fmla="*/ 162330 h 1297198"/>
                  <a:gd name="connsiteX1" fmla="*/ 32491 w 2211744"/>
                  <a:gd name="connsiteY1" fmla="*/ 1046045 h 1297198"/>
                  <a:gd name="connsiteX2" fmla="*/ 202993 w 2211744"/>
                  <a:gd name="connsiteY2" fmla="*/ 1262863 h 1297198"/>
                  <a:gd name="connsiteX3" fmla="*/ 1975885 w 2211744"/>
                  <a:gd name="connsiteY3" fmla="*/ 1277527 h 1297198"/>
                  <a:gd name="connsiteX4" fmla="*/ 2157093 w 2211744"/>
                  <a:gd name="connsiteY4" fmla="*/ 986872 h 1297198"/>
                  <a:gd name="connsiteX5" fmla="*/ 1891370 w 2211744"/>
                  <a:gd name="connsiteY5" fmla="*/ 291303 h 1297198"/>
                  <a:gd name="connsiteX6" fmla="*/ 1430262 w 2211744"/>
                  <a:gd name="connsiteY6" fmla="*/ 2134 h 1297198"/>
                  <a:gd name="connsiteX7" fmla="*/ 625563 w 2211744"/>
                  <a:gd name="connsiteY7" fmla="*/ 2358 h 1297198"/>
                  <a:gd name="connsiteX8" fmla="*/ 425830 w 2211744"/>
                  <a:gd name="connsiteY8" fmla="*/ 162330 h 1297198"/>
                  <a:gd name="connsiteX0" fmla="*/ 425830 w 2218792"/>
                  <a:gd name="connsiteY0" fmla="*/ 162330 h 1278012"/>
                  <a:gd name="connsiteX1" fmla="*/ 32491 w 2218792"/>
                  <a:gd name="connsiteY1" fmla="*/ 1046045 h 1278012"/>
                  <a:gd name="connsiteX2" fmla="*/ 202993 w 2218792"/>
                  <a:gd name="connsiteY2" fmla="*/ 1262863 h 1278012"/>
                  <a:gd name="connsiteX3" fmla="*/ 1975885 w 2218792"/>
                  <a:gd name="connsiteY3" fmla="*/ 1277527 h 1278012"/>
                  <a:gd name="connsiteX4" fmla="*/ 2157093 w 2218792"/>
                  <a:gd name="connsiteY4" fmla="*/ 986872 h 1278012"/>
                  <a:gd name="connsiteX5" fmla="*/ 1891370 w 2218792"/>
                  <a:gd name="connsiteY5" fmla="*/ 291303 h 1278012"/>
                  <a:gd name="connsiteX6" fmla="*/ 1430262 w 2218792"/>
                  <a:gd name="connsiteY6" fmla="*/ 2134 h 1278012"/>
                  <a:gd name="connsiteX7" fmla="*/ 625563 w 2218792"/>
                  <a:gd name="connsiteY7" fmla="*/ 2358 h 1278012"/>
                  <a:gd name="connsiteX8" fmla="*/ 425830 w 2218792"/>
                  <a:gd name="connsiteY8" fmla="*/ 162330 h 1278012"/>
                  <a:gd name="connsiteX0" fmla="*/ 422416 w 2175630"/>
                  <a:gd name="connsiteY0" fmla="*/ 162330 h 1288945"/>
                  <a:gd name="connsiteX1" fmla="*/ 29077 w 2175630"/>
                  <a:gd name="connsiteY1" fmla="*/ 1046045 h 1288945"/>
                  <a:gd name="connsiteX2" fmla="*/ 199579 w 2175630"/>
                  <a:gd name="connsiteY2" fmla="*/ 1262863 h 1288945"/>
                  <a:gd name="connsiteX3" fmla="*/ 1924544 w 2175630"/>
                  <a:gd name="connsiteY3" fmla="*/ 1283833 h 1288945"/>
                  <a:gd name="connsiteX4" fmla="*/ 2153679 w 2175630"/>
                  <a:gd name="connsiteY4" fmla="*/ 986872 h 1288945"/>
                  <a:gd name="connsiteX5" fmla="*/ 1887956 w 2175630"/>
                  <a:gd name="connsiteY5" fmla="*/ 291303 h 1288945"/>
                  <a:gd name="connsiteX6" fmla="*/ 1426848 w 2175630"/>
                  <a:gd name="connsiteY6" fmla="*/ 2134 h 1288945"/>
                  <a:gd name="connsiteX7" fmla="*/ 622149 w 2175630"/>
                  <a:gd name="connsiteY7" fmla="*/ 2358 h 1288945"/>
                  <a:gd name="connsiteX8" fmla="*/ 422416 w 2175630"/>
                  <a:gd name="connsiteY8" fmla="*/ 162330 h 1288945"/>
                  <a:gd name="connsiteX0" fmla="*/ 424815 w 2196524"/>
                  <a:gd name="connsiteY0" fmla="*/ 162330 h 1293060"/>
                  <a:gd name="connsiteX1" fmla="*/ 31476 w 2196524"/>
                  <a:gd name="connsiteY1" fmla="*/ 1046045 h 1293060"/>
                  <a:gd name="connsiteX2" fmla="*/ 201978 w 2196524"/>
                  <a:gd name="connsiteY2" fmla="*/ 1262863 h 1293060"/>
                  <a:gd name="connsiteX3" fmla="*/ 1966041 w 2196524"/>
                  <a:gd name="connsiteY3" fmla="*/ 1290139 h 1293060"/>
                  <a:gd name="connsiteX4" fmla="*/ 2156078 w 2196524"/>
                  <a:gd name="connsiteY4" fmla="*/ 986872 h 1293060"/>
                  <a:gd name="connsiteX5" fmla="*/ 1890355 w 2196524"/>
                  <a:gd name="connsiteY5" fmla="*/ 291303 h 1293060"/>
                  <a:gd name="connsiteX6" fmla="*/ 1429247 w 2196524"/>
                  <a:gd name="connsiteY6" fmla="*/ 2134 h 1293060"/>
                  <a:gd name="connsiteX7" fmla="*/ 624548 w 2196524"/>
                  <a:gd name="connsiteY7" fmla="*/ 2358 h 1293060"/>
                  <a:gd name="connsiteX8" fmla="*/ 424815 w 2196524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15052 w 2208904"/>
                  <a:gd name="connsiteY0" fmla="*/ 162330 h 1295421"/>
                  <a:gd name="connsiteX1" fmla="*/ 39371 w 2208904"/>
                  <a:gd name="connsiteY1" fmla="*/ 1000640 h 1295421"/>
                  <a:gd name="connsiteX2" fmla="*/ 192215 w 2208904"/>
                  <a:gd name="connsiteY2" fmla="*/ 1262863 h 1295421"/>
                  <a:gd name="connsiteX3" fmla="*/ 1956278 w 2208904"/>
                  <a:gd name="connsiteY3" fmla="*/ 1290139 h 1295421"/>
                  <a:gd name="connsiteX4" fmla="*/ 2146315 w 2208904"/>
                  <a:gd name="connsiteY4" fmla="*/ 986872 h 1295421"/>
                  <a:gd name="connsiteX5" fmla="*/ 1880592 w 2208904"/>
                  <a:gd name="connsiteY5" fmla="*/ 291303 h 1295421"/>
                  <a:gd name="connsiteX6" fmla="*/ 1419484 w 2208904"/>
                  <a:gd name="connsiteY6" fmla="*/ 2134 h 1295421"/>
                  <a:gd name="connsiteX7" fmla="*/ 614785 w 2208904"/>
                  <a:gd name="connsiteY7" fmla="*/ 2358 h 1295421"/>
                  <a:gd name="connsiteX8" fmla="*/ 415052 w 2208904"/>
                  <a:gd name="connsiteY8" fmla="*/ 162330 h 1295421"/>
                  <a:gd name="connsiteX0" fmla="*/ 415052 w 2208904"/>
                  <a:gd name="connsiteY0" fmla="*/ 162330 h 1290139"/>
                  <a:gd name="connsiteX1" fmla="*/ 39371 w 2208904"/>
                  <a:gd name="connsiteY1" fmla="*/ 1000640 h 1290139"/>
                  <a:gd name="connsiteX2" fmla="*/ 192215 w 2208904"/>
                  <a:gd name="connsiteY2" fmla="*/ 1262863 h 1290139"/>
                  <a:gd name="connsiteX3" fmla="*/ 1956278 w 2208904"/>
                  <a:gd name="connsiteY3" fmla="*/ 1290139 h 1290139"/>
                  <a:gd name="connsiteX4" fmla="*/ 2146315 w 2208904"/>
                  <a:gd name="connsiteY4" fmla="*/ 986872 h 1290139"/>
                  <a:gd name="connsiteX5" fmla="*/ 1880592 w 2208904"/>
                  <a:gd name="connsiteY5" fmla="*/ 291303 h 1290139"/>
                  <a:gd name="connsiteX6" fmla="*/ 1419484 w 2208904"/>
                  <a:gd name="connsiteY6" fmla="*/ 2134 h 1290139"/>
                  <a:gd name="connsiteX7" fmla="*/ 614785 w 2208904"/>
                  <a:gd name="connsiteY7" fmla="*/ 2358 h 1290139"/>
                  <a:gd name="connsiteX8" fmla="*/ 415052 w 2208904"/>
                  <a:gd name="connsiteY8" fmla="*/ 162330 h 1290139"/>
                  <a:gd name="connsiteX0" fmla="*/ 401334 w 2187110"/>
                  <a:gd name="connsiteY0" fmla="*/ 162330 h 1337291"/>
                  <a:gd name="connsiteX1" fmla="*/ 25653 w 2187110"/>
                  <a:gd name="connsiteY1" fmla="*/ 1000640 h 1337291"/>
                  <a:gd name="connsiteX2" fmla="*/ 206141 w 2187110"/>
                  <a:gd name="connsiteY2" fmla="*/ 1337291 h 1337291"/>
                  <a:gd name="connsiteX3" fmla="*/ 1942560 w 2187110"/>
                  <a:gd name="connsiteY3" fmla="*/ 1290139 h 1337291"/>
                  <a:gd name="connsiteX4" fmla="*/ 2132597 w 2187110"/>
                  <a:gd name="connsiteY4" fmla="*/ 986872 h 1337291"/>
                  <a:gd name="connsiteX5" fmla="*/ 1866874 w 2187110"/>
                  <a:gd name="connsiteY5" fmla="*/ 291303 h 1337291"/>
                  <a:gd name="connsiteX6" fmla="*/ 1405766 w 2187110"/>
                  <a:gd name="connsiteY6" fmla="*/ 2134 h 1337291"/>
                  <a:gd name="connsiteX7" fmla="*/ 601067 w 2187110"/>
                  <a:gd name="connsiteY7" fmla="*/ 2358 h 1337291"/>
                  <a:gd name="connsiteX8" fmla="*/ 401334 w 2187110"/>
                  <a:gd name="connsiteY8" fmla="*/ 162330 h 1337291"/>
                  <a:gd name="connsiteX0" fmla="*/ 414572 w 2200348"/>
                  <a:gd name="connsiteY0" fmla="*/ 162330 h 1353851"/>
                  <a:gd name="connsiteX1" fmla="*/ 17626 w 2200348"/>
                  <a:gd name="connsiteY1" fmla="*/ 1077195 h 1353851"/>
                  <a:gd name="connsiteX2" fmla="*/ 219379 w 2200348"/>
                  <a:gd name="connsiteY2" fmla="*/ 1337291 h 1353851"/>
                  <a:gd name="connsiteX3" fmla="*/ 1955798 w 2200348"/>
                  <a:gd name="connsiteY3" fmla="*/ 1290139 h 1353851"/>
                  <a:gd name="connsiteX4" fmla="*/ 2145835 w 2200348"/>
                  <a:gd name="connsiteY4" fmla="*/ 986872 h 1353851"/>
                  <a:gd name="connsiteX5" fmla="*/ 1880112 w 2200348"/>
                  <a:gd name="connsiteY5" fmla="*/ 291303 h 1353851"/>
                  <a:gd name="connsiteX6" fmla="*/ 1419004 w 2200348"/>
                  <a:gd name="connsiteY6" fmla="*/ 2134 h 1353851"/>
                  <a:gd name="connsiteX7" fmla="*/ 614305 w 2200348"/>
                  <a:gd name="connsiteY7" fmla="*/ 2358 h 1353851"/>
                  <a:gd name="connsiteX8" fmla="*/ 414572 w 2200348"/>
                  <a:gd name="connsiteY8" fmla="*/ 162330 h 1353851"/>
                  <a:gd name="connsiteX0" fmla="*/ 451177 w 2236953"/>
                  <a:gd name="connsiteY0" fmla="*/ 162727 h 1345604"/>
                  <a:gd name="connsiteX1" fmla="*/ 3195 w 2236953"/>
                  <a:gd name="connsiteY1" fmla="*/ 1194550 h 1345604"/>
                  <a:gd name="connsiteX2" fmla="*/ 255984 w 2236953"/>
                  <a:gd name="connsiteY2" fmla="*/ 1337688 h 1345604"/>
                  <a:gd name="connsiteX3" fmla="*/ 1992403 w 2236953"/>
                  <a:gd name="connsiteY3" fmla="*/ 1290536 h 1345604"/>
                  <a:gd name="connsiteX4" fmla="*/ 2182440 w 2236953"/>
                  <a:gd name="connsiteY4" fmla="*/ 987269 h 1345604"/>
                  <a:gd name="connsiteX5" fmla="*/ 1916717 w 2236953"/>
                  <a:gd name="connsiteY5" fmla="*/ 291700 h 1345604"/>
                  <a:gd name="connsiteX6" fmla="*/ 1455609 w 2236953"/>
                  <a:gd name="connsiteY6" fmla="*/ 2531 h 1345604"/>
                  <a:gd name="connsiteX7" fmla="*/ 650910 w 2236953"/>
                  <a:gd name="connsiteY7" fmla="*/ 2755 h 1345604"/>
                  <a:gd name="connsiteX8" fmla="*/ 451177 w 2236953"/>
                  <a:gd name="connsiteY8" fmla="*/ 162727 h 1345604"/>
                  <a:gd name="connsiteX0" fmla="*/ 486259 w 2272035"/>
                  <a:gd name="connsiteY0" fmla="*/ 166223 h 1341461"/>
                  <a:gd name="connsiteX1" fmla="*/ 0 w 2272035"/>
                  <a:gd name="connsiteY1" fmla="*/ 1302245 h 1341461"/>
                  <a:gd name="connsiteX2" fmla="*/ 291066 w 2272035"/>
                  <a:gd name="connsiteY2" fmla="*/ 1341184 h 1341461"/>
                  <a:gd name="connsiteX3" fmla="*/ 2027485 w 2272035"/>
                  <a:gd name="connsiteY3" fmla="*/ 1294032 h 1341461"/>
                  <a:gd name="connsiteX4" fmla="*/ 2217522 w 2272035"/>
                  <a:gd name="connsiteY4" fmla="*/ 990765 h 1341461"/>
                  <a:gd name="connsiteX5" fmla="*/ 1951799 w 2272035"/>
                  <a:gd name="connsiteY5" fmla="*/ 295196 h 1341461"/>
                  <a:gd name="connsiteX6" fmla="*/ 1490691 w 2272035"/>
                  <a:gd name="connsiteY6" fmla="*/ 6027 h 1341461"/>
                  <a:gd name="connsiteX7" fmla="*/ 685992 w 2272035"/>
                  <a:gd name="connsiteY7" fmla="*/ 6251 h 1341461"/>
                  <a:gd name="connsiteX8" fmla="*/ 486259 w 2272035"/>
                  <a:gd name="connsiteY8" fmla="*/ 166223 h 1341461"/>
                  <a:gd name="connsiteX0" fmla="*/ 415957 w 2201733"/>
                  <a:gd name="connsiteY0" fmla="*/ 162331 h 1353065"/>
                  <a:gd name="connsiteX1" fmla="*/ 16885 w 2201733"/>
                  <a:gd name="connsiteY1" fmla="*/ 1087828 h 1353065"/>
                  <a:gd name="connsiteX2" fmla="*/ 220764 w 2201733"/>
                  <a:gd name="connsiteY2" fmla="*/ 1337292 h 1353065"/>
                  <a:gd name="connsiteX3" fmla="*/ 1957183 w 2201733"/>
                  <a:gd name="connsiteY3" fmla="*/ 1290140 h 1353065"/>
                  <a:gd name="connsiteX4" fmla="*/ 2147220 w 2201733"/>
                  <a:gd name="connsiteY4" fmla="*/ 986873 h 1353065"/>
                  <a:gd name="connsiteX5" fmla="*/ 1881497 w 2201733"/>
                  <a:gd name="connsiteY5" fmla="*/ 291304 h 1353065"/>
                  <a:gd name="connsiteX6" fmla="*/ 1420389 w 2201733"/>
                  <a:gd name="connsiteY6" fmla="*/ 2135 h 1353065"/>
                  <a:gd name="connsiteX7" fmla="*/ 615690 w 2201733"/>
                  <a:gd name="connsiteY7" fmla="*/ 2359 h 1353065"/>
                  <a:gd name="connsiteX8" fmla="*/ 415957 w 2201733"/>
                  <a:gd name="connsiteY8" fmla="*/ 162331 h 1353065"/>
                  <a:gd name="connsiteX0" fmla="*/ 452870 w 2238646"/>
                  <a:gd name="connsiteY0" fmla="*/ 163547 h 1344386"/>
                  <a:gd name="connsiteX1" fmla="*/ 2762 w 2238646"/>
                  <a:gd name="connsiteY1" fmla="*/ 1223014 h 1344386"/>
                  <a:gd name="connsiteX2" fmla="*/ 257677 w 2238646"/>
                  <a:gd name="connsiteY2" fmla="*/ 1338508 h 1344386"/>
                  <a:gd name="connsiteX3" fmla="*/ 1994096 w 2238646"/>
                  <a:gd name="connsiteY3" fmla="*/ 1291356 h 1344386"/>
                  <a:gd name="connsiteX4" fmla="*/ 2184133 w 2238646"/>
                  <a:gd name="connsiteY4" fmla="*/ 988089 h 1344386"/>
                  <a:gd name="connsiteX5" fmla="*/ 1918410 w 2238646"/>
                  <a:gd name="connsiteY5" fmla="*/ 292520 h 1344386"/>
                  <a:gd name="connsiteX6" fmla="*/ 1457302 w 2238646"/>
                  <a:gd name="connsiteY6" fmla="*/ 3351 h 1344386"/>
                  <a:gd name="connsiteX7" fmla="*/ 652603 w 2238646"/>
                  <a:gd name="connsiteY7" fmla="*/ 3575 h 1344386"/>
                  <a:gd name="connsiteX8" fmla="*/ 452870 w 2238646"/>
                  <a:gd name="connsiteY8" fmla="*/ 163547 h 1344386"/>
                  <a:gd name="connsiteX0" fmla="*/ 415957 w 2201733"/>
                  <a:gd name="connsiteY0" fmla="*/ 162331 h 1356841"/>
                  <a:gd name="connsiteX1" fmla="*/ 16885 w 2201733"/>
                  <a:gd name="connsiteY1" fmla="*/ 1036792 h 1356841"/>
                  <a:gd name="connsiteX2" fmla="*/ 220764 w 2201733"/>
                  <a:gd name="connsiteY2" fmla="*/ 1337292 h 1356841"/>
                  <a:gd name="connsiteX3" fmla="*/ 1957183 w 2201733"/>
                  <a:gd name="connsiteY3" fmla="*/ 1290140 h 1356841"/>
                  <a:gd name="connsiteX4" fmla="*/ 2147220 w 2201733"/>
                  <a:gd name="connsiteY4" fmla="*/ 986873 h 1356841"/>
                  <a:gd name="connsiteX5" fmla="*/ 1881497 w 2201733"/>
                  <a:gd name="connsiteY5" fmla="*/ 291304 h 1356841"/>
                  <a:gd name="connsiteX6" fmla="*/ 1420389 w 2201733"/>
                  <a:gd name="connsiteY6" fmla="*/ 2135 h 1356841"/>
                  <a:gd name="connsiteX7" fmla="*/ 615690 w 2201733"/>
                  <a:gd name="connsiteY7" fmla="*/ 2359 h 1356841"/>
                  <a:gd name="connsiteX8" fmla="*/ 415957 w 2201733"/>
                  <a:gd name="connsiteY8" fmla="*/ 162331 h 1356841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8815 w 2210171"/>
                  <a:gd name="connsiteY0" fmla="*/ 162331 h 1371171"/>
                  <a:gd name="connsiteX1" fmla="*/ 19743 w 2210171"/>
                  <a:gd name="connsiteY1" fmla="*/ 1075069 h 1371171"/>
                  <a:gd name="connsiteX2" fmla="*/ 223622 w 2210171"/>
                  <a:gd name="connsiteY2" fmla="*/ 1337292 h 1371171"/>
                  <a:gd name="connsiteX3" fmla="*/ 2013025 w 2210171"/>
                  <a:gd name="connsiteY3" fmla="*/ 1329451 h 1371171"/>
                  <a:gd name="connsiteX4" fmla="*/ 2150078 w 2210171"/>
                  <a:gd name="connsiteY4" fmla="*/ 986873 h 1371171"/>
                  <a:gd name="connsiteX5" fmla="*/ 1884355 w 2210171"/>
                  <a:gd name="connsiteY5" fmla="*/ 291304 h 1371171"/>
                  <a:gd name="connsiteX6" fmla="*/ 1423247 w 2210171"/>
                  <a:gd name="connsiteY6" fmla="*/ 2135 h 1371171"/>
                  <a:gd name="connsiteX7" fmla="*/ 618548 w 2210171"/>
                  <a:gd name="connsiteY7" fmla="*/ 2359 h 1371171"/>
                  <a:gd name="connsiteX8" fmla="*/ 418815 w 2210171"/>
                  <a:gd name="connsiteY8" fmla="*/ 162331 h 1371171"/>
                  <a:gd name="connsiteX0" fmla="*/ 421564 w 2243923"/>
                  <a:gd name="connsiteY0" fmla="*/ 162331 h 1375167"/>
                  <a:gd name="connsiteX1" fmla="*/ 22492 w 2243923"/>
                  <a:gd name="connsiteY1" fmla="*/ 1075069 h 1375167"/>
                  <a:gd name="connsiteX2" fmla="*/ 226371 w 2243923"/>
                  <a:gd name="connsiteY2" fmla="*/ 1337292 h 1375167"/>
                  <a:gd name="connsiteX3" fmla="*/ 2065340 w 2243923"/>
                  <a:gd name="connsiteY3" fmla="*/ 1336288 h 1375167"/>
                  <a:gd name="connsiteX4" fmla="*/ 2152827 w 2243923"/>
                  <a:gd name="connsiteY4" fmla="*/ 986873 h 1375167"/>
                  <a:gd name="connsiteX5" fmla="*/ 1887104 w 2243923"/>
                  <a:gd name="connsiteY5" fmla="*/ 291304 h 1375167"/>
                  <a:gd name="connsiteX6" fmla="*/ 1425996 w 2243923"/>
                  <a:gd name="connsiteY6" fmla="*/ 2135 h 1375167"/>
                  <a:gd name="connsiteX7" fmla="*/ 621297 w 2243923"/>
                  <a:gd name="connsiteY7" fmla="*/ 2359 h 1375167"/>
                  <a:gd name="connsiteX8" fmla="*/ 421564 w 2243923"/>
                  <a:gd name="connsiteY8" fmla="*/ 162331 h 1375167"/>
                  <a:gd name="connsiteX0" fmla="*/ 421564 w 2241053"/>
                  <a:gd name="connsiteY0" fmla="*/ 162331 h 1357617"/>
                  <a:gd name="connsiteX1" fmla="*/ 22492 w 2241053"/>
                  <a:gd name="connsiteY1" fmla="*/ 1075069 h 1357617"/>
                  <a:gd name="connsiteX2" fmla="*/ 226371 w 2241053"/>
                  <a:gd name="connsiteY2" fmla="*/ 1337292 h 1357617"/>
                  <a:gd name="connsiteX3" fmla="*/ 2065340 w 2241053"/>
                  <a:gd name="connsiteY3" fmla="*/ 1336288 h 1357617"/>
                  <a:gd name="connsiteX4" fmla="*/ 2152827 w 2241053"/>
                  <a:gd name="connsiteY4" fmla="*/ 986873 h 1357617"/>
                  <a:gd name="connsiteX5" fmla="*/ 1887104 w 2241053"/>
                  <a:gd name="connsiteY5" fmla="*/ 291304 h 1357617"/>
                  <a:gd name="connsiteX6" fmla="*/ 1425996 w 2241053"/>
                  <a:gd name="connsiteY6" fmla="*/ 2135 h 1357617"/>
                  <a:gd name="connsiteX7" fmla="*/ 621297 w 2241053"/>
                  <a:gd name="connsiteY7" fmla="*/ 2359 h 1357617"/>
                  <a:gd name="connsiteX8" fmla="*/ 421564 w 2241053"/>
                  <a:gd name="connsiteY8" fmla="*/ 162331 h 1357617"/>
                  <a:gd name="connsiteX0" fmla="*/ 419285 w 2238774"/>
                  <a:gd name="connsiteY0" fmla="*/ 162331 h 1344021"/>
                  <a:gd name="connsiteX1" fmla="*/ 20213 w 2238774"/>
                  <a:gd name="connsiteY1" fmla="*/ 1075069 h 1344021"/>
                  <a:gd name="connsiteX2" fmla="*/ 224092 w 2238774"/>
                  <a:gd name="connsiteY2" fmla="*/ 1337292 h 1344021"/>
                  <a:gd name="connsiteX3" fmla="*/ 2063061 w 2238774"/>
                  <a:gd name="connsiteY3" fmla="*/ 1336288 h 1344021"/>
                  <a:gd name="connsiteX4" fmla="*/ 2150548 w 2238774"/>
                  <a:gd name="connsiteY4" fmla="*/ 986873 h 1344021"/>
                  <a:gd name="connsiteX5" fmla="*/ 1884825 w 2238774"/>
                  <a:gd name="connsiteY5" fmla="*/ 291304 h 1344021"/>
                  <a:gd name="connsiteX6" fmla="*/ 1423717 w 2238774"/>
                  <a:gd name="connsiteY6" fmla="*/ 2135 h 1344021"/>
                  <a:gd name="connsiteX7" fmla="*/ 619018 w 2238774"/>
                  <a:gd name="connsiteY7" fmla="*/ 2359 h 1344021"/>
                  <a:gd name="connsiteX8" fmla="*/ 419285 w 2238774"/>
                  <a:gd name="connsiteY8" fmla="*/ 162331 h 1344021"/>
                  <a:gd name="connsiteX0" fmla="*/ 405897 w 2225386"/>
                  <a:gd name="connsiteY0" fmla="*/ 162331 h 1342541"/>
                  <a:gd name="connsiteX1" fmla="*/ 6825 w 2225386"/>
                  <a:gd name="connsiteY1" fmla="*/ 1075069 h 1342541"/>
                  <a:gd name="connsiteX2" fmla="*/ 210704 w 2225386"/>
                  <a:gd name="connsiteY2" fmla="*/ 1337292 h 1342541"/>
                  <a:gd name="connsiteX3" fmla="*/ 2049673 w 2225386"/>
                  <a:gd name="connsiteY3" fmla="*/ 1336288 h 1342541"/>
                  <a:gd name="connsiteX4" fmla="*/ 2137160 w 2225386"/>
                  <a:gd name="connsiteY4" fmla="*/ 986873 h 1342541"/>
                  <a:gd name="connsiteX5" fmla="*/ 1871437 w 2225386"/>
                  <a:gd name="connsiteY5" fmla="*/ 291304 h 1342541"/>
                  <a:gd name="connsiteX6" fmla="*/ 1410329 w 2225386"/>
                  <a:gd name="connsiteY6" fmla="*/ 2135 h 1342541"/>
                  <a:gd name="connsiteX7" fmla="*/ 605630 w 2225386"/>
                  <a:gd name="connsiteY7" fmla="*/ 2359 h 1342541"/>
                  <a:gd name="connsiteX8" fmla="*/ 405897 w 2225386"/>
                  <a:gd name="connsiteY8" fmla="*/ 162331 h 1342541"/>
                  <a:gd name="connsiteX0" fmla="*/ 405897 w 2225386"/>
                  <a:gd name="connsiteY0" fmla="*/ 162331 h 1341812"/>
                  <a:gd name="connsiteX1" fmla="*/ 6825 w 2225386"/>
                  <a:gd name="connsiteY1" fmla="*/ 1075069 h 1341812"/>
                  <a:gd name="connsiteX2" fmla="*/ 210704 w 2225386"/>
                  <a:gd name="connsiteY2" fmla="*/ 1337292 h 1341812"/>
                  <a:gd name="connsiteX3" fmla="*/ 2049673 w 2225386"/>
                  <a:gd name="connsiteY3" fmla="*/ 1336288 h 1341812"/>
                  <a:gd name="connsiteX4" fmla="*/ 2137160 w 2225386"/>
                  <a:gd name="connsiteY4" fmla="*/ 986873 h 1341812"/>
                  <a:gd name="connsiteX5" fmla="*/ 1871437 w 2225386"/>
                  <a:gd name="connsiteY5" fmla="*/ 291304 h 1341812"/>
                  <a:gd name="connsiteX6" fmla="*/ 1410329 w 2225386"/>
                  <a:gd name="connsiteY6" fmla="*/ 2135 h 1341812"/>
                  <a:gd name="connsiteX7" fmla="*/ 605630 w 2225386"/>
                  <a:gd name="connsiteY7" fmla="*/ 2359 h 1341812"/>
                  <a:gd name="connsiteX8" fmla="*/ 405897 w 2225386"/>
                  <a:gd name="connsiteY8" fmla="*/ 162331 h 1341812"/>
                  <a:gd name="connsiteX0" fmla="*/ 405897 w 2225386"/>
                  <a:gd name="connsiteY0" fmla="*/ 162331 h 1339920"/>
                  <a:gd name="connsiteX1" fmla="*/ 6825 w 2225386"/>
                  <a:gd name="connsiteY1" fmla="*/ 1075069 h 1339920"/>
                  <a:gd name="connsiteX2" fmla="*/ 210704 w 2225386"/>
                  <a:gd name="connsiteY2" fmla="*/ 1337292 h 1339920"/>
                  <a:gd name="connsiteX3" fmla="*/ 2049673 w 2225386"/>
                  <a:gd name="connsiteY3" fmla="*/ 1336288 h 1339920"/>
                  <a:gd name="connsiteX4" fmla="*/ 2137160 w 2225386"/>
                  <a:gd name="connsiteY4" fmla="*/ 986873 h 1339920"/>
                  <a:gd name="connsiteX5" fmla="*/ 1871437 w 2225386"/>
                  <a:gd name="connsiteY5" fmla="*/ 291304 h 1339920"/>
                  <a:gd name="connsiteX6" fmla="*/ 1410329 w 2225386"/>
                  <a:gd name="connsiteY6" fmla="*/ 2135 h 1339920"/>
                  <a:gd name="connsiteX7" fmla="*/ 605630 w 2225386"/>
                  <a:gd name="connsiteY7" fmla="*/ 2359 h 1339920"/>
                  <a:gd name="connsiteX8" fmla="*/ 405897 w 2225386"/>
                  <a:gd name="connsiteY8" fmla="*/ 162331 h 1339920"/>
                  <a:gd name="connsiteX0" fmla="*/ 405897 w 2234837"/>
                  <a:gd name="connsiteY0" fmla="*/ 162331 h 1339920"/>
                  <a:gd name="connsiteX1" fmla="*/ 6825 w 2234837"/>
                  <a:gd name="connsiteY1" fmla="*/ 1075069 h 1339920"/>
                  <a:gd name="connsiteX2" fmla="*/ 210704 w 2234837"/>
                  <a:gd name="connsiteY2" fmla="*/ 1337292 h 1339920"/>
                  <a:gd name="connsiteX3" fmla="*/ 2049673 w 2234837"/>
                  <a:gd name="connsiteY3" fmla="*/ 1336288 h 1339920"/>
                  <a:gd name="connsiteX4" fmla="*/ 2137160 w 2234837"/>
                  <a:gd name="connsiteY4" fmla="*/ 986873 h 1339920"/>
                  <a:gd name="connsiteX5" fmla="*/ 1871437 w 2234837"/>
                  <a:gd name="connsiteY5" fmla="*/ 291304 h 1339920"/>
                  <a:gd name="connsiteX6" fmla="*/ 1410329 w 2234837"/>
                  <a:gd name="connsiteY6" fmla="*/ 2135 h 1339920"/>
                  <a:gd name="connsiteX7" fmla="*/ 605630 w 2234837"/>
                  <a:gd name="connsiteY7" fmla="*/ 2359 h 1339920"/>
                  <a:gd name="connsiteX8" fmla="*/ 405897 w 2234837"/>
                  <a:gd name="connsiteY8" fmla="*/ 162331 h 1339920"/>
                  <a:gd name="connsiteX0" fmla="*/ 405897 w 2238295"/>
                  <a:gd name="connsiteY0" fmla="*/ 162331 h 1339920"/>
                  <a:gd name="connsiteX1" fmla="*/ 6825 w 2238295"/>
                  <a:gd name="connsiteY1" fmla="*/ 1075069 h 1339920"/>
                  <a:gd name="connsiteX2" fmla="*/ 210704 w 2238295"/>
                  <a:gd name="connsiteY2" fmla="*/ 1337292 h 1339920"/>
                  <a:gd name="connsiteX3" fmla="*/ 2049673 w 2238295"/>
                  <a:gd name="connsiteY3" fmla="*/ 1336288 h 1339920"/>
                  <a:gd name="connsiteX4" fmla="*/ 2137160 w 2238295"/>
                  <a:gd name="connsiteY4" fmla="*/ 986873 h 1339920"/>
                  <a:gd name="connsiteX5" fmla="*/ 1871437 w 2238295"/>
                  <a:gd name="connsiteY5" fmla="*/ 291304 h 1339920"/>
                  <a:gd name="connsiteX6" fmla="*/ 1410329 w 2238295"/>
                  <a:gd name="connsiteY6" fmla="*/ 2135 h 1339920"/>
                  <a:gd name="connsiteX7" fmla="*/ 605630 w 2238295"/>
                  <a:gd name="connsiteY7" fmla="*/ 2359 h 1339920"/>
                  <a:gd name="connsiteX8" fmla="*/ 405897 w 2238295"/>
                  <a:gd name="connsiteY8" fmla="*/ 162331 h 1339920"/>
                  <a:gd name="connsiteX0" fmla="*/ 405897 w 2235983"/>
                  <a:gd name="connsiteY0" fmla="*/ 162331 h 1339920"/>
                  <a:gd name="connsiteX1" fmla="*/ 6825 w 2235983"/>
                  <a:gd name="connsiteY1" fmla="*/ 1075069 h 1339920"/>
                  <a:gd name="connsiteX2" fmla="*/ 210704 w 2235983"/>
                  <a:gd name="connsiteY2" fmla="*/ 1337292 h 1339920"/>
                  <a:gd name="connsiteX3" fmla="*/ 2049673 w 2235983"/>
                  <a:gd name="connsiteY3" fmla="*/ 1336288 h 1339920"/>
                  <a:gd name="connsiteX4" fmla="*/ 2137160 w 2235983"/>
                  <a:gd name="connsiteY4" fmla="*/ 986873 h 1339920"/>
                  <a:gd name="connsiteX5" fmla="*/ 1871437 w 2235983"/>
                  <a:gd name="connsiteY5" fmla="*/ 291304 h 1339920"/>
                  <a:gd name="connsiteX6" fmla="*/ 1410329 w 2235983"/>
                  <a:gd name="connsiteY6" fmla="*/ 2135 h 1339920"/>
                  <a:gd name="connsiteX7" fmla="*/ 605630 w 2235983"/>
                  <a:gd name="connsiteY7" fmla="*/ 2359 h 1339920"/>
                  <a:gd name="connsiteX8" fmla="*/ 405897 w 2235983"/>
                  <a:gd name="connsiteY8" fmla="*/ 162331 h 1339920"/>
                  <a:gd name="connsiteX0" fmla="*/ 405897 w 2235409"/>
                  <a:gd name="connsiteY0" fmla="*/ 162331 h 1339920"/>
                  <a:gd name="connsiteX1" fmla="*/ 6825 w 2235409"/>
                  <a:gd name="connsiteY1" fmla="*/ 1075069 h 1339920"/>
                  <a:gd name="connsiteX2" fmla="*/ 210704 w 2235409"/>
                  <a:gd name="connsiteY2" fmla="*/ 1337292 h 1339920"/>
                  <a:gd name="connsiteX3" fmla="*/ 2049673 w 2235409"/>
                  <a:gd name="connsiteY3" fmla="*/ 1336288 h 1339920"/>
                  <a:gd name="connsiteX4" fmla="*/ 2137160 w 2235409"/>
                  <a:gd name="connsiteY4" fmla="*/ 986873 h 1339920"/>
                  <a:gd name="connsiteX5" fmla="*/ 1871437 w 2235409"/>
                  <a:gd name="connsiteY5" fmla="*/ 291304 h 1339920"/>
                  <a:gd name="connsiteX6" fmla="*/ 1410329 w 2235409"/>
                  <a:gd name="connsiteY6" fmla="*/ 2135 h 1339920"/>
                  <a:gd name="connsiteX7" fmla="*/ 605630 w 2235409"/>
                  <a:gd name="connsiteY7" fmla="*/ 2359 h 1339920"/>
                  <a:gd name="connsiteX8" fmla="*/ 405897 w 2235409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11178 w 2237848"/>
                  <a:gd name="connsiteY0" fmla="*/ 162331 h 1357872"/>
                  <a:gd name="connsiteX1" fmla="*/ 29197 w 2237848"/>
                  <a:gd name="connsiteY1" fmla="*/ 1046013 h 1357872"/>
                  <a:gd name="connsiteX2" fmla="*/ 215985 w 2237848"/>
                  <a:gd name="connsiteY2" fmla="*/ 1337292 h 1357872"/>
                  <a:gd name="connsiteX3" fmla="*/ 2054954 w 2237848"/>
                  <a:gd name="connsiteY3" fmla="*/ 1336288 h 1357872"/>
                  <a:gd name="connsiteX4" fmla="*/ 2142441 w 2237848"/>
                  <a:gd name="connsiteY4" fmla="*/ 986873 h 1357872"/>
                  <a:gd name="connsiteX5" fmla="*/ 1876718 w 2237848"/>
                  <a:gd name="connsiteY5" fmla="*/ 291304 h 1357872"/>
                  <a:gd name="connsiteX6" fmla="*/ 1415610 w 2237848"/>
                  <a:gd name="connsiteY6" fmla="*/ 2135 h 1357872"/>
                  <a:gd name="connsiteX7" fmla="*/ 610911 w 2237848"/>
                  <a:gd name="connsiteY7" fmla="*/ 2359 h 1357872"/>
                  <a:gd name="connsiteX8" fmla="*/ 411178 w 2237848"/>
                  <a:gd name="connsiteY8" fmla="*/ 162331 h 1357872"/>
                  <a:gd name="connsiteX0" fmla="*/ 400745 w 2227415"/>
                  <a:gd name="connsiteY0" fmla="*/ 162331 h 1357872"/>
                  <a:gd name="connsiteX1" fmla="*/ 18764 w 2227415"/>
                  <a:gd name="connsiteY1" fmla="*/ 1046013 h 1357872"/>
                  <a:gd name="connsiteX2" fmla="*/ 205552 w 2227415"/>
                  <a:gd name="connsiteY2" fmla="*/ 1337292 h 1357872"/>
                  <a:gd name="connsiteX3" fmla="*/ 2044521 w 2227415"/>
                  <a:gd name="connsiteY3" fmla="*/ 1336288 h 1357872"/>
                  <a:gd name="connsiteX4" fmla="*/ 2132008 w 2227415"/>
                  <a:gd name="connsiteY4" fmla="*/ 986873 h 1357872"/>
                  <a:gd name="connsiteX5" fmla="*/ 1866285 w 2227415"/>
                  <a:gd name="connsiteY5" fmla="*/ 291304 h 1357872"/>
                  <a:gd name="connsiteX6" fmla="*/ 1405177 w 2227415"/>
                  <a:gd name="connsiteY6" fmla="*/ 2135 h 1357872"/>
                  <a:gd name="connsiteX7" fmla="*/ 600478 w 2227415"/>
                  <a:gd name="connsiteY7" fmla="*/ 2359 h 1357872"/>
                  <a:gd name="connsiteX8" fmla="*/ 400745 w 2227415"/>
                  <a:gd name="connsiteY8" fmla="*/ 162331 h 1357872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396081 w 2222751"/>
                  <a:gd name="connsiteY0" fmla="*/ 162331 h 1351040"/>
                  <a:gd name="connsiteX1" fmla="*/ 22567 w 2222751"/>
                  <a:gd name="connsiteY1" fmla="*/ 1138443 h 1351040"/>
                  <a:gd name="connsiteX2" fmla="*/ 200888 w 2222751"/>
                  <a:gd name="connsiteY2" fmla="*/ 1337292 h 1351040"/>
                  <a:gd name="connsiteX3" fmla="*/ 2039857 w 2222751"/>
                  <a:gd name="connsiteY3" fmla="*/ 1336288 h 1351040"/>
                  <a:gd name="connsiteX4" fmla="*/ 2127344 w 2222751"/>
                  <a:gd name="connsiteY4" fmla="*/ 986873 h 1351040"/>
                  <a:gd name="connsiteX5" fmla="*/ 1861621 w 2222751"/>
                  <a:gd name="connsiteY5" fmla="*/ 291304 h 1351040"/>
                  <a:gd name="connsiteX6" fmla="*/ 1400513 w 2222751"/>
                  <a:gd name="connsiteY6" fmla="*/ 2135 h 1351040"/>
                  <a:gd name="connsiteX7" fmla="*/ 595814 w 2222751"/>
                  <a:gd name="connsiteY7" fmla="*/ 2359 h 1351040"/>
                  <a:gd name="connsiteX8" fmla="*/ 396081 w 2222751"/>
                  <a:gd name="connsiteY8" fmla="*/ 162331 h 1351040"/>
                  <a:gd name="connsiteX0" fmla="*/ 392191 w 2218861"/>
                  <a:gd name="connsiteY0" fmla="*/ 162331 h 1355981"/>
                  <a:gd name="connsiteX1" fmla="*/ 25946 w 2218861"/>
                  <a:gd name="connsiteY1" fmla="*/ 1071571 h 1355981"/>
                  <a:gd name="connsiteX2" fmla="*/ 196998 w 2218861"/>
                  <a:gd name="connsiteY2" fmla="*/ 1337292 h 1355981"/>
                  <a:gd name="connsiteX3" fmla="*/ 2035967 w 2218861"/>
                  <a:gd name="connsiteY3" fmla="*/ 1336288 h 1355981"/>
                  <a:gd name="connsiteX4" fmla="*/ 2123454 w 2218861"/>
                  <a:gd name="connsiteY4" fmla="*/ 986873 h 1355981"/>
                  <a:gd name="connsiteX5" fmla="*/ 1857731 w 2218861"/>
                  <a:gd name="connsiteY5" fmla="*/ 291304 h 1355981"/>
                  <a:gd name="connsiteX6" fmla="*/ 1396623 w 2218861"/>
                  <a:gd name="connsiteY6" fmla="*/ 2135 h 1355981"/>
                  <a:gd name="connsiteX7" fmla="*/ 591924 w 2218861"/>
                  <a:gd name="connsiteY7" fmla="*/ 2359 h 1355981"/>
                  <a:gd name="connsiteX8" fmla="*/ 392191 w 2218861"/>
                  <a:gd name="connsiteY8" fmla="*/ 162331 h 1355981"/>
                  <a:gd name="connsiteX0" fmla="*/ 430669 w 2257339"/>
                  <a:gd name="connsiteY0" fmla="*/ 162331 h 1355981"/>
                  <a:gd name="connsiteX1" fmla="*/ 64424 w 2257339"/>
                  <a:gd name="connsiteY1" fmla="*/ 1071571 h 1355981"/>
                  <a:gd name="connsiteX2" fmla="*/ 235476 w 2257339"/>
                  <a:gd name="connsiteY2" fmla="*/ 1337292 h 1355981"/>
                  <a:gd name="connsiteX3" fmla="*/ 2074445 w 2257339"/>
                  <a:gd name="connsiteY3" fmla="*/ 1336288 h 1355981"/>
                  <a:gd name="connsiteX4" fmla="*/ 2161932 w 2257339"/>
                  <a:gd name="connsiteY4" fmla="*/ 986873 h 1355981"/>
                  <a:gd name="connsiteX5" fmla="*/ 1896209 w 2257339"/>
                  <a:gd name="connsiteY5" fmla="*/ 291304 h 1355981"/>
                  <a:gd name="connsiteX6" fmla="*/ 1435101 w 2257339"/>
                  <a:gd name="connsiteY6" fmla="*/ 2135 h 1355981"/>
                  <a:gd name="connsiteX7" fmla="*/ 630402 w 2257339"/>
                  <a:gd name="connsiteY7" fmla="*/ 2359 h 1355981"/>
                  <a:gd name="connsiteX8" fmla="*/ 430669 w 2257339"/>
                  <a:gd name="connsiteY8" fmla="*/ 162331 h 1355981"/>
                  <a:gd name="connsiteX0" fmla="*/ 409065 w 2235735"/>
                  <a:gd name="connsiteY0" fmla="*/ 162331 h 1363832"/>
                  <a:gd name="connsiteX1" fmla="*/ 79164 w 2235735"/>
                  <a:gd name="connsiteY1" fmla="*/ 965449 h 1363832"/>
                  <a:gd name="connsiteX2" fmla="*/ 213872 w 2235735"/>
                  <a:gd name="connsiteY2" fmla="*/ 1337292 h 1363832"/>
                  <a:gd name="connsiteX3" fmla="*/ 2052841 w 2235735"/>
                  <a:gd name="connsiteY3" fmla="*/ 1336288 h 1363832"/>
                  <a:gd name="connsiteX4" fmla="*/ 2140328 w 2235735"/>
                  <a:gd name="connsiteY4" fmla="*/ 986873 h 1363832"/>
                  <a:gd name="connsiteX5" fmla="*/ 1874605 w 2235735"/>
                  <a:gd name="connsiteY5" fmla="*/ 291304 h 1363832"/>
                  <a:gd name="connsiteX6" fmla="*/ 1413497 w 2235735"/>
                  <a:gd name="connsiteY6" fmla="*/ 2135 h 1363832"/>
                  <a:gd name="connsiteX7" fmla="*/ 608798 w 2235735"/>
                  <a:gd name="connsiteY7" fmla="*/ 2359 h 1363832"/>
                  <a:gd name="connsiteX8" fmla="*/ 409065 w 2235735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7104 w 2233774"/>
                  <a:gd name="connsiteY0" fmla="*/ 162331 h 1337293"/>
                  <a:gd name="connsiteX1" fmla="*/ 77203 w 2233774"/>
                  <a:gd name="connsiteY1" fmla="*/ 965449 h 1337293"/>
                  <a:gd name="connsiteX2" fmla="*/ 211911 w 2233774"/>
                  <a:gd name="connsiteY2" fmla="*/ 1337292 h 1337293"/>
                  <a:gd name="connsiteX3" fmla="*/ 2050880 w 2233774"/>
                  <a:gd name="connsiteY3" fmla="*/ 1336288 h 1337293"/>
                  <a:gd name="connsiteX4" fmla="*/ 2138367 w 2233774"/>
                  <a:gd name="connsiteY4" fmla="*/ 986873 h 1337293"/>
                  <a:gd name="connsiteX5" fmla="*/ 1872644 w 2233774"/>
                  <a:gd name="connsiteY5" fmla="*/ 291304 h 1337293"/>
                  <a:gd name="connsiteX6" fmla="*/ 1411536 w 2233774"/>
                  <a:gd name="connsiteY6" fmla="*/ 2135 h 1337293"/>
                  <a:gd name="connsiteX7" fmla="*/ 606837 w 2233774"/>
                  <a:gd name="connsiteY7" fmla="*/ 2359 h 1337293"/>
                  <a:gd name="connsiteX8" fmla="*/ 407104 w 2233774"/>
                  <a:gd name="connsiteY8" fmla="*/ 162331 h 1337293"/>
                  <a:gd name="connsiteX0" fmla="*/ 407104 w 2233295"/>
                  <a:gd name="connsiteY0" fmla="*/ 162331 h 1337293"/>
                  <a:gd name="connsiteX1" fmla="*/ 77203 w 2233295"/>
                  <a:gd name="connsiteY1" fmla="*/ 965449 h 1337293"/>
                  <a:gd name="connsiteX2" fmla="*/ 211911 w 2233295"/>
                  <a:gd name="connsiteY2" fmla="*/ 1337292 h 1337293"/>
                  <a:gd name="connsiteX3" fmla="*/ 2050880 w 2233295"/>
                  <a:gd name="connsiteY3" fmla="*/ 1336288 h 1337293"/>
                  <a:gd name="connsiteX4" fmla="*/ 2138367 w 2233295"/>
                  <a:gd name="connsiteY4" fmla="*/ 986873 h 1337293"/>
                  <a:gd name="connsiteX5" fmla="*/ 1872644 w 2233295"/>
                  <a:gd name="connsiteY5" fmla="*/ 291304 h 1337293"/>
                  <a:gd name="connsiteX6" fmla="*/ 1411536 w 2233295"/>
                  <a:gd name="connsiteY6" fmla="*/ 2135 h 1337293"/>
                  <a:gd name="connsiteX7" fmla="*/ 606837 w 2233295"/>
                  <a:gd name="connsiteY7" fmla="*/ 2359 h 1337293"/>
                  <a:gd name="connsiteX8" fmla="*/ 407104 w 2233295"/>
                  <a:gd name="connsiteY8" fmla="*/ 162331 h 1337293"/>
                  <a:gd name="connsiteX0" fmla="*/ 407104 w 2226606"/>
                  <a:gd name="connsiteY0" fmla="*/ 162331 h 1365877"/>
                  <a:gd name="connsiteX1" fmla="*/ 77203 w 2226606"/>
                  <a:gd name="connsiteY1" fmla="*/ 965449 h 1365877"/>
                  <a:gd name="connsiteX2" fmla="*/ 211911 w 2226606"/>
                  <a:gd name="connsiteY2" fmla="*/ 1337292 h 1365877"/>
                  <a:gd name="connsiteX3" fmla="*/ 2050880 w 2226606"/>
                  <a:gd name="connsiteY3" fmla="*/ 1336288 h 1365877"/>
                  <a:gd name="connsiteX4" fmla="*/ 2118015 w 2226606"/>
                  <a:gd name="connsiteY4" fmla="*/ 940354 h 1365877"/>
                  <a:gd name="connsiteX5" fmla="*/ 1872644 w 2226606"/>
                  <a:gd name="connsiteY5" fmla="*/ 291304 h 1365877"/>
                  <a:gd name="connsiteX6" fmla="*/ 1411536 w 2226606"/>
                  <a:gd name="connsiteY6" fmla="*/ 2135 h 1365877"/>
                  <a:gd name="connsiteX7" fmla="*/ 606837 w 2226606"/>
                  <a:gd name="connsiteY7" fmla="*/ 2359 h 1365877"/>
                  <a:gd name="connsiteX8" fmla="*/ 407104 w 2226606"/>
                  <a:gd name="connsiteY8" fmla="*/ 162331 h 1365877"/>
                  <a:gd name="connsiteX0" fmla="*/ 407104 w 2229771"/>
                  <a:gd name="connsiteY0" fmla="*/ 162331 h 1365877"/>
                  <a:gd name="connsiteX1" fmla="*/ 77203 w 2229771"/>
                  <a:gd name="connsiteY1" fmla="*/ 965449 h 1365877"/>
                  <a:gd name="connsiteX2" fmla="*/ 211911 w 2229771"/>
                  <a:gd name="connsiteY2" fmla="*/ 1337292 h 1365877"/>
                  <a:gd name="connsiteX3" fmla="*/ 2050880 w 2229771"/>
                  <a:gd name="connsiteY3" fmla="*/ 1336288 h 1365877"/>
                  <a:gd name="connsiteX4" fmla="*/ 2118015 w 2229771"/>
                  <a:gd name="connsiteY4" fmla="*/ 940354 h 1365877"/>
                  <a:gd name="connsiteX5" fmla="*/ 1872644 w 2229771"/>
                  <a:gd name="connsiteY5" fmla="*/ 291304 h 1365877"/>
                  <a:gd name="connsiteX6" fmla="*/ 1411536 w 2229771"/>
                  <a:gd name="connsiteY6" fmla="*/ 2135 h 1365877"/>
                  <a:gd name="connsiteX7" fmla="*/ 606837 w 2229771"/>
                  <a:gd name="connsiteY7" fmla="*/ 2359 h 1365877"/>
                  <a:gd name="connsiteX8" fmla="*/ 407104 w 2229771"/>
                  <a:gd name="connsiteY8" fmla="*/ 162331 h 1365877"/>
                  <a:gd name="connsiteX0" fmla="*/ 407104 w 2223680"/>
                  <a:gd name="connsiteY0" fmla="*/ 162331 h 1337293"/>
                  <a:gd name="connsiteX1" fmla="*/ 77203 w 2223680"/>
                  <a:gd name="connsiteY1" fmla="*/ 965449 h 1337293"/>
                  <a:gd name="connsiteX2" fmla="*/ 211911 w 2223680"/>
                  <a:gd name="connsiteY2" fmla="*/ 1337292 h 1337293"/>
                  <a:gd name="connsiteX3" fmla="*/ 2050880 w 2223680"/>
                  <a:gd name="connsiteY3" fmla="*/ 1336288 h 1337293"/>
                  <a:gd name="connsiteX4" fmla="*/ 2118015 w 2223680"/>
                  <a:gd name="connsiteY4" fmla="*/ 940354 h 1337293"/>
                  <a:gd name="connsiteX5" fmla="*/ 1872644 w 2223680"/>
                  <a:gd name="connsiteY5" fmla="*/ 291304 h 1337293"/>
                  <a:gd name="connsiteX6" fmla="*/ 1411536 w 2223680"/>
                  <a:gd name="connsiteY6" fmla="*/ 2135 h 1337293"/>
                  <a:gd name="connsiteX7" fmla="*/ 606837 w 2223680"/>
                  <a:gd name="connsiteY7" fmla="*/ 2359 h 1337293"/>
                  <a:gd name="connsiteX8" fmla="*/ 407104 w 2223680"/>
                  <a:gd name="connsiteY8" fmla="*/ 162331 h 133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3680" h="1337293">
                    <a:moveTo>
                      <a:pt x="407104" y="162331"/>
                    </a:moveTo>
                    <a:cubicBezTo>
                      <a:pt x="343209" y="334012"/>
                      <a:pt x="116105" y="865861"/>
                      <a:pt x="77203" y="965449"/>
                    </a:cubicBezTo>
                    <a:cubicBezTo>
                      <a:pt x="25112" y="1098800"/>
                      <a:pt x="-121396" y="1337996"/>
                      <a:pt x="211911" y="1337292"/>
                    </a:cubicBezTo>
                    <a:lnTo>
                      <a:pt x="2050880" y="1336288"/>
                    </a:lnTo>
                    <a:cubicBezTo>
                      <a:pt x="2354026" y="1344272"/>
                      <a:pt x="2178662" y="1081278"/>
                      <a:pt x="2118015" y="940354"/>
                    </a:cubicBezTo>
                    <a:cubicBezTo>
                      <a:pt x="2057368" y="799430"/>
                      <a:pt x="1964017" y="567346"/>
                      <a:pt x="1872644" y="291304"/>
                    </a:cubicBezTo>
                    <a:cubicBezTo>
                      <a:pt x="1659827" y="156946"/>
                      <a:pt x="1607423" y="133240"/>
                      <a:pt x="1411536" y="2135"/>
                    </a:cubicBezTo>
                    <a:cubicBezTo>
                      <a:pt x="1188265" y="-1573"/>
                      <a:pt x="1034197" y="247"/>
                      <a:pt x="606837" y="2359"/>
                    </a:cubicBezTo>
                    <a:cubicBezTo>
                      <a:pt x="476801" y="3002"/>
                      <a:pt x="466302" y="3269"/>
                      <a:pt x="407104" y="162331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Freihandform: Form 10">
                <a:extLst>
                  <a:ext uri="{FF2B5EF4-FFF2-40B4-BE49-F238E27FC236}">
                    <a16:creationId xmlns:a16="http://schemas.microsoft.com/office/drawing/2014/main" id="{CE8DA720-EAE8-0D49-7239-A68885E9F77B}"/>
                  </a:ext>
                </a:extLst>
              </p:cNvPr>
              <p:cNvSpPr/>
              <p:nvPr/>
            </p:nvSpPr>
            <p:spPr>
              <a:xfrm>
                <a:off x="2736666" y="2203720"/>
                <a:ext cx="412329" cy="274790"/>
              </a:xfrm>
              <a:custGeom>
                <a:avLst/>
                <a:gdLst>
                  <a:gd name="connsiteX0" fmla="*/ 33745 w 483169"/>
                  <a:gd name="connsiteY0" fmla="*/ 178 h 312894"/>
                  <a:gd name="connsiteX1" fmla="*/ 82591 w 483169"/>
                  <a:gd name="connsiteY1" fmla="*/ 252225 h 312894"/>
                  <a:gd name="connsiteX2" fmla="*/ 483129 w 483169"/>
                  <a:gd name="connsiteY2" fmla="*/ 295209 h 312894"/>
                  <a:gd name="connsiteX3" fmla="*/ 33745 w 483169"/>
                  <a:gd name="connsiteY3" fmla="*/ 178 h 312894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0 w 449424"/>
                  <a:gd name="connsiteY0" fmla="*/ 0 h 312716"/>
                  <a:gd name="connsiteX1" fmla="*/ 48846 w 449424"/>
                  <a:gd name="connsiteY1" fmla="*/ 252047 h 312716"/>
                  <a:gd name="connsiteX2" fmla="*/ 449384 w 449424"/>
                  <a:gd name="connsiteY2" fmla="*/ 295031 h 312716"/>
                  <a:gd name="connsiteX3" fmla="*/ 0 w 449424"/>
                  <a:gd name="connsiteY3" fmla="*/ 0 h 312716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466"/>
                  <a:gd name="connsiteY0" fmla="*/ 0 h 340271"/>
                  <a:gd name="connsiteX1" fmla="*/ 104078 w 471466"/>
                  <a:gd name="connsiteY1" fmla="*/ 308844 h 340271"/>
                  <a:gd name="connsiteX2" fmla="*/ 470764 w 471466"/>
                  <a:gd name="connsiteY2" fmla="*/ 295031 h 340271"/>
                  <a:gd name="connsiteX3" fmla="*/ 0 w 471466"/>
                  <a:gd name="connsiteY3" fmla="*/ 0 h 340271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0764"/>
                  <a:gd name="connsiteY0" fmla="*/ 0 h 319868"/>
                  <a:gd name="connsiteX1" fmla="*/ 116550 w 470764"/>
                  <a:gd name="connsiteY1" fmla="*/ 295135 h 319868"/>
                  <a:gd name="connsiteX2" fmla="*/ 470764 w 470764"/>
                  <a:gd name="connsiteY2" fmla="*/ 295031 h 319868"/>
                  <a:gd name="connsiteX3" fmla="*/ 0 w 470764"/>
                  <a:gd name="connsiteY3" fmla="*/ 0 h 319868"/>
                  <a:gd name="connsiteX0" fmla="*/ 0 w 497489"/>
                  <a:gd name="connsiteY0" fmla="*/ 0 h 325903"/>
                  <a:gd name="connsiteX1" fmla="*/ 116550 w 497489"/>
                  <a:gd name="connsiteY1" fmla="*/ 295135 h 325903"/>
                  <a:gd name="connsiteX2" fmla="*/ 497489 w 497489"/>
                  <a:gd name="connsiteY2" fmla="*/ 310699 h 325903"/>
                  <a:gd name="connsiteX3" fmla="*/ 0 w 497489"/>
                  <a:gd name="connsiteY3" fmla="*/ 0 h 325903"/>
                  <a:gd name="connsiteX0" fmla="*/ 0 w 497489"/>
                  <a:gd name="connsiteY0" fmla="*/ 0 h 339670"/>
                  <a:gd name="connsiteX1" fmla="*/ 136149 w 497489"/>
                  <a:gd name="connsiteY1" fmla="*/ 316679 h 339670"/>
                  <a:gd name="connsiteX2" fmla="*/ 497489 w 497489"/>
                  <a:gd name="connsiteY2" fmla="*/ 310699 h 339670"/>
                  <a:gd name="connsiteX3" fmla="*/ 0 w 497489"/>
                  <a:gd name="connsiteY3" fmla="*/ 0 h 339670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1411"/>
                  <a:gd name="connsiteX1" fmla="*/ 118332 w 493926"/>
                  <a:gd name="connsiteY1" fmla="*/ 316679 h 341411"/>
                  <a:gd name="connsiteX2" fmla="*/ 493926 w 493926"/>
                  <a:gd name="connsiteY2" fmla="*/ 316574 h 341411"/>
                  <a:gd name="connsiteX3" fmla="*/ 0 w 493926"/>
                  <a:gd name="connsiteY3" fmla="*/ 0 h 341411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926" h="332849">
                    <a:moveTo>
                      <a:pt x="0" y="0"/>
                    </a:moveTo>
                    <a:cubicBezTo>
                      <a:pt x="33018" y="122097"/>
                      <a:pt x="36308" y="253797"/>
                      <a:pt x="111205" y="302969"/>
                    </a:cubicBezTo>
                    <a:cubicBezTo>
                      <a:pt x="186102" y="352141"/>
                      <a:pt x="304899" y="328551"/>
                      <a:pt x="493926" y="316574"/>
                    </a:cubicBezTo>
                    <a:cubicBezTo>
                      <a:pt x="365821" y="243884"/>
                      <a:pt x="109514" y="67877"/>
                      <a:pt x="0" y="0"/>
                    </a:cubicBezTo>
                    <a:close/>
                  </a:path>
                </a:pathLst>
              </a:custGeom>
              <a:solidFill>
                <a:srgbClr val="DAE3F3"/>
              </a:solidFill>
              <a:ln w="762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" name="Gruppieren 8">
              <a:extLst>
                <a:ext uri="{FF2B5EF4-FFF2-40B4-BE49-F238E27FC236}">
                  <a16:creationId xmlns:a16="http://schemas.microsoft.com/office/drawing/2014/main" id="{5D631DB2-0272-15F7-3CF7-3F581E800025}"/>
                </a:ext>
              </a:extLst>
            </p:cNvPr>
            <p:cNvGrpSpPr/>
            <p:nvPr/>
          </p:nvGrpSpPr>
          <p:grpSpPr>
            <a:xfrm>
              <a:off x="4794915" y="2860118"/>
              <a:ext cx="2111490" cy="1337293"/>
              <a:chOff x="1306849" y="2175056"/>
              <a:chExt cx="2223680" cy="1337293"/>
            </a:xfrm>
          </p:grpSpPr>
          <p:sp>
            <p:nvSpPr>
              <p:cNvPr id="29" name="Freihandform: Form 9">
                <a:extLst>
                  <a:ext uri="{FF2B5EF4-FFF2-40B4-BE49-F238E27FC236}">
                    <a16:creationId xmlns:a16="http://schemas.microsoft.com/office/drawing/2014/main" id="{B6573C19-109C-EAF3-A54D-803801355EDC}"/>
                  </a:ext>
                </a:extLst>
              </p:cNvPr>
              <p:cNvSpPr/>
              <p:nvPr/>
            </p:nvSpPr>
            <p:spPr>
              <a:xfrm>
                <a:off x="1306849" y="2175056"/>
                <a:ext cx="2223680" cy="1337293"/>
              </a:xfrm>
              <a:custGeom>
                <a:avLst/>
                <a:gdLst>
                  <a:gd name="connsiteX0" fmla="*/ 494098 w 2321175"/>
                  <a:gd name="connsiteY0" fmla="*/ 116655 h 1298953"/>
                  <a:gd name="connsiteX1" fmla="*/ 100723 w 2321175"/>
                  <a:gd name="connsiteY1" fmla="*/ 1111814 h 1298953"/>
                  <a:gd name="connsiteX2" fmla="*/ 197113 w 2321175"/>
                  <a:gd name="connsiteY2" fmla="*/ 1268122 h 1298953"/>
                  <a:gd name="connsiteX3" fmla="*/ 2150959 w 2321175"/>
                  <a:gd name="connsiteY3" fmla="*/ 1273332 h 1298953"/>
                  <a:gd name="connsiteX4" fmla="*/ 2195246 w 2321175"/>
                  <a:gd name="connsiteY4" fmla="*/ 994583 h 1298953"/>
                  <a:gd name="connsiteX5" fmla="*/ 1929523 w 2321175"/>
                  <a:gd name="connsiteY5" fmla="*/ 299014 h 1298953"/>
                  <a:gd name="connsiteX6" fmla="*/ 1457995 w 2321175"/>
                  <a:gd name="connsiteY6" fmla="*/ 33291 h 1298953"/>
                  <a:gd name="connsiteX7" fmla="*/ 611328 w 2321175"/>
                  <a:gd name="connsiteY7" fmla="*/ 12450 h 1298953"/>
                  <a:gd name="connsiteX8" fmla="*/ 494098 w 2321175"/>
                  <a:gd name="connsiteY8" fmla="*/ 116655 h 1298953"/>
                  <a:gd name="connsiteX0" fmla="*/ 487928 w 2315005"/>
                  <a:gd name="connsiteY0" fmla="*/ 116655 h 1300402"/>
                  <a:gd name="connsiteX1" fmla="*/ 107578 w 2315005"/>
                  <a:gd name="connsiteY1" fmla="*/ 1083157 h 1300402"/>
                  <a:gd name="connsiteX2" fmla="*/ 190943 w 2315005"/>
                  <a:gd name="connsiteY2" fmla="*/ 1268122 h 1300402"/>
                  <a:gd name="connsiteX3" fmla="*/ 2144789 w 2315005"/>
                  <a:gd name="connsiteY3" fmla="*/ 1273332 h 1300402"/>
                  <a:gd name="connsiteX4" fmla="*/ 2189076 w 2315005"/>
                  <a:gd name="connsiteY4" fmla="*/ 994583 h 1300402"/>
                  <a:gd name="connsiteX5" fmla="*/ 1923353 w 2315005"/>
                  <a:gd name="connsiteY5" fmla="*/ 299014 h 1300402"/>
                  <a:gd name="connsiteX6" fmla="*/ 1451825 w 2315005"/>
                  <a:gd name="connsiteY6" fmla="*/ 33291 h 1300402"/>
                  <a:gd name="connsiteX7" fmla="*/ 605158 w 2315005"/>
                  <a:gd name="connsiteY7" fmla="*/ 12450 h 1300402"/>
                  <a:gd name="connsiteX8" fmla="*/ 487928 w 2315005"/>
                  <a:gd name="connsiteY8" fmla="*/ 116655 h 1300402"/>
                  <a:gd name="connsiteX0" fmla="*/ 494634 w 2321711"/>
                  <a:gd name="connsiteY0" fmla="*/ 116655 h 1300402"/>
                  <a:gd name="connsiteX1" fmla="*/ 114284 w 2321711"/>
                  <a:gd name="connsiteY1" fmla="*/ 1083157 h 1300402"/>
                  <a:gd name="connsiteX2" fmla="*/ 197649 w 2321711"/>
                  <a:gd name="connsiteY2" fmla="*/ 1268122 h 1300402"/>
                  <a:gd name="connsiteX3" fmla="*/ 2151495 w 2321711"/>
                  <a:gd name="connsiteY3" fmla="*/ 1273332 h 1300402"/>
                  <a:gd name="connsiteX4" fmla="*/ 2195782 w 2321711"/>
                  <a:gd name="connsiteY4" fmla="*/ 994583 h 1300402"/>
                  <a:gd name="connsiteX5" fmla="*/ 1930059 w 2321711"/>
                  <a:gd name="connsiteY5" fmla="*/ 299014 h 1300402"/>
                  <a:gd name="connsiteX6" fmla="*/ 1458531 w 2321711"/>
                  <a:gd name="connsiteY6" fmla="*/ 33291 h 1300402"/>
                  <a:gd name="connsiteX7" fmla="*/ 611864 w 2321711"/>
                  <a:gd name="connsiteY7" fmla="*/ 12450 h 1300402"/>
                  <a:gd name="connsiteX8" fmla="*/ 494634 w 2321711"/>
                  <a:gd name="connsiteY8" fmla="*/ 116655 h 1300402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61910 w 2288987"/>
                  <a:gd name="connsiteY0" fmla="*/ 116655 h 1316444"/>
                  <a:gd name="connsiteX1" fmla="*/ 193580 w 2288987"/>
                  <a:gd name="connsiteY1" fmla="*/ 820039 h 1316444"/>
                  <a:gd name="connsiteX2" fmla="*/ 164925 w 2288987"/>
                  <a:gd name="connsiteY2" fmla="*/ 1268122 h 1316444"/>
                  <a:gd name="connsiteX3" fmla="*/ 2118771 w 2288987"/>
                  <a:gd name="connsiteY3" fmla="*/ 1273332 h 1316444"/>
                  <a:gd name="connsiteX4" fmla="*/ 2163058 w 2288987"/>
                  <a:gd name="connsiteY4" fmla="*/ 994583 h 1316444"/>
                  <a:gd name="connsiteX5" fmla="*/ 1897335 w 2288987"/>
                  <a:gd name="connsiteY5" fmla="*/ 299014 h 1316444"/>
                  <a:gd name="connsiteX6" fmla="*/ 1425807 w 2288987"/>
                  <a:gd name="connsiteY6" fmla="*/ 33291 h 1316444"/>
                  <a:gd name="connsiteX7" fmla="*/ 579140 w 2288987"/>
                  <a:gd name="connsiteY7" fmla="*/ 12450 h 1316444"/>
                  <a:gd name="connsiteX8" fmla="*/ 461910 w 2288987"/>
                  <a:gd name="connsiteY8" fmla="*/ 116655 h 1316444"/>
                  <a:gd name="connsiteX0" fmla="*/ 488771 w 2315848"/>
                  <a:gd name="connsiteY0" fmla="*/ 116655 h 1310140"/>
                  <a:gd name="connsiteX1" fmla="*/ 157918 w 2315848"/>
                  <a:gd name="connsiteY1" fmla="*/ 916429 h 1310140"/>
                  <a:gd name="connsiteX2" fmla="*/ 191786 w 2315848"/>
                  <a:gd name="connsiteY2" fmla="*/ 1268122 h 1310140"/>
                  <a:gd name="connsiteX3" fmla="*/ 2145632 w 2315848"/>
                  <a:gd name="connsiteY3" fmla="*/ 1273332 h 1310140"/>
                  <a:gd name="connsiteX4" fmla="*/ 2189919 w 2315848"/>
                  <a:gd name="connsiteY4" fmla="*/ 994583 h 1310140"/>
                  <a:gd name="connsiteX5" fmla="*/ 1924196 w 2315848"/>
                  <a:gd name="connsiteY5" fmla="*/ 299014 h 1310140"/>
                  <a:gd name="connsiteX6" fmla="*/ 1452668 w 2315848"/>
                  <a:gd name="connsiteY6" fmla="*/ 33291 h 1310140"/>
                  <a:gd name="connsiteX7" fmla="*/ 606001 w 2315848"/>
                  <a:gd name="connsiteY7" fmla="*/ 12450 h 1310140"/>
                  <a:gd name="connsiteX8" fmla="*/ 488771 w 2315848"/>
                  <a:gd name="connsiteY8" fmla="*/ 116655 h 1310140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51807 w 2278884"/>
                  <a:gd name="connsiteY0" fmla="*/ 131681 h 1340810"/>
                  <a:gd name="connsiteX1" fmla="*/ 209930 w 2278884"/>
                  <a:gd name="connsiteY1" fmla="*/ 698748 h 1340810"/>
                  <a:gd name="connsiteX2" fmla="*/ 154822 w 2278884"/>
                  <a:gd name="connsiteY2" fmla="*/ 1283148 h 1340810"/>
                  <a:gd name="connsiteX3" fmla="*/ 2108668 w 2278884"/>
                  <a:gd name="connsiteY3" fmla="*/ 1288358 h 1340810"/>
                  <a:gd name="connsiteX4" fmla="*/ 2152955 w 2278884"/>
                  <a:gd name="connsiteY4" fmla="*/ 1009609 h 1340810"/>
                  <a:gd name="connsiteX5" fmla="*/ 1887232 w 2278884"/>
                  <a:gd name="connsiteY5" fmla="*/ 314040 h 1340810"/>
                  <a:gd name="connsiteX6" fmla="*/ 1426124 w 2278884"/>
                  <a:gd name="connsiteY6" fmla="*/ 24871 h 1340810"/>
                  <a:gd name="connsiteX7" fmla="*/ 569037 w 2278884"/>
                  <a:gd name="connsiteY7" fmla="*/ 27476 h 1340810"/>
                  <a:gd name="connsiteX8" fmla="*/ 451807 w 2278884"/>
                  <a:gd name="connsiteY8" fmla="*/ 131681 h 1340810"/>
                  <a:gd name="connsiteX0" fmla="*/ 484365 w 2311442"/>
                  <a:gd name="connsiteY0" fmla="*/ 131681 h 1328616"/>
                  <a:gd name="connsiteX1" fmla="*/ 163094 w 2311442"/>
                  <a:gd name="connsiteY1" fmla="*/ 878069 h 1328616"/>
                  <a:gd name="connsiteX2" fmla="*/ 187380 w 2311442"/>
                  <a:gd name="connsiteY2" fmla="*/ 1283148 h 1328616"/>
                  <a:gd name="connsiteX3" fmla="*/ 2141226 w 2311442"/>
                  <a:gd name="connsiteY3" fmla="*/ 1288358 h 1328616"/>
                  <a:gd name="connsiteX4" fmla="*/ 2185513 w 2311442"/>
                  <a:gd name="connsiteY4" fmla="*/ 1009609 h 1328616"/>
                  <a:gd name="connsiteX5" fmla="*/ 1919790 w 2311442"/>
                  <a:gd name="connsiteY5" fmla="*/ 314040 h 1328616"/>
                  <a:gd name="connsiteX6" fmla="*/ 1458682 w 2311442"/>
                  <a:gd name="connsiteY6" fmla="*/ 24871 h 1328616"/>
                  <a:gd name="connsiteX7" fmla="*/ 601595 w 2311442"/>
                  <a:gd name="connsiteY7" fmla="*/ 27476 h 1328616"/>
                  <a:gd name="connsiteX8" fmla="*/ 484365 w 2311442"/>
                  <a:gd name="connsiteY8" fmla="*/ 131681 h 1328616"/>
                  <a:gd name="connsiteX0" fmla="*/ 459792 w 2286869"/>
                  <a:gd name="connsiteY0" fmla="*/ 131681 h 1328616"/>
                  <a:gd name="connsiteX1" fmla="*/ 138521 w 2286869"/>
                  <a:gd name="connsiteY1" fmla="*/ 878069 h 1328616"/>
                  <a:gd name="connsiteX2" fmla="*/ 162807 w 2286869"/>
                  <a:gd name="connsiteY2" fmla="*/ 1283148 h 1328616"/>
                  <a:gd name="connsiteX3" fmla="*/ 2116653 w 2286869"/>
                  <a:gd name="connsiteY3" fmla="*/ 1288358 h 1328616"/>
                  <a:gd name="connsiteX4" fmla="*/ 2160940 w 2286869"/>
                  <a:gd name="connsiteY4" fmla="*/ 1009609 h 1328616"/>
                  <a:gd name="connsiteX5" fmla="*/ 1895217 w 2286869"/>
                  <a:gd name="connsiteY5" fmla="*/ 314040 h 1328616"/>
                  <a:gd name="connsiteX6" fmla="*/ 1434109 w 2286869"/>
                  <a:gd name="connsiteY6" fmla="*/ 24871 h 1328616"/>
                  <a:gd name="connsiteX7" fmla="*/ 577022 w 2286869"/>
                  <a:gd name="connsiteY7" fmla="*/ 27476 h 1328616"/>
                  <a:gd name="connsiteX8" fmla="*/ 459792 w 2286869"/>
                  <a:gd name="connsiteY8" fmla="*/ 131681 h 1328616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283 h 1330832"/>
                  <a:gd name="connsiteX1" fmla="*/ 138521 w 2286869"/>
                  <a:gd name="connsiteY1" fmla="*/ 880285 h 1330832"/>
                  <a:gd name="connsiteX2" fmla="*/ 162807 w 2286869"/>
                  <a:gd name="connsiteY2" fmla="*/ 1285364 h 1330832"/>
                  <a:gd name="connsiteX3" fmla="*/ 2116653 w 2286869"/>
                  <a:gd name="connsiteY3" fmla="*/ 1290574 h 1330832"/>
                  <a:gd name="connsiteX4" fmla="*/ 2160940 w 2286869"/>
                  <a:gd name="connsiteY4" fmla="*/ 1011825 h 1330832"/>
                  <a:gd name="connsiteX5" fmla="*/ 1895217 w 2286869"/>
                  <a:gd name="connsiteY5" fmla="*/ 316256 h 1330832"/>
                  <a:gd name="connsiteX6" fmla="*/ 1434109 w 2286869"/>
                  <a:gd name="connsiteY6" fmla="*/ 27087 h 1330832"/>
                  <a:gd name="connsiteX7" fmla="*/ 577022 w 2286869"/>
                  <a:gd name="connsiteY7" fmla="*/ 29692 h 1330832"/>
                  <a:gd name="connsiteX8" fmla="*/ 429677 w 2286869"/>
                  <a:gd name="connsiteY8" fmla="*/ 187283 h 1330832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3080 w 2300272"/>
                  <a:gd name="connsiteY0" fmla="*/ 184507 h 1328056"/>
                  <a:gd name="connsiteX1" fmla="*/ 151924 w 2300272"/>
                  <a:gd name="connsiteY1" fmla="*/ 877509 h 1328056"/>
                  <a:gd name="connsiteX2" fmla="*/ 176210 w 2300272"/>
                  <a:gd name="connsiteY2" fmla="*/ 1282588 h 1328056"/>
                  <a:gd name="connsiteX3" fmla="*/ 2130056 w 2300272"/>
                  <a:gd name="connsiteY3" fmla="*/ 1287798 h 1328056"/>
                  <a:gd name="connsiteX4" fmla="*/ 2174343 w 2300272"/>
                  <a:gd name="connsiteY4" fmla="*/ 1009049 h 1328056"/>
                  <a:gd name="connsiteX5" fmla="*/ 1908620 w 2300272"/>
                  <a:gd name="connsiteY5" fmla="*/ 313480 h 1328056"/>
                  <a:gd name="connsiteX6" fmla="*/ 1447512 w 2300272"/>
                  <a:gd name="connsiteY6" fmla="*/ 24311 h 1328056"/>
                  <a:gd name="connsiteX7" fmla="*/ 590425 w 2300272"/>
                  <a:gd name="connsiteY7" fmla="*/ 26916 h 1328056"/>
                  <a:gd name="connsiteX8" fmla="*/ 443080 w 2300272"/>
                  <a:gd name="connsiteY8" fmla="*/ 184507 h 1328056"/>
                  <a:gd name="connsiteX0" fmla="*/ 506913 w 2364105"/>
                  <a:gd name="connsiteY0" fmla="*/ 184507 h 1310717"/>
                  <a:gd name="connsiteX1" fmla="*/ 215757 w 2364105"/>
                  <a:gd name="connsiteY1" fmla="*/ 877509 h 1310717"/>
                  <a:gd name="connsiteX2" fmla="*/ 240043 w 2364105"/>
                  <a:gd name="connsiteY2" fmla="*/ 1282588 h 1310717"/>
                  <a:gd name="connsiteX3" fmla="*/ 2193889 w 2364105"/>
                  <a:gd name="connsiteY3" fmla="*/ 1287798 h 1310717"/>
                  <a:gd name="connsiteX4" fmla="*/ 2238176 w 2364105"/>
                  <a:gd name="connsiteY4" fmla="*/ 1009049 h 1310717"/>
                  <a:gd name="connsiteX5" fmla="*/ 1972453 w 2364105"/>
                  <a:gd name="connsiteY5" fmla="*/ 313480 h 1310717"/>
                  <a:gd name="connsiteX6" fmla="*/ 1511345 w 2364105"/>
                  <a:gd name="connsiteY6" fmla="*/ 24311 h 1310717"/>
                  <a:gd name="connsiteX7" fmla="*/ 654258 w 2364105"/>
                  <a:gd name="connsiteY7" fmla="*/ 26916 h 1310717"/>
                  <a:gd name="connsiteX8" fmla="*/ 506913 w 2364105"/>
                  <a:gd name="connsiteY8" fmla="*/ 184507 h 1310717"/>
                  <a:gd name="connsiteX0" fmla="*/ 477746 w 2334938"/>
                  <a:gd name="connsiteY0" fmla="*/ 184507 h 1318654"/>
                  <a:gd name="connsiteX1" fmla="*/ 112771 w 2334938"/>
                  <a:gd name="connsiteY1" fmla="*/ 1028719 h 1318654"/>
                  <a:gd name="connsiteX2" fmla="*/ 210876 w 2334938"/>
                  <a:gd name="connsiteY2" fmla="*/ 1282588 h 1318654"/>
                  <a:gd name="connsiteX3" fmla="*/ 2164722 w 2334938"/>
                  <a:gd name="connsiteY3" fmla="*/ 1287798 h 1318654"/>
                  <a:gd name="connsiteX4" fmla="*/ 2209009 w 2334938"/>
                  <a:gd name="connsiteY4" fmla="*/ 1009049 h 1318654"/>
                  <a:gd name="connsiteX5" fmla="*/ 1943286 w 2334938"/>
                  <a:gd name="connsiteY5" fmla="*/ 313480 h 1318654"/>
                  <a:gd name="connsiteX6" fmla="*/ 1482178 w 2334938"/>
                  <a:gd name="connsiteY6" fmla="*/ 24311 h 1318654"/>
                  <a:gd name="connsiteX7" fmla="*/ 625091 w 2334938"/>
                  <a:gd name="connsiteY7" fmla="*/ 26916 h 1318654"/>
                  <a:gd name="connsiteX8" fmla="*/ 477746 w 2334938"/>
                  <a:gd name="connsiteY8" fmla="*/ 184507 h 1318654"/>
                  <a:gd name="connsiteX0" fmla="*/ 445937 w 2303129"/>
                  <a:gd name="connsiteY0" fmla="*/ 184507 h 1318654"/>
                  <a:gd name="connsiteX1" fmla="*/ 80962 w 2303129"/>
                  <a:gd name="connsiteY1" fmla="*/ 1028719 h 1318654"/>
                  <a:gd name="connsiteX2" fmla="*/ 179067 w 2303129"/>
                  <a:gd name="connsiteY2" fmla="*/ 1282588 h 1318654"/>
                  <a:gd name="connsiteX3" fmla="*/ 2132913 w 2303129"/>
                  <a:gd name="connsiteY3" fmla="*/ 1287798 h 1318654"/>
                  <a:gd name="connsiteX4" fmla="*/ 2177200 w 2303129"/>
                  <a:gd name="connsiteY4" fmla="*/ 1009049 h 1318654"/>
                  <a:gd name="connsiteX5" fmla="*/ 1911477 w 2303129"/>
                  <a:gd name="connsiteY5" fmla="*/ 313480 h 1318654"/>
                  <a:gd name="connsiteX6" fmla="*/ 1450369 w 2303129"/>
                  <a:gd name="connsiteY6" fmla="*/ 24311 h 1318654"/>
                  <a:gd name="connsiteX7" fmla="*/ 593282 w 2303129"/>
                  <a:gd name="connsiteY7" fmla="*/ 26916 h 1318654"/>
                  <a:gd name="connsiteX8" fmla="*/ 445937 w 2303129"/>
                  <a:gd name="connsiteY8" fmla="*/ 184507 h 1318654"/>
                  <a:gd name="connsiteX0" fmla="*/ 460480 w 2317672"/>
                  <a:gd name="connsiteY0" fmla="*/ 184507 h 1316642"/>
                  <a:gd name="connsiteX1" fmla="*/ 63358 w 2317672"/>
                  <a:gd name="connsiteY1" fmla="*/ 1064438 h 1316642"/>
                  <a:gd name="connsiteX2" fmla="*/ 193610 w 2317672"/>
                  <a:gd name="connsiteY2" fmla="*/ 1282588 h 1316642"/>
                  <a:gd name="connsiteX3" fmla="*/ 2147456 w 2317672"/>
                  <a:gd name="connsiteY3" fmla="*/ 1287798 h 1316642"/>
                  <a:gd name="connsiteX4" fmla="*/ 2191743 w 2317672"/>
                  <a:gd name="connsiteY4" fmla="*/ 1009049 h 1316642"/>
                  <a:gd name="connsiteX5" fmla="*/ 1926020 w 2317672"/>
                  <a:gd name="connsiteY5" fmla="*/ 313480 h 1316642"/>
                  <a:gd name="connsiteX6" fmla="*/ 1464912 w 2317672"/>
                  <a:gd name="connsiteY6" fmla="*/ 24311 h 1316642"/>
                  <a:gd name="connsiteX7" fmla="*/ 607825 w 2317672"/>
                  <a:gd name="connsiteY7" fmla="*/ 26916 h 1316642"/>
                  <a:gd name="connsiteX8" fmla="*/ 460480 w 2317672"/>
                  <a:gd name="connsiteY8" fmla="*/ 184507 h 1316642"/>
                  <a:gd name="connsiteX0" fmla="*/ 416336 w 2267215"/>
                  <a:gd name="connsiteY0" fmla="*/ 184507 h 1317226"/>
                  <a:gd name="connsiteX1" fmla="*/ 19214 w 2267215"/>
                  <a:gd name="connsiteY1" fmla="*/ 1064438 h 1317226"/>
                  <a:gd name="connsiteX2" fmla="*/ 236382 w 2267215"/>
                  <a:gd name="connsiteY2" fmla="*/ 1283779 h 1317226"/>
                  <a:gd name="connsiteX3" fmla="*/ 2103312 w 2267215"/>
                  <a:gd name="connsiteY3" fmla="*/ 1287798 h 1317226"/>
                  <a:gd name="connsiteX4" fmla="*/ 2147599 w 2267215"/>
                  <a:gd name="connsiteY4" fmla="*/ 1009049 h 1317226"/>
                  <a:gd name="connsiteX5" fmla="*/ 1881876 w 2267215"/>
                  <a:gd name="connsiteY5" fmla="*/ 313480 h 1317226"/>
                  <a:gd name="connsiteX6" fmla="*/ 1420768 w 2267215"/>
                  <a:gd name="connsiteY6" fmla="*/ 24311 h 1317226"/>
                  <a:gd name="connsiteX7" fmla="*/ 563681 w 2267215"/>
                  <a:gd name="connsiteY7" fmla="*/ 26916 h 1317226"/>
                  <a:gd name="connsiteX8" fmla="*/ 416336 w 2267215"/>
                  <a:gd name="connsiteY8" fmla="*/ 184507 h 1317226"/>
                  <a:gd name="connsiteX0" fmla="*/ 426325 w 2277204"/>
                  <a:gd name="connsiteY0" fmla="*/ 184507 h 1309615"/>
                  <a:gd name="connsiteX1" fmla="*/ 29203 w 2277204"/>
                  <a:gd name="connsiteY1" fmla="*/ 1064438 h 1309615"/>
                  <a:gd name="connsiteX2" fmla="*/ 246371 w 2277204"/>
                  <a:gd name="connsiteY2" fmla="*/ 1283779 h 1309615"/>
                  <a:gd name="connsiteX3" fmla="*/ 2113301 w 2277204"/>
                  <a:gd name="connsiteY3" fmla="*/ 1287798 h 1309615"/>
                  <a:gd name="connsiteX4" fmla="*/ 2157588 w 2277204"/>
                  <a:gd name="connsiteY4" fmla="*/ 1009049 h 1309615"/>
                  <a:gd name="connsiteX5" fmla="*/ 1891865 w 2277204"/>
                  <a:gd name="connsiteY5" fmla="*/ 313480 h 1309615"/>
                  <a:gd name="connsiteX6" fmla="*/ 1430757 w 2277204"/>
                  <a:gd name="connsiteY6" fmla="*/ 24311 h 1309615"/>
                  <a:gd name="connsiteX7" fmla="*/ 573670 w 2277204"/>
                  <a:gd name="connsiteY7" fmla="*/ 26916 h 1309615"/>
                  <a:gd name="connsiteX8" fmla="*/ 426325 w 2277204"/>
                  <a:gd name="connsiteY8" fmla="*/ 184507 h 1309615"/>
                  <a:gd name="connsiteX0" fmla="*/ 409313 w 2175703"/>
                  <a:gd name="connsiteY0" fmla="*/ 184507 h 1325177"/>
                  <a:gd name="connsiteX1" fmla="*/ 12191 w 2175703"/>
                  <a:gd name="connsiteY1" fmla="*/ 1064438 h 1325177"/>
                  <a:gd name="connsiteX2" fmla="*/ 229359 w 2175703"/>
                  <a:gd name="connsiteY2" fmla="*/ 1283779 h 1325177"/>
                  <a:gd name="connsiteX3" fmla="*/ 1959368 w 2175703"/>
                  <a:gd name="connsiteY3" fmla="*/ 1299704 h 1325177"/>
                  <a:gd name="connsiteX4" fmla="*/ 2140576 w 2175703"/>
                  <a:gd name="connsiteY4" fmla="*/ 1009049 h 1325177"/>
                  <a:gd name="connsiteX5" fmla="*/ 1874853 w 2175703"/>
                  <a:gd name="connsiteY5" fmla="*/ 313480 h 1325177"/>
                  <a:gd name="connsiteX6" fmla="*/ 1413745 w 2175703"/>
                  <a:gd name="connsiteY6" fmla="*/ 24311 h 1325177"/>
                  <a:gd name="connsiteX7" fmla="*/ 556658 w 2175703"/>
                  <a:gd name="connsiteY7" fmla="*/ 26916 h 1325177"/>
                  <a:gd name="connsiteX8" fmla="*/ 409313 w 2175703"/>
                  <a:gd name="connsiteY8" fmla="*/ 184507 h 1325177"/>
                  <a:gd name="connsiteX0" fmla="*/ 409313 w 2176104"/>
                  <a:gd name="connsiteY0" fmla="*/ 184507 h 1309779"/>
                  <a:gd name="connsiteX1" fmla="*/ 12191 w 2176104"/>
                  <a:gd name="connsiteY1" fmla="*/ 1064438 h 1309779"/>
                  <a:gd name="connsiteX2" fmla="*/ 229359 w 2176104"/>
                  <a:gd name="connsiteY2" fmla="*/ 1283779 h 1309779"/>
                  <a:gd name="connsiteX3" fmla="*/ 1959368 w 2176104"/>
                  <a:gd name="connsiteY3" fmla="*/ 1299704 h 1309779"/>
                  <a:gd name="connsiteX4" fmla="*/ 2140576 w 2176104"/>
                  <a:gd name="connsiteY4" fmla="*/ 1009049 h 1309779"/>
                  <a:gd name="connsiteX5" fmla="*/ 1874853 w 2176104"/>
                  <a:gd name="connsiteY5" fmla="*/ 313480 h 1309779"/>
                  <a:gd name="connsiteX6" fmla="*/ 1413745 w 2176104"/>
                  <a:gd name="connsiteY6" fmla="*/ 24311 h 1309779"/>
                  <a:gd name="connsiteX7" fmla="*/ 556658 w 2176104"/>
                  <a:gd name="connsiteY7" fmla="*/ 26916 h 1309779"/>
                  <a:gd name="connsiteX8" fmla="*/ 409313 w 2176104"/>
                  <a:gd name="connsiteY8" fmla="*/ 184507 h 1309779"/>
                  <a:gd name="connsiteX0" fmla="*/ 409313 w 2176911"/>
                  <a:gd name="connsiteY0" fmla="*/ 184507 h 1304807"/>
                  <a:gd name="connsiteX1" fmla="*/ 12191 w 2176911"/>
                  <a:gd name="connsiteY1" fmla="*/ 1064438 h 1304807"/>
                  <a:gd name="connsiteX2" fmla="*/ 229359 w 2176911"/>
                  <a:gd name="connsiteY2" fmla="*/ 1283779 h 1304807"/>
                  <a:gd name="connsiteX3" fmla="*/ 1959368 w 2176911"/>
                  <a:gd name="connsiteY3" fmla="*/ 1299704 h 1304807"/>
                  <a:gd name="connsiteX4" fmla="*/ 2140576 w 2176911"/>
                  <a:gd name="connsiteY4" fmla="*/ 1009049 h 1304807"/>
                  <a:gd name="connsiteX5" fmla="*/ 1874853 w 2176911"/>
                  <a:gd name="connsiteY5" fmla="*/ 313480 h 1304807"/>
                  <a:gd name="connsiteX6" fmla="*/ 1413745 w 2176911"/>
                  <a:gd name="connsiteY6" fmla="*/ 24311 h 1304807"/>
                  <a:gd name="connsiteX7" fmla="*/ 556658 w 2176911"/>
                  <a:gd name="connsiteY7" fmla="*/ 26916 h 1304807"/>
                  <a:gd name="connsiteX8" fmla="*/ 409313 w 2176911"/>
                  <a:gd name="connsiteY8" fmla="*/ 184507 h 1304807"/>
                  <a:gd name="connsiteX0" fmla="*/ 409313 w 2179359"/>
                  <a:gd name="connsiteY0" fmla="*/ 184507 h 1303397"/>
                  <a:gd name="connsiteX1" fmla="*/ 12191 w 2179359"/>
                  <a:gd name="connsiteY1" fmla="*/ 1064438 h 1303397"/>
                  <a:gd name="connsiteX2" fmla="*/ 229359 w 2179359"/>
                  <a:gd name="connsiteY2" fmla="*/ 1283779 h 1303397"/>
                  <a:gd name="connsiteX3" fmla="*/ 1959368 w 2179359"/>
                  <a:gd name="connsiteY3" fmla="*/ 1299704 h 1303397"/>
                  <a:gd name="connsiteX4" fmla="*/ 2140576 w 2179359"/>
                  <a:gd name="connsiteY4" fmla="*/ 1009049 h 1303397"/>
                  <a:gd name="connsiteX5" fmla="*/ 1874853 w 2179359"/>
                  <a:gd name="connsiteY5" fmla="*/ 313480 h 1303397"/>
                  <a:gd name="connsiteX6" fmla="*/ 1413745 w 2179359"/>
                  <a:gd name="connsiteY6" fmla="*/ 24311 h 1303397"/>
                  <a:gd name="connsiteX7" fmla="*/ 556658 w 2179359"/>
                  <a:gd name="connsiteY7" fmla="*/ 26916 h 1303397"/>
                  <a:gd name="connsiteX8" fmla="*/ 409313 w 2179359"/>
                  <a:gd name="connsiteY8" fmla="*/ 184507 h 1303397"/>
                  <a:gd name="connsiteX0" fmla="*/ 407937 w 2177983"/>
                  <a:gd name="connsiteY0" fmla="*/ 184507 h 1300238"/>
                  <a:gd name="connsiteX1" fmla="*/ 10815 w 2177983"/>
                  <a:gd name="connsiteY1" fmla="*/ 1064438 h 1300238"/>
                  <a:gd name="connsiteX2" fmla="*/ 227983 w 2177983"/>
                  <a:gd name="connsiteY2" fmla="*/ 1283779 h 1300238"/>
                  <a:gd name="connsiteX3" fmla="*/ 1957992 w 2177983"/>
                  <a:gd name="connsiteY3" fmla="*/ 1299704 h 1300238"/>
                  <a:gd name="connsiteX4" fmla="*/ 2139200 w 2177983"/>
                  <a:gd name="connsiteY4" fmla="*/ 1009049 h 1300238"/>
                  <a:gd name="connsiteX5" fmla="*/ 1873477 w 2177983"/>
                  <a:gd name="connsiteY5" fmla="*/ 313480 h 1300238"/>
                  <a:gd name="connsiteX6" fmla="*/ 1412369 w 2177983"/>
                  <a:gd name="connsiteY6" fmla="*/ 24311 h 1300238"/>
                  <a:gd name="connsiteX7" fmla="*/ 555282 w 2177983"/>
                  <a:gd name="connsiteY7" fmla="*/ 26916 h 1300238"/>
                  <a:gd name="connsiteX8" fmla="*/ 407937 w 2177983"/>
                  <a:gd name="connsiteY8" fmla="*/ 184507 h 1300238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55282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92191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1671 h 1277521"/>
                  <a:gd name="connsiteX1" fmla="*/ 10815 w 2194998"/>
                  <a:gd name="connsiteY1" fmla="*/ 1041602 h 1277521"/>
                  <a:gd name="connsiteX2" fmla="*/ 227983 w 2194998"/>
                  <a:gd name="connsiteY2" fmla="*/ 1260943 h 1277521"/>
                  <a:gd name="connsiteX3" fmla="*/ 1957992 w 2194998"/>
                  <a:gd name="connsiteY3" fmla="*/ 1276868 h 1277521"/>
                  <a:gd name="connsiteX4" fmla="*/ 2139200 w 2194998"/>
                  <a:gd name="connsiteY4" fmla="*/ 986213 h 1277521"/>
                  <a:gd name="connsiteX5" fmla="*/ 1873477 w 2194998"/>
                  <a:gd name="connsiteY5" fmla="*/ 290644 h 1277521"/>
                  <a:gd name="connsiteX6" fmla="*/ 1412369 w 2194998"/>
                  <a:gd name="connsiteY6" fmla="*/ 1475 h 1277521"/>
                  <a:gd name="connsiteX7" fmla="*/ 592191 w 2194998"/>
                  <a:gd name="connsiteY7" fmla="*/ 4080 h 1277521"/>
                  <a:gd name="connsiteX8" fmla="*/ 407937 w 2194998"/>
                  <a:gd name="connsiteY8" fmla="*/ 161671 h 1277521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6722 w 2193783"/>
                  <a:gd name="connsiteY0" fmla="*/ 162330 h 1282395"/>
                  <a:gd name="connsiteX1" fmla="*/ 13383 w 2193783"/>
                  <a:gd name="connsiteY1" fmla="*/ 1046045 h 1282395"/>
                  <a:gd name="connsiteX2" fmla="*/ 226768 w 2193783"/>
                  <a:gd name="connsiteY2" fmla="*/ 1261602 h 1282395"/>
                  <a:gd name="connsiteX3" fmla="*/ 1956777 w 2193783"/>
                  <a:gd name="connsiteY3" fmla="*/ 1277527 h 1282395"/>
                  <a:gd name="connsiteX4" fmla="*/ 2137985 w 2193783"/>
                  <a:gd name="connsiteY4" fmla="*/ 986872 h 1282395"/>
                  <a:gd name="connsiteX5" fmla="*/ 1872262 w 2193783"/>
                  <a:gd name="connsiteY5" fmla="*/ 291303 h 1282395"/>
                  <a:gd name="connsiteX6" fmla="*/ 1411154 w 2193783"/>
                  <a:gd name="connsiteY6" fmla="*/ 2134 h 1282395"/>
                  <a:gd name="connsiteX7" fmla="*/ 606455 w 2193783"/>
                  <a:gd name="connsiteY7" fmla="*/ 2358 h 1282395"/>
                  <a:gd name="connsiteX8" fmla="*/ 406722 w 2193783"/>
                  <a:gd name="connsiteY8" fmla="*/ 162330 h 1282395"/>
                  <a:gd name="connsiteX0" fmla="*/ 406722 w 2190370"/>
                  <a:gd name="connsiteY0" fmla="*/ 162330 h 1302822"/>
                  <a:gd name="connsiteX1" fmla="*/ 13383 w 2190370"/>
                  <a:gd name="connsiteY1" fmla="*/ 1046045 h 1302822"/>
                  <a:gd name="connsiteX2" fmla="*/ 226768 w 2190370"/>
                  <a:gd name="connsiteY2" fmla="*/ 1261602 h 1302822"/>
                  <a:gd name="connsiteX3" fmla="*/ 1956777 w 2190370"/>
                  <a:gd name="connsiteY3" fmla="*/ 1277527 h 1302822"/>
                  <a:gd name="connsiteX4" fmla="*/ 2137985 w 2190370"/>
                  <a:gd name="connsiteY4" fmla="*/ 986872 h 1302822"/>
                  <a:gd name="connsiteX5" fmla="*/ 1872262 w 2190370"/>
                  <a:gd name="connsiteY5" fmla="*/ 291303 h 1302822"/>
                  <a:gd name="connsiteX6" fmla="*/ 1411154 w 2190370"/>
                  <a:gd name="connsiteY6" fmla="*/ 2134 h 1302822"/>
                  <a:gd name="connsiteX7" fmla="*/ 606455 w 2190370"/>
                  <a:gd name="connsiteY7" fmla="*/ 2358 h 1302822"/>
                  <a:gd name="connsiteX8" fmla="*/ 406722 w 2190370"/>
                  <a:gd name="connsiteY8" fmla="*/ 162330 h 1302822"/>
                  <a:gd name="connsiteX0" fmla="*/ 417622 w 2202664"/>
                  <a:gd name="connsiteY0" fmla="*/ 162330 h 1302822"/>
                  <a:gd name="connsiteX1" fmla="*/ 24283 w 2202664"/>
                  <a:gd name="connsiteY1" fmla="*/ 1046045 h 1302822"/>
                  <a:gd name="connsiteX2" fmla="*/ 211182 w 2202664"/>
                  <a:gd name="connsiteY2" fmla="*/ 1261602 h 1302822"/>
                  <a:gd name="connsiteX3" fmla="*/ 1967677 w 2202664"/>
                  <a:gd name="connsiteY3" fmla="*/ 1277527 h 1302822"/>
                  <a:gd name="connsiteX4" fmla="*/ 2148885 w 2202664"/>
                  <a:gd name="connsiteY4" fmla="*/ 986872 h 1302822"/>
                  <a:gd name="connsiteX5" fmla="*/ 1883162 w 2202664"/>
                  <a:gd name="connsiteY5" fmla="*/ 291303 h 1302822"/>
                  <a:gd name="connsiteX6" fmla="*/ 1422054 w 2202664"/>
                  <a:gd name="connsiteY6" fmla="*/ 2134 h 1302822"/>
                  <a:gd name="connsiteX7" fmla="*/ 617355 w 2202664"/>
                  <a:gd name="connsiteY7" fmla="*/ 2358 h 1302822"/>
                  <a:gd name="connsiteX8" fmla="*/ 417622 w 2202664"/>
                  <a:gd name="connsiteY8" fmla="*/ 162330 h 1302822"/>
                  <a:gd name="connsiteX0" fmla="*/ 425361 w 2211275"/>
                  <a:gd name="connsiteY0" fmla="*/ 162330 h 1303348"/>
                  <a:gd name="connsiteX1" fmla="*/ 32022 w 2211275"/>
                  <a:gd name="connsiteY1" fmla="*/ 1046045 h 1303348"/>
                  <a:gd name="connsiteX2" fmla="*/ 202524 w 2211275"/>
                  <a:gd name="connsiteY2" fmla="*/ 1262863 h 1303348"/>
                  <a:gd name="connsiteX3" fmla="*/ 1975416 w 2211275"/>
                  <a:gd name="connsiteY3" fmla="*/ 1277527 h 1303348"/>
                  <a:gd name="connsiteX4" fmla="*/ 2156624 w 2211275"/>
                  <a:gd name="connsiteY4" fmla="*/ 986872 h 1303348"/>
                  <a:gd name="connsiteX5" fmla="*/ 1890901 w 2211275"/>
                  <a:gd name="connsiteY5" fmla="*/ 291303 h 1303348"/>
                  <a:gd name="connsiteX6" fmla="*/ 1429793 w 2211275"/>
                  <a:gd name="connsiteY6" fmla="*/ 2134 h 1303348"/>
                  <a:gd name="connsiteX7" fmla="*/ 625094 w 2211275"/>
                  <a:gd name="connsiteY7" fmla="*/ 2358 h 1303348"/>
                  <a:gd name="connsiteX8" fmla="*/ 425361 w 2211275"/>
                  <a:gd name="connsiteY8" fmla="*/ 162330 h 1303348"/>
                  <a:gd name="connsiteX0" fmla="*/ 425830 w 2211744"/>
                  <a:gd name="connsiteY0" fmla="*/ 162330 h 1297198"/>
                  <a:gd name="connsiteX1" fmla="*/ 32491 w 2211744"/>
                  <a:gd name="connsiteY1" fmla="*/ 1046045 h 1297198"/>
                  <a:gd name="connsiteX2" fmla="*/ 202993 w 2211744"/>
                  <a:gd name="connsiteY2" fmla="*/ 1262863 h 1297198"/>
                  <a:gd name="connsiteX3" fmla="*/ 1975885 w 2211744"/>
                  <a:gd name="connsiteY3" fmla="*/ 1277527 h 1297198"/>
                  <a:gd name="connsiteX4" fmla="*/ 2157093 w 2211744"/>
                  <a:gd name="connsiteY4" fmla="*/ 986872 h 1297198"/>
                  <a:gd name="connsiteX5" fmla="*/ 1891370 w 2211744"/>
                  <a:gd name="connsiteY5" fmla="*/ 291303 h 1297198"/>
                  <a:gd name="connsiteX6" fmla="*/ 1430262 w 2211744"/>
                  <a:gd name="connsiteY6" fmla="*/ 2134 h 1297198"/>
                  <a:gd name="connsiteX7" fmla="*/ 625563 w 2211744"/>
                  <a:gd name="connsiteY7" fmla="*/ 2358 h 1297198"/>
                  <a:gd name="connsiteX8" fmla="*/ 425830 w 2211744"/>
                  <a:gd name="connsiteY8" fmla="*/ 162330 h 1297198"/>
                  <a:gd name="connsiteX0" fmla="*/ 425830 w 2218792"/>
                  <a:gd name="connsiteY0" fmla="*/ 162330 h 1278012"/>
                  <a:gd name="connsiteX1" fmla="*/ 32491 w 2218792"/>
                  <a:gd name="connsiteY1" fmla="*/ 1046045 h 1278012"/>
                  <a:gd name="connsiteX2" fmla="*/ 202993 w 2218792"/>
                  <a:gd name="connsiteY2" fmla="*/ 1262863 h 1278012"/>
                  <a:gd name="connsiteX3" fmla="*/ 1975885 w 2218792"/>
                  <a:gd name="connsiteY3" fmla="*/ 1277527 h 1278012"/>
                  <a:gd name="connsiteX4" fmla="*/ 2157093 w 2218792"/>
                  <a:gd name="connsiteY4" fmla="*/ 986872 h 1278012"/>
                  <a:gd name="connsiteX5" fmla="*/ 1891370 w 2218792"/>
                  <a:gd name="connsiteY5" fmla="*/ 291303 h 1278012"/>
                  <a:gd name="connsiteX6" fmla="*/ 1430262 w 2218792"/>
                  <a:gd name="connsiteY6" fmla="*/ 2134 h 1278012"/>
                  <a:gd name="connsiteX7" fmla="*/ 625563 w 2218792"/>
                  <a:gd name="connsiteY7" fmla="*/ 2358 h 1278012"/>
                  <a:gd name="connsiteX8" fmla="*/ 425830 w 2218792"/>
                  <a:gd name="connsiteY8" fmla="*/ 162330 h 1278012"/>
                  <a:gd name="connsiteX0" fmla="*/ 422416 w 2175630"/>
                  <a:gd name="connsiteY0" fmla="*/ 162330 h 1288945"/>
                  <a:gd name="connsiteX1" fmla="*/ 29077 w 2175630"/>
                  <a:gd name="connsiteY1" fmla="*/ 1046045 h 1288945"/>
                  <a:gd name="connsiteX2" fmla="*/ 199579 w 2175630"/>
                  <a:gd name="connsiteY2" fmla="*/ 1262863 h 1288945"/>
                  <a:gd name="connsiteX3" fmla="*/ 1924544 w 2175630"/>
                  <a:gd name="connsiteY3" fmla="*/ 1283833 h 1288945"/>
                  <a:gd name="connsiteX4" fmla="*/ 2153679 w 2175630"/>
                  <a:gd name="connsiteY4" fmla="*/ 986872 h 1288945"/>
                  <a:gd name="connsiteX5" fmla="*/ 1887956 w 2175630"/>
                  <a:gd name="connsiteY5" fmla="*/ 291303 h 1288945"/>
                  <a:gd name="connsiteX6" fmla="*/ 1426848 w 2175630"/>
                  <a:gd name="connsiteY6" fmla="*/ 2134 h 1288945"/>
                  <a:gd name="connsiteX7" fmla="*/ 622149 w 2175630"/>
                  <a:gd name="connsiteY7" fmla="*/ 2358 h 1288945"/>
                  <a:gd name="connsiteX8" fmla="*/ 422416 w 2175630"/>
                  <a:gd name="connsiteY8" fmla="*/ 162330 h 1288945"/>
                  <a:gd name="connsiteX0" fmla="*/ 424815 w 2196524"/>
                  <a:gd name="connsiteY0" fmla="*/ 162330 h 1293060"/>
                  <a:gd name="connsiteX1" fmla="*/ 31476 w 2196524"/>
                  <a:gd name="connsiteY1" fmla="*/ 1046045 h 1293060"/>
                  <a:gd name="connsiteX2" fmla="*/ 201978 w 2196524"/>
                  <a:gd name="connsiteY2" fmla="*/ 1262863 h 1293060"/>
                  <a:gd name="connsiteX3" fmla="*/ 1966041 w 2196524"/>
                  <a:gd name="connsiteY3" fmla="*/ 1290139 h 1293060"/>
                  <a:gd name="connsiteX4" fmla="*/ 2156078 w 2196524"/>
                  <a:gd name="connsiteY4" fmla="*/ 986872 h 1293060"/>
                  <a:gd name="connsiteX5" fmla="*/ 1890355 w 2196524"/>
                  <a:gd name="connsiteY5" fmla="*/ 291303 h 1293060"/>
                  <a:gd name="connsiteX6" fmla="*/ 1429247 w 2196524"/>
                  <a:gd name="connsiteY6" fmla="*/ 2134 h 1293060"/>
                  <a:gd name="connsiteX7" fmla="*/ 624548 w 2196524"/>
                  <a:gd name="connsiteY7" fmla="*/ 2358 h 1293060"/>
                  <a:gd name="connsiteX8" fmla="*/ 424815 w 2196524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15052 w 2208904"/>
                  <a:gd name="connsiteY0" fmla="*/ 162330 h 1295421"/>
                  <a:gd name="connsiteX1" fmla="*/ 39371 w 2208904"/>
                  <a:gd name="connsiteY1" fmla="*/ 1000640 h 1295421"/>
                  <a:gd name="connsiteX2" fmla="*/ 192215 w 2208904"/>
                  <a:gd name="connsiteY2" fmla="*/ 1262863 h 1295421"/>
                  <a:gd name="connsiteX3" fmla="*/ 1956278 w 2208904"/>
                  <a:gd name="connsiteY3" fmla="*/ 1290139 h 1295421"/>
                  <a:gd name="connsiteX4" fmla="*/ 2146315 w 2208904"/>
                  <a:gd name="connsiteY4" fmla="*/ 986872 h 1295421"/>
                  <a:gd name="connsiteX5" fmla="*/ 1880592 w 2208904"/>
                  <a:gd name="connsiteY5" fmla="*/ 291303 h 1295421"/>
                  <a:gd name="connsiteX6" fmla="*/ 1419484 w 2208904"/>
                  <a:gd name="connsiteY6" fmla="*/ 2134 h 1295421"/>
                  <a:gd name="connsiteX7" fmla="*/ 614785 w 2208904"/>
                  <a:gd name="connsiteY7" fmla="*/ 2358 h 1295421"/>
                  <a:gd name="connsiteX8" fmla="*/ 415052 w 2208904"/>
                  <a:gd name="connsiteY8" fmla="*/ 162330 h 1295421"/>
                  <a:gd name="connsiteX0" fmla="*/ 415052 w 2208904"/>
                  <a:gd name="connsiteY0" fmla="*/ 162330 h 1290139"/>
                  <a:gd name="connsiteX1" fmla="*/ 39371 w 2208904"/>
                  <a:gd name="connsiteY1" fmla="*/ 1000640 h 1290139"/>
                  <a:gd name="connsiteX2" fmla="*/ 192215 w 2208904"/>
                  <a:gd name="connsiteY2" fmla="*/ 1262863 h 1290139"/>
                  <a:gd name="connsiteX3" fmla="*/ 1956278 w 2208904"/>
                  <a:gd name="connsiteY3" fmla="*/ 1290139 h 1290139"/>
                  <a:gd name="connsiteX4" fmla="*/ 2146315 w 2208904"/>
                  <a:gd name="connsiteY4" fmla="*/ 986872 h 1290139"/>
                  <a:gd name="connsiteX5" fmla="*/ 1880592 w 2208904"/>
                  <a:gd name="connsiteY5" fmla="*/ 291303 h 1290139"/>
                  <a:gd name="connsiteX6" fmla="*/ 1419484 w 2208904"/>
                  <a:gd name="connsiteY6" fmla="*/ 2134 h 1290139"/>
                  <a:gd name="connsiteX7" fmla="*/ 614785 w 2208904"/>
                  <a:gd name="connsiteY7" fmla="*/ 2358 h 1290139"/>
                  <a:gd name="connsiteX8" fmla="*/ 415052 w 2208904"/>
                  <a:gd name="connsiteY8" fmla="*/ 162330 h 1290139"/>
                  <a:gd name="connsiteX0" fmla="*/ 401334 w 2187110"/>
                  <a:gd name="connsiteY0" fmla="*/ 162330 h 1337291"/>
                  <a:gd name="connsiteX1" fmla="*/ 25653 w 2187110"/>
                  <a:gd name="connsiteY1" fmla="*/ 1000640 h 1337291"/>
                  <a:gd name="connsiteX2" fmla="*/ 206141 w 2187110"/>
                  <a:gd name="connsiteY2" fmla="*/ 1337291 h 1337291"/>
                  <a:gd name="connsiteX3" fmla="*/ 1942560 w 2187110"/>
                  <a:gd name="connsiteY3" fmla="*/ 1290139 h 1337291"/>
                  <a:gd name="connsiteX4" fmla="*/ 2132597 w 2187110"/>
                  <a:gd name="connsiteY4" fmla="*/ 986872 h 1337291"/>
                  <a:gd name="connsiteX5" fmla="*/ 1866874 w 2187110"/>
                  <a:gd name="connsiteY5" fmla="*/ 291303 h 1337291"/>
                  <a:gd name="connsiteX6" fmla="*/ 1405766 w 2187110"/>
                  <a:gd name="connsiteY6" fmla="*/ 2134 h 1337291"/>
                  <a:gd name="connsiteX7" fmla="*/ 601067 w 2187110"/>
                  <a:gd name="connsiteY7" fmla="*/ 2358 h 1337291"/>
                  <a:gd name="connsiteX8" fmla="*/ 401334 w 2187110"/>
                  <a:gd name="connsiteY8" fmla="*/ 162330 h 1337291"/>
                  <a:gd name="connsiteX0" fmla="*/ 414572 w 2200348"/>
                  <a:gd name="connsiteY0" fmla="*/ 162330 h 1353851"/>
                  <a:gd name="connsiteX1" fmla="*/ 17626 w 2200348"/>
                  <a:gd name="connsiteY1" fmla="*/ 1077195 h 1353851"/>
                  <a:gd name="connsiteX2" fmla="*/ 219379 w 2200348"/>
                  <a:gd name="connsiteY2" fmla="*/ 1337291 h 1353851"/>
                  <a:gd name="connsiteX3" fmla="*/ 1955798 w 2200348"/>
                  <a:gd name="connsiteY3" fmla="*/ 1290139 h 1353851"/>
                  <a:gd name="connsiteX4" fmla="*/ 2145835 w 2200348"/>
                  <a:gd name="connsiteY4" fmla="*/ 986872 h 1353851"/>
                  <a:gd name="connsiteX5" fmla="*/ 1880112 w 2200348"/>
                  <a:gd name="connsiteY5" fmla="*/ 291303 h 1353851"/>
                  <a:gd name="connsiteX6" fmla="*/ 1419004 w 2200348"/>
                  <a:gd name="connsiteY6" fmla="*/ 2134 h 1353851"/>
                  <a:gd name="connsiteX7" fmla="*/ 614305 w 2200348"/>
                  <a:gd name="connsiteY7" fmla="*/ 2358 h 1353851"/>
                  <a:gd name="connsiteX8" fmla="*/ 414572 w 2200348"/>
                  <a:gd name="connsiteY8" fmla="*/ 162330 h 1353851"/>
                  <a:gd name="connsiteX0" fmla="*/ 451177 w 2236953"/>
                  <a:gd name="connsiteY0" fmla="*/ 162727 h 1345604"/>
                  <a:gd name="connsiteX1" fmla="*/ 3195 w 2236953"/>
                  <a:gd name="connsiteY1" fmla="*/ 1194550 h 1345604"/>
                  <a:gd name="connsiteX2" fmla="*/ 255984 w 2236953"/>
                  <a:gd name="connsiteY2" fmla="*/ 1337688 h 1345604"/>
                  <a:gd name="connsiteX3" fmla="*/ 1992403 w 2236953"/>
                  <a:gd name="connsiteY3" fmla="*/ 1290536 h 1345604"/>
                  <a:gd name="connsiteX4" fmla="*/ 2182440 w 2236953"/>
                  <a:gd name="connsiteY4" fmla="*/ 987269 h 1345604"/>
                  <a:gd name="connsiteX5" fmla="*/ 1916717 w 2236953"/>
                  <a:gd name="connsiteY5" fmla="*/ 291700 h 1345604"/>
                  <a:gd name="connsiteX6" fmla="*/ 1455609 w 2236953"/>
                  <a:gd name="connsiteY6" fmla="*/ 2531 h 1345604"/>
                  <a:gd name="connsiteX7" fmla="*/ 650910 w 2236953"/>
                  <a:gd name="connsiteY7" fmla="*/ 2755 h 1345604"/>
                  <a:gd name="connsiteX8" fmla="*/ 451177 w 2236953"/>
                  <a:gd name="connsiteY8" fmla="*/ 162727 h 1345604"/>
                  <a:gd name="connsiteX0" fmla="*/ 486259 w 2272035"/>
                  <a:gd name="connsiteY0" fmla="*/ 166223 h 1341461"/>
                  <a:gd name="connsiteX1" fmla="*/ 0 w 2272035"/>
                  <a:gd name="connsiteY1" fmla="*/ 1302245 h 1341461"/>
                  <a:gd name="connsiteX2" fmla="*/ 291066 w 2272035"/>
                  <a:gd name="connsiteY2" fmla="*/ 1341184 h 1341461"/>
                  <a:gd name="connsiteX3" fmla="*/ 2027485 w 2272035"/>
                  <a:gd name="connsiteY3" fmla="*/ 1294032 h 1341461"/>
                  <a:gd name="connsiteX4" fmla="*/ 2217522 w 2272035"/>
                  <a:gd name="connsiteY4" fmla="*/ 990765 h 1341461"/>
                  <a:gd name="connsiteX5" fmla="*/ 1951799 w 2272035"/>
                  <a:gd name="connsiteY5" fmla="*/ 295196 h 1341461"/>
                  <a:gd name="connsiteX6" fmla="*/ 1490691 w 2272035"/>
                  <a:gd name="connsiteY6" fmla="*/ 6027 h 1341461"/>
                  <a:gd name="connsiteX7" fmla="*/ 685992 w 2272035"/>
                  <a:gd name="connsiteY7" fmla="*/ 6251 h 1341461"/>
                  <a:gd name="connsiteX8" fmla="*/ 486259 w 2272035"/>
                  <a:gd name="connsiteY8" fmla="*/ 166223 h 1341461"/>
                  <a:gd name="connsiteX0" fmla="*/ 415957 w 2201733"/>
                  <a:gd name="connsiteY0" fmla="*/ 162331 h 1353065"/>
                  <a:gd name="connsiteX1" fmla="*/ 16885 w 2201733"/>
                  <a:gd name="connsiteY1" fmla="*/ 1087828 h 1353065"/>
                  <a:gd name="connsiteX2" fmla="*/ 220764 w 2201733"/>
                  <a:gd name="connsiteY2" fmla="*/ 1337292 h 1353065"/>
                  <a:gd name="connsiteX3" fmla="*/ 1957183 w 2201733"/>
                  <a:gd name="connsiteY3" fmla="*/ 1290140 h 1353065"/>
                  <a:gd name="connsiteX4" fmla="*/ 2147220 w 2201733"/>
                  <a:gd name="connsiteY4" fmla="*/ 986873 h 1353065"/>
                  <a:gd name="connsiteX5" fmla="*/ 1881497 w 2201733"/>
                  <a:gd name="connsiteY5" fmla="*/ 291304 h 1353065"/>
                  <a:gd name="connsiteX6" fmla="*/ 1420389 w 2201733"/>
                  <a:gd name="connsiteY6" fmla="*/ 2135 h 1353065"/>
                  <a:gd name="connsiteX7" fmla="*/ 615690 w 2201733"/>
                  <a:gd name="connsiteY7" fmla="*/ 2359 h 1353065"/>
                  <a:gd name="connsiteX8" fmla="*/ 415957 w 2201733"/>
                  <a:gd name="connsiteY8" fmla="*/ 162331 h 1353065"/>
                  <a:gd name="connsiteX0" fmla="*/ 452870 w 2238646"/>
                  <a:gd name="connsiteY0" fmla="*/ 163547 h 1344386"/>
                  <a:gd name="connsiteX1" fmla="*/ 2762 w 2238646"/>
                  <a:gd name="connsiteY1" fmla="*/ 1223014 h 1344386"/>
                  <a:gd name="connsiteX2" fmla="*/ 257677 w 2238646"/>
                  <a:gd name="connsiteY2" fmla="*/ 1338508 h 1344386"/>
                  <a:gd name="connsiteX3" fmla="*/ 1994096 w 2238646"/>
                  <a:gd name="connsiteY3" fmla="*/ 1291356 h 1344386"/>
                  <a:gd name="connsiteX4" fmla="*/ 2184133 w 2238646"/>
                  <a:gd name="connsiteY4" fmla="*/ 988089 h 1344386"/>
                  <a:gd name="connsiteX5" fmla="*/ 1918410 w 2238646"/>
                  <a:gd name="connsiteY5" fmla="*/ 292520 h 1344386"/>
                  <a:gd name="connsiteX6" fmla="*/ 1457302 w 2238646"/>
                  <a:gd name="connsiteY6" fmla="*/ 3351 h 1344386"/>
                  <a:gd name="connsiteX7" fmla="*/ 652603 w 2238646"/>
                  <a:gd name="connsiteY7" fmla="*/ 3575 h 1344386"/>
                  <a:gd name="connsiteX8" fmla="*/ 452870 w 2238646"/>
                  <a:gd name="connsiteY8" fmla="*/ 163547 h 1344386"/>
                  <a:gd name="connsiteX0" fmla="*/ 415957 w 2201733"/>
                  <a:gd name="connsiteY0" fmla="*/ 162331 h 1356841"/>
                  <a:gd name="connsiteX1" fmla="*/ 16885 w 2201733"/>
                  <a:gd name="connsiteY1" fmla="*/ 1036792 h 1356841"/>
                  <a:gd name="connsiteX2" fmla="*/ 220764 w 2201733"/>
                  <a:gd name="connsiteY2" fmla="*/ 1337292 h 1356841"/>
                  <a:gd name="connsiteX3" fmla="*/ 1957183 w 2201733"/>
                  <a:gd name="connsiteY3" fmla="*/ 1290140 h 1356841"/>
                  <a:gd name="connsiteX4" fmla="*/ 2147220 w 2201733"/>
                  <a:gd name="connsiteY4" fmla="*/ 986873 h 1356841"/>
                  <a:gd name="connsiteX5" fmla="*/ 1881497 w 2201733"/>
                  <a:gd name="connsiteY5" fmla="*/ 291304 h 1356841"/>
                  <a:gd name="connsiteX6" fmla="*/ 1420389 w 2201733"/>
                  <a:gd name="connsiteY6" fmla="*/ 2135 h 1356841"/>
                  <a:gd name="connsiteX7" fmla="*/ 615690 w 2201733"/>
                  <a:gd name="connsiteY7" fmla="*/ 2359 h 1356841"/>
                  <a:gd name="connsiteX8" fmla="*/ 415957 w 2201733"/>
                  <a:gd name="connsiteY8" fmla="*/ 162331 h 1356841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8815 w 2210171"/>
                  <a:gd name="connsiteY0" fmla="*/ 162331 h 1371171"/>
                  <a:gd name="connsiteX1" fmla="*/ 19743 w 2210171"/>
                  <a:gd name="connsiteY1" fmla="*/ 1075069 h 1371171"/>
                  <a:gd name="connsiteX2" fmla="*/ 223622 w 2210171"/>
                  <a:gd name="connsiteY2" fmla="*/ 1337292 h 1371171"/>
                  <a:gd name="connsiteX3" fmla="*/ 2013025 w 2210171"/>
                  <a:gd name="connsiteY3" fmla="*/ 1329451 h 1371171"/>
                  <a:gd name="connsiteX4" fmla="*/ 2150078 w 2210171"/>
                  <a:gd name="connsiteY4" fmla="*/ 986873 h 1371171"/>
                  <a:gd name="connsiteX5" fmla="*/ 1884355 w 2210171"/>
                  <a:gd name="connsiteY5" fmla="*/ 291304 h 1371171"/>
                  <a:gd name="connsiteX6" fmla="*/ 1423247 w 2210171"/>
                  <a:gd name="connsiteY6" fmla="*/ 2135 h 1371171"/>
                  <a:gd name="connsiteX7" fmla="*/ 618548 w 2210171"/>
                  <a:gd name="connsiteY7" fmla="*/ 2359 h 1371171"/>
                  <a:gd name="connsiteX8" fmla="*/ 418815 w 2210171"/>
                  <a:gd name="connsiteY8" fmla="*/ 162331 h 1371171"/>
                  <a:gd name="connsiteX0" fmla="*/ 421564 w 2243923"/>
                  <a:gd name="connsiteY0" fmla="*/ 162331 h 1375167"/>
                  <a:gd name="connsiteX1" fmla="*/ 22492 w 2243923"/>
                  <a:gd name="connsiteY1" fmla="*/ 1075069 h 1375167"/>
                  <a:gd name="connsiteX2" fmla="*/ 226371 w 2243923"/>
                  <a:gd name="connsiteY2" fmla="*/ 1337292 h 1375167"/>
                  <a:gd name="connsiteX3" fmla="*/ 2065340 w 2243923"/>
                  <a:gd name="connsiteY3" fmla="*/ 1336288 h 1375167"/>
                  <a:gd name="connsiteX4" fmla="*/ 2152827 w 2243923"/>
                  <a:gd name="connsiteY4" fmla="*/ 986873 h 1375167"/>
                  <a:gd name="connsiteX5" fmla="*/ 1887104 w 2243923"/>
                  <a:gd name="connsiteY5" fmla="*/ 291304 h 1375167"/>
                  <a:gd name="connsiteX6" fmla="*/ 1425996 w 2243923"/>
                  <a:gd name="connsiteY6" fmla="*/ 2135 h 1375167"/>
                  <a:gd name="connsiteX7" fmla="*/ 621297 w 2243923"/>
                  <a:gd name="connsiteY7" fmla="*/ 2359 h 1375167"/>
                  <a:gd name="connsiteX8" fmla="*/ 421564 w 2243923"/>
                  <a:gd name="connsiteY8" fmla="*/ 162331 h 1375167"/>
                  <a:gd name="connsiteX0" fmla="*/ 421564 w 2241053"/>
                  <a:gd name="connsiteY0" fmla="*/ 162331 h 1357617"/>
                  <a:gd name="connsiteX1" fmla="*/ 22492 w 2241053"/>
                  <a:gd name="connsiteY1" fmla="*/ 1075069 h 1357617"/>
                  <a:gd name="connsiteX2" fmla="*/ 226371 w 2241053"/>
                  <a:gd name="connsiteY2" fmla="*/ 1337292 h 1357617"/>
                  <a:gd name="connsiteX3" fmla="*/ 2065340 w 2241053"/>
                  <a:gd name="connsiteY3" fmla="*/ 1336288 h 1357617"/>
                  <a:gd name="connsiteX4" fmla="*/ 2152827 w 2241053"/>
                  <a:gd name="connsiteY4" fmla="*/ 986873 h 1357617"/>
                  <a:gd name="connsiteX5" fmla="*/ 1887104 w 2241053"/>
                  <a:gd name="connsiteY5" fmla="*/ 291304 h 1357617"/>
                  <a:gd name="connsiteX6" fmla="*/ 1425996 w 2241053"/>
                  <a:gd name="connsiteY6" fmla="*/ 2135 h 1357617"/>
                  <a:gd name="connsiteX7" fmla="*/ 621297 w 2241053"/>
                  <a:gd name="connsiteY7" fmla="*/ 2359 h 1357617"/>
                  <a:gd name="connsiteX8" fmla="*/ 421564 w 2241053"/>
                  <a:gd name="connsiteY8" fmla="*/ 162331 h 1357617"/>
                  <a:gd name="connsiteX0" fmla="*/ 419285 w 2238774"/>
                  <a:gd name="connsiteY0" fmla="*/ 162331 h 1344021"/>
                  <a:gd name="connsiteX1" fmla="*/ 20213 w 2238774"/>
                  <a:gd name="connsiteY1" fmla="*/ 1075069 h 1344021"/>
                  <a:gd name="connsiteX2" fmla="*/ 224092 w 2238774"/>
                  <a:gd name="connsiteY2" fmla="*/ 1337292 h 1344021"/>
                  <a:gd name="connsiteX3" fmla="*/ 2063061 w 2238774"/>
                  <a:gd name="connsiteY3" fmla="*/ 1336288 h 1344021"/>
                  <a:gd name="connsiteX4" fmla="*/ 2150548 w 2238774"/>
                  <a:gd name="connsiteY4" fmla="*/ 986873 h 1344021"/>
                  <a:gd name="connsiteX5" fmla="*/ 1884825 w 2238774"/>
                  <a:gd name="connsiteY5" fmla="*/ 291304 h 1344021"/>
                  <a:gd name="connsiteX6" fmla="*/ 1423717 w 2238774"/>
                  <a:gd name="connsiteY6" fmla="*/ 2135 h 1344021"/>
                  <a:gd name="connsiteX7" fmla="*/ 619018 w 2238774"/>
                  <a:gd name="connsiteY7" fmla="*/ 2359 h 1344021"/>
                  <a:gd name="connsiteX8" fmla="*/ 419285 w 2238774"/>
                  <a:gd name="connsiteY8" fmla="*/ 162331 h 1344021"/>
                  <a:gd name="connsiteX0" fmla="*/ 405897 w 2225386"/>
                  <a:gd name="connsiteY0" fmla="*/ 162331 h 1342541"/>
                  <a:gd name="connsiteX1" fmla="*/ 6825 w 2225386"/>
                  <a:gd name="connsiteY1" fmla="*/ 1075069 h 1342541"/>
                  <a:gd name="connsiteX2" fmla="*/ 210704 w 2225386"/>
                  <a:gd name="connsiteY2" fmla="*/ 1337292 h 1342541"/>
                  <a:gd name="connsiteX3" fmla="*/ 2049673 w 2225386"/>
                  <a:gd name="connsiteY3" fmla="*/ 1336288 h 1342541"/>
                  <a:gd name="connsiteX4" fmla="*/ 2137160 w 2225386"/>
                  <a:gd name="connsiteY4" fmla="*/ 986873 h 1342541"/>
                  <a:gd name="connsiteX5" fmla="*/ 1871437 w 2225386"/>
                  <a:gd name="connsiteY5" fmla="*/ 291304 h 1342541"/>
                  <a:gd name="connsiteX6" fmla="*/ 1410329 w 2225386"/>
                  <a:gd name="connsiteY6" fmla="*/ 2135 h 1342541"/>
                  <a:gd name="connsiteX7" fmla="*/ 605630 w 2225386"/>
                  <a:gd name="connsiteY7" fmla="*/ 2359 h 1342541"/>
                  <a:gd name="connsiteX8" fmla="*/ 405897 w 2225386"/>
                  <a:gd name="connsiteY8" fmla="*/ 162331 h 1342541"/>
                  <a:gd name="connsiteX0" fmla="*/ 405897 w 2225386"/>
                  <a:gd name="connsiteY0" fmla="*/ 162331 h 1341812"/>
                  <a:gd name="connsiteX1" fmla="*/ 6825 w 2225386"/>
                  <a:gd name="connsiteY1" fmla="*/ 1075069 h 1341812"/>
                  <a:gd name="connsiteX2" fmla="*/ 210704 w 2225386"/>
                  <a:gd name="connsiteY2" fmla="*/ 1337292 h 1341812"/>
                  <a:gd name="connsiteX3" fmla="*/ 2049673 w 2225386"/>
                  <a:gd name="connsiteY3" fmla="*/ 1336288 h 1341812"/>
                  <a:gd name="connsiteX4" fmla="*/ 2137160 w 2225386"/>
                  <a:gd name="connsiteY4" fmla="*/ 986873 h 1341812"/>
                  <a:gd name="connsiteX5" fmla="*/ 1871437 w 2225386"/>
                  <a:gd name="connsiteY5" fmla="*/ 291304 h 1341812"/>
                  <a:gd name="connsiteX6" fmla="*/ 1410329 w 2225386"/>
                  <a:gd name="connsiteY6" fmla="*/ 2135 h 1341812"/>
                  <a:gd name="connsiteX7" fmla="*/ 605630 w 2225386"/>
                  <a:gd name="connsiteY7" fmla="*/ 2359 h 1341812"/>
                  <a:gd name="connsiteX8" fmla="*/ 405897 w 2225386"/>
                  <a:gd name="connsiteY8" fmla="*/ 162331 h 1341812"/>
                  <a:gd name="connsiteX0" fmla="*/ 405897 w 2225386"/>
                  <a:gd name="connsiteY0" fmla="*/ 162331 h 1339920"/>
                  <a:gd name="connsiteX1" fmla="*/ 6825 w 2225386"/>
                  <a:gd name="connsiteY1" fmla="*/ 1075069 h 1339920"/>
                  <a:gd name="connsiteX2" fmla="*/ 210704 w 2225386"/>
                  <a:gd name="connsiteY2" fmla="*/ 1337292 h 1339920"/>
                  <a:gd name="connsiteX3" fmla="*/ 2049673 w 2225386"/>
                  <a:gd name="connsiteY3" fmla="*/ 1336288 h 1339920"/>
                  <a:gd name="connsiteX4" fmla="*/ 2137160 w 2225386"/>
                  <a:gd name="connsiteY4" fmla="*/ 986873 h 1339920"/>
                  <a:gd name="connsiteX5" fmla="*/ 1871437 w 2225386"/>
                  <a:gd name="connsiteY5" fmla="*/ 291304 h 1339920"/>
                  <a:gd name="connsiteX6" fmla="*/ 1410329 w 2225386"/>
                  <a:gd name="connsiteY6" fmla="*/ 2135 h 1339920"/>
                  <a:gd name="connsiteX7" fmla="*/ 605630 w 2225386"/>
                  <a:gd name="connsiteY7" fmla="*/ 2359 h 1339920"/>
                  <a:gd name="connsiteX8" fmla="*/ 405897 w 2225386"/>
                  <a:gd name="connsiteY8" fmla="*/ 162331 h 1339920"/>
                  <a:gd name="connsiteX0" fmla="*/ 405897 w 2234837"/>
                  <a:gd name="connsiteY0" fmla="*/ 162331 h 1339920"/>
                  <a:gd name="connsiteX1" fmla="*/ 6825 w 2234837"/>
                  <a:gd name="connsiteY1" fmla="*/ 1075069 h 1339920"/>
                  <a:gd name="connsiteX2" fmla="*/ 210704 w 2234837"/>
                  <a:gd name="connsiteY2" fmla="*/ 1337292 h 1339920"/>
                  <a:gd name="connsiteX3" fmla="*/ 2049673 w 2234837"/>
                  <a:gd name="connsiteY3" fmla="*/ 1336288 h 1339920"/>
                  <a:gd name="connsiteX4" fmla="*/ 2137160 w 2234837"/>
                  <a:gd name="connsiteY4" fmla="*/ 986873 h 1339920"/>
                  <a:gd name="connsiteX5" fmla="*/ 1871437 w 2234837"/>
                  <a:gd name="connsiteY5" fmla="*/ 291304 h 1339920"/>
                  <a:gd name="connsiteX6" fmla="*/ 1410329 w 2234837"/>
                  <a:gd name="connsiteY6" fmla="*/ 2135 h 1339920"/>
                  <a:gd name="connsiteX7" fmla="*/ 605630 w 2234837"/>
                  <a:gd name="connsiteY7" fmla="*/ 2359 h 1339920"/>
                  <a:gd name="connsiteX8" fmla="*/ 405897 w 2234837"/>
                  <a:gd name="connsiteY8" fmla="*/ 162331 h 1339920"/>
                  <a:gd name="connsiteX0" fmla="*/ 405897 w 2238295"/>
                  <a:gd name="connsiteY0" fmla="*/ 162331 h 1339920"/>
                  <a:gd name="connsiteX1" fmla="*/ 6825 w 2238295"/>
                  <a:gd name="connsiteY1" fmla="*/ 1075069 h 1339920"/>
                  <a:gd name="connsiteX2" fmla="*/ 210704 w 2238295"/>
                  <a:gd name="connsiteY2" fmla="*/ 1337292 h 1339920"/>
                  <a:gd name="connsiteX3" fmla="*/ 2049673 w 2238295"/>
                  <a:gd name="connsiteY3" fmla="*/ 1336288 h 1339920"/>
                  <a:gd name="connsiteX4" fmla="*/ 2137160 w 2238295"/>
                  <a:gd name="connsiteY4" fmla="*/ 986873 h 1339920"/>
                  <a:gd name="connsiteX5" fmla="*/ 1871437 w 2238295"/>
                  <a:gd name="connsiteY5" fmla="*/ 291304 h 1339920"/>
                  <a:gd name="connsiteX6" fmla="*/ 1410329 w 2238295"/>
                  <a:gd name="connsiteY6" fmla="*/ 2135 h 1339920"/>
                  <a:gd name="connsiteX7" fmla="*/ 605630 w 2238295"/>
                  <a:gd name="connsiteY7" fmla="*/ 2359 h 1339920"/>
                  <a:gd name="connsiteX8" fmla="*/ 405897 w 2238295"/>
                  <a:gd name="connsiteY8" fmla="*/ 162331 h 1339920"/>
                  <a:gd name="connsiteX0" fmla="*/ 405897 w 2235983"/>
                  <a:gd name="connsiteY0" fmla="*/ 162331 h 1339920"/>
                  <a:gd name="connsiteX1" fmla="*/ 6825 w 2235983"/>
                  <a:gd name="connsiteY1" fmla="*/ 1075069 h 1339920"/>
                  <a:gd name="connsiteX2" fmla="*/ 210704 w 2235983"/>
                  <a:gd name="connsiteY2" fmla="*/ 1337292 h 1339920"/>
                  <a:gd name="connsiteX3" fmla="*/ 2049673 w 2235983"/>
                  <a:gd name="connsiteY3" fmla="*/ 1336288 h 1339920"/>
                  <a:gd name="connsiteX4" fmla="*/ 2137160 w 2235983"/>
                  <a:gd name="connsiteY4" fmla="*/ 986873 h 1339920"/>
                  <a:gd name="connsiteX5" fmla="*/ 1871437 w 2235983"/>
                  <a:gd name="connsiteY5" fmla="*/ 291304 h 1339920"/>
                  <a:gd name="connsiteX6" fmla="*/ 1410329 w 2235983"/>
                  <a:gd name="connsiteY6" fmla="*/ 2135 h 1339920"/>
                  <a:gd name="connsiteX7" fmla="*/ 605630 w 2235983"/>
                  <a:gd name="connsiteY7" fmla="*/ 2359 h 1339920"/>
                  <a:gd name="connsiteX8" fmla="*/ 405897 w 2235983"/>
                  <a:gd name="connsiteY8" fmla="*/ 162331 h 1339920"/>
                  <a:gd name="connsiteX0" fmla="*/ 405897 w 2235409"/>
                  <a:gd name="connsiteY0" fmla="*/ 162331 h 1339920"/>
                  <a:gd name="connsiteX1" fmla="*/ 6825 w 2235409"/>
                  <a:gd name="connsiteY1" fmla="*/ 1075069 h 1339920"/>
                  <a:gd name="connsiteX2" fmla="*/ 210704 w 2235409"/>
                  <a:gd name="connsiteY2" fmla="*/ 1337292 h 1339920"/>
                  <a:gd name="connsiteX3" fmla="*/ 2049673 w 2235409"/>
                  <a:gd name="connsiteY3" fmla="*/ 1336288 h 1339920"/>
                  <a:gd name="connsiteX4" fmla="*/ 2137160 w 2235409"/>
                  <a:gd name="connsiteY4" fmla="*/ 986873 h 1339920"/>
                  <a:gd name="connsiteX5" fmla="*/ 1871437 w 2235409"/>
                  <a:gd name="connsiteY5" fmla="*/ 291304 h 1339920"/>
                  <a:gd name="connsiteX6" fmla="*/ 1410329 w 2235409"/>
                  <a:gd name="connsiteY6" fmla="*/ 2135 h 1339920"/>
                  <a:gd name="connsiteX7" fmla="*/ 605630 w 2235409"/>
                  <a:gd name="connsiteY7" fmla="*/ 2359 h 1339920"/>
                  <a:gd name="connsiteX8" fmla="*/ 405897 w 2235409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11178 w 2237848"/>
                  <a:gd name="connsiteY0" fmla="*/ 162331 h 1357872"/>
                  <a:gd name="connsiteX1" fmla="*/ 29197 w 2237848"/>
                  <a:gd name="connsiteY1" fmla="*/ 1046013 h 1357872"/>
                  <a:gd name="connsiteX2" fmla="*/ 215985 w 2237848"/>
                  <a:gd name="connsiteY2" fmla="*/ 1337292 h 1357872"/>
                  <a:gd name="connsiteX3" fmla="*/ 2054954 w 2237848"/>
                  <a:gd name="connsiteY3" fmla="*/ 1336288 h 1357872"/>
                  <a:gd name="connsiteX4" fmla="*/ 2142441 w 2237848"/>
                  <a:gd name="connsiteY4" fmla="*/ 986873 h 1357872"/>
                  <a:gd name="connsiteX5" fmla="*/ 1876718 w 2237848"/>
                  <a:gd name="connsiteY5" fmla="*/ 291304 h 1357872"/>
                  <a:gd name="connsiteX6" fmla="*/ 1415610 w 2237848"/>
                  <a:gd name="connsiteY6" fmla="*/ 2135 h 1357872"/>
                  <a:gd name="connsiteX7" fmla="*/ 610911 w 2237848"/>
                  <a:gd name="connsiteY7" fmla="*/ 2359 h 1357872"/>
                  <a:gd name="connsiteX8" fmla="*/ 411178 w 2237848"/>
                  <a:gd name="connsiteY8" fmla="*/ 162331 h 1357872"/>
                  <a:gd name="connsiteX0" fmla="*/ 400745 w 2227415"/>
                  <a:gd name="connsiteY0" fmla="*/ 162331 h 1357872"/>
                  <a:gd name="connsiteX1" fmla="*/ 18764 w 2227415"/>
                  <a:gd name="connsiteY1" fmla="*/ 1046013 h 1357872"/>
                  <a:gd name="connsiteX2" fmla="*/ 205552 w 2227415"/>
                  <a:gd name="connsiteY2" fmla="*/ 1337292 h 1357872"/>
                  <a:gd name="connsiteX3" fmla="*/ 2044521 w 2227415"/>
                  <a:gd name="connsiteY3" fmla="*/ 1336288 h 1357872"/>
                  <a:gd name="connsiteX4" fmla="*/ 2132008 w 2227415"/>
                  <a:gd name="connsiteY4" fmla="*/ 986873 h 1357872"/>
                  <a:gd name="connsiteX5" fmla="*/ 1866285 w 2227415"/>
                  <a:gd name="connsiteY5" fmla="*/ 291304 h 1357872"/>
                  <a:gd name="connsiteX6" fmla="*/ 1405177 w 2227415"/>
                  <a:gd name="connsiteY6" fmla="*/ 2135 h 1357872"/>
                  <a:gd name="connsiteX7" fmla="*/ 600478 w 2227415"/>
                  <a:gd name="connsiteY7" fmla="*/ 2359 h 1357872"/>
                  <a:gd name="connsiteX8" fmla="*/ 400745 w 2227415"/>
                  <a:gd name="connsiteY8" fmla="*/ 162331 h 1357872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396081 w 2222751"/>
                  <a:gd name="connsiteY0" fmla="*/ 162331 h 1351040"/>
                  <a:gd name="connsiteX1" fmla="*/ 22567 w 2222751"/>
                  <a:gd name="connsiteY1" fmla="*/ 1138443 h 1351040"/>
                  <a:gd name="connsiteX2" fmla="*/ 200888 w 2222751"/>
                  <a:gd name="connsiteY2" fmla="*/ 1337292 h 1351040"/>
                  <a:gd name="connsiteX3" fmla="*/ 2039857 w 2222751"/>
                  <a:gd name="connsiteY3" fmla="*/ 1336288 h 1351040"/>
                  <a:gd name="connsiteX4" fmla="*/ 2127344 w 2222751"/>
                  <a:gd name="connsiteY4" fmla="*/ 986873 h 1351040"/>
                  <a:gd name="connsiteX5" fmla="*/ 1861621 w 2222751"/>
                  <a:gd name="connsiteY5" fmla="*/ 291304 h 1351040"/>
                  <a:gd name="connsiteX6" fmla="*/ 1400513 w 2222751"/>
                  <a:gd name="connsiteY6" fmla="*/ 2135 h 1351040"/>
                  <a:gd name="connsiteX7" fmla="*/ 595814 w 2222751"/>
                  <a:gd name="connsiteY7" fmla="*/ 2359 h 1351040"/>
                  <a:gd name="connsiteX8" fmla="*/ 396081 w 2222751"/>
                  <a:gd name="connsiteY8" fmla="*/ 162331 h 1351040"/>
                  <a:gd name="connsiteX0" fmla="*/ 392191 w 2218861"/>
                  <a:gd name="connsiteY0" fmla="*/ 162331 h 1355981"/>
                  <a:gd name="connsiteX1" fmla="*/ 25946 w 2218861"/>
                  <a:gd name="connsiteY1" fmla="*/ 1071571 h 1355981"/>
                  <a:gd name="connsiteX2" fmla="*/ 196998 w 2218861"/>
                  <a:gd name="connsiteY2" fmla="*/ 1337292 h 1355981"/>
                  <a:gd name="connsiteX3" fmla="*/ 2035967 w 2218861"/>
                  <a:gd name="connsiteY3" fmla="*/ 1336288 h 1355981"/>
                  <a:gd name="connsiteX4" fmla="*/ 2123454 w 2218861"/>
                  <a:gd name="connsiteY4" fmla="*/ 986873 h 1355981"/>
                  <a:gd name="connsiteX5" fmla="*/ 1857731 w 2218861"/>
                  <a:gd name="connsiteY5" fmla="*/ 291304 h 1355981"/>
                  <a:gd name="connsiteX6" fmla="*/ 1396623 w 2218861"/>
                  <a:gd name="connsiteY6" fmla="*/ 2135 h 1355981"/>
                  <a:gd name="connsiteX7" fmla="*/ 591924 w 2218861"/>
                  <a:gd name="connsiteY7" fmla="*/ 2359 h 1355981"/>
                  <a:gd name="connsiteX8" fmla="*/ 392191 w 2218861"/>
                  <a:gd name="connsiteY8" fmla="*/ 162331 h 1355981"/>
                  <a:gd name="connsiteX0" fmla="*/ 430669 w 2257339"/>
                  <a:gd name="connsiteY0" fmla="*/ 162331 h 1355981"/>
                  <a:gd name="connsiteX1" fmla="*/ 64424 w 2257339"/>
                  <a:gd name="connsiteY1" fmla="*/ 1071571 h 1355981"/>
                  <a:gd name="connsiteX2" fmla="*/ 235476 w 2257339"/>
                  <a:gd name="connsiteY2" fmla="*/ 1337292 h 1355981"/>
                  <a:gd name="connsiteX3" fmla="*/ 2074445 w 2257339"/>
                  <a:gd name="connsiteY3" fmla="*/ 1336288 h 1355981"/>
                  <a:gd name="connsiteX4" fmla="*/ 2161932 w 2257339"/>
                  <a:gd name="connsiteY4" fmla="*/ 986873 h 1355981"/>
                  <a:gd name="connsiteX5" fmla="*/ 1896209 w 2257339"/>
                  <a:gd name="connsiteY5" fmla="*/ 291304 h 1355981"/>
                  <a:gd name="connsiteX6" fmla="*/ 1435101 w 2257339"/>
                  <a:gd name="connsiteY6" fmla="*/ 2135 h 1355981"/>
                  <a:gd name="connsiteX7" fmla="*/ 630402 w 2257339"/>
                  <a:gd name="connsiteY7" fmla="*/ 2359 h 1355981"/>
                  <a:gd name="connsiteX8" fmla="*/ 430669 w 2257339"/>
                  <a:gd name="connsiteY8" fmla="*/ 162331 h 1355981"/>
                  <a:gd name="connsiteX0" fmla="*/ 409065 w 2235735"/>
                  <a:gd name="connsiteY0" fmla="*/ 162331 h 1363832"/>
                  <a:gd name="connsiteX1" fmla="*/ 79164 w 2235735"/>
                  <a:gd name="connsiteY1" fmla="*/ 965449 h 1363832"/>
                  <a:gd name="connsiteX2" fmla="*/ 213872 w 2235735"/>
                  <a:gd name="connsiteY2" fmla="*/ 1337292 h 1363832"/>
                  <a:gd name="connsiteX3" fmla="*/ 2052841 w 2235735"/>
                  <a:gd name="connsiteY3" fmla="*/ 1336288 h 1363832"/>
                  <a:gd name="connsiteX4" fmla="*/ 2140328 w 2235735"/>
                  <a:gd name="connsiteY4" fmla="*/ 986873 h 1363832"/>
                  <a:gd name="connsiteX5" fmla="*/ 1874605 w 2235735"/>
                  <a:gd name="connsiteY5" fmla="*/ 291304 h 1363832"/>
                  <a:gd name="connsiteX6" fmla="*/ 1413497 w 2235735"/>
                  <a:gd name="connsiteY6" fmla="*/ 2135 h 1363832"/>
                  <a:gd name="connsiteX7" fmla="*/ 608798 w 2235735"/>
                  <a:gd name="connsiteY7" fmla="*/ 2359 h 1363832"/>
                  <a:gd name="connsiteX8" fmla="*/ 409065 w 2235735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7104 w 2233774"/>
                  <a:gd name="connsiteY0" fmla="*/ 162331 h 1337293"/>
                  <a:gd name="connsiteX1" fmla="*/ 77203 w 2233774"/>
                  <a:gd name="connsiteY1" fmla="*/ 965449 h 1337293"/>
                  <a:gd name="connsiteX2" fmla="*/ 211911 w 2233774"/>
                  <a:gd name="connsiteY2" fmla="*/ 1337292 h 1337293"/>
                  <a:gd name="connsiteX3" fmla="*/ 2050880 w 2233774"/>
                  <a:gd name="connsiteY3" fmla="*/ 1336288 h 1337293"/>
                  <a:gd name="connsiteX4" fmla="*/ 2138367 w 2233774"/>
                  <a:gd name="connsiteY4" fmla="*/ 986873 h 1337293"/>
                  <a:gd name="connsiteX5" fmla="*/ 1872644 w 2233774"/>
                  <a:gd name="connsiteY5" fmla="*/ 291304 h 1337293"/>
                  <a:gd name="connsiteX6" fmla="*/ 1411536 w 2233774"/>
                  <a:gd name="connsiteY6" fmla="*/ 2135 h 1337293"/>
                  <a:gd name="connsiteX7" fmla="*/ 606837 w 2233774"/>
                  <a:gd name="connsiteY7" fmla="*/ 2359 h 1337293"/>
                  <a:gd name="connsiteX8" fmla="*/ 407104 w 2233774"/>
                  <a:gd name="connsiteY8" fmla="*/ 162331 h 1337293"/>
                  <a:gd name="connsiteX0" fmla="*/ 407104 w 2233295"/>
                  <a:gd name="connsiteY0" fmla="*/ 162331 h 1337293"/>
                  <a:gd name="connsiteX1" fmla="*/ 77203 w 2233295"/>
                  <a:gd name="connsiteY1" fmla="*/ 965449 h 1337293"/>
                  <a:gd name="connsiteX2" fmla="*/ 211911 w 2233295"/>
                  <a:gd name="connsiteY2" fmla="*/ 1337292 h 1337293"/>
                  <a:gd name="connsiteX3" fmla="*/ 2050880 w 2233295"/>
                  <a:gd name="connsiteY3" fmla="*/ 1336288 h 1337293"/>
                  <a:gd name="connsiteX4" fmla="*/ 2138367 w 2233295"/>
                  <a:gd name="connsiteY4" fmla="*/ 986873 h 1337293"/>
                  <a:gd name="connsiteX5" fmla="*/ 1872644 w 2233295"/>
                  <a:gd name="connsiteY5" fmla="*/ 291304 h 1337293"/>
                  <a:gd name="connsiteX6" fmla="*/ 1411536 w 2233295"/>
                  <a:gd name="connsiteY6" fmla="*/ 2135 h 1337293"/>
                  <a:gd name="connsiteX7" fmla="*/ 606837 w 2233295"/>
                  <a:gd name="connsiteY7" fmla="*/ 2359 h 1337293"/>
                  <a:gd name="connsiteX8" fmla="*/ 407104 w 2233295"/>
                  <a:gd name="connsiteY8" fmla="*/ 162331 h 1337293"/>
                  <a:gd name="connsiteX0" fmla="*/ 407104 w 2226606"/>
                  <a:gd name="connsiteY0" fmla="*/ 162331 h 1365877"/>
                  <a:gd name="connsiteX1" fmla="*/ 77203 w 2226606"/>
                  <a:gd name="connsiteY1" fmla="*/ 965449 h 1365877"/>
                  <a:gd name="connsiteX2" fmla="*/ 211911 w 2226606"/>
                  <a:gd name="connsiteY2" fmla="*/ 1337292 h 1365877"/>
                  <a:gd name="connsiteX3" fmla="*/ 2050880 w 2226606"/>
                  <a:gd name="connsiteY3" fmla="*/ 1336288 h 1365877"/>
                  <a:gd name="connsiteX4" fmla="*/ 2118015 w 2226606"/>
                  <a:gd name="connsiteY4" fmla="*/ 940354 h 1365877"/>
                  <a:gd name="connsiteX5" fmla="*/ 1872644 w 2226606"/>
                  <a:gd name="connsiteY5" fmla="*/ 291304 h 1365877"/>
                  <a:gd name="connsiteX6" fmla="*/ 1411536 w 2226606"/>
                  <a:gd name="connsiteY6" fmla="*/ 2135 h 1365877"/>
                  <a:gd name="connsiteX7" fmla="*/ 606837 w 2226606"/>
                  <a:gd name="connsiteY7" fmla="*/ 2359 h 1365877"/>
                  <a:gd name="connsiteX8" fmla="*/ 407104 w 2226606"/>
                  <a:gd name="connsiteY8" fmla="*/ 162331 h 1365877"/>
                  <a:gd name="connsiteX0" fmla="*/ 407104 w 2229771"/>
                  <a:gd name="connsiteY0" fmla="*/ 162331 h 1365877"/>
                  <a:gd name="connsiteX1" fmla="*/ 77203 w 2229771"/>
                  <a:gd name="connsiteY1" fmla="*/ 965449 h 1365877"/>
                  <a:gd name="connsiteX2" fmla="*/ 211911 w 2229771"/>
                  <a:gd name="connsiteY2" fmla="*/ 1337292 h 1365877"/>
                  <a:gd name="connsiteX3" fmla="*/ 2050880 w 2229771"/>
                  <a:gd name="connsiteY3" fmla="*/ 1336288 h 1365877"/>
                  <a:gd name="connsiteX4" fmla="*/ 2118015 w 2229771"/>
                  <a:gd name="connsiteY4" fmla="*/ 940354 h 1365877"/>
                  <a:gd name="connsiteX5" fmla="*/ 1872644 w 2229771"/>
                  <a:gd name="connsiteY5" fmla="*/ 291304 h 1365877"/>
                  <a:gd name="connsiteX6" fmla="*/ 1411536 w 2229771"/>
                  <a:gd name="connsiteY6" fmla="*/ 2135 h 1365877"/>
                  <a:gd name="connsiteX7" fmla="*/ 606837 w 2229771"/>
                  <a:gd name="connsiteY7" fmla="*/ 2359 h 1365877"/>
                  <a:gd name="connsiteX8" fmla="*/ 407104 w 2229771"/>
                  <a:gd name="connsiteY8" fmla="*/ 162331 h 1365877"/>
                  <a:gd name="connsiteX0" fmla="*/ 407104 w 2223680"/>
                  <a:gd name="connsiteY0" fmla="*/ 162331 h 1337293"/>
                  <a:gd name="connsiteX1" fmla="*/ 77203 w 2223680"/>
                  <a:gd name="connsiteY1" fmla="*/ 965449 h 1337293"/>
                  <a:gd name="connsiteX2" fmla="*/ 211911 w 2223680"/>
                  <a:gd name="connsiteY2" fmla="*/ 1337292 h 1337293"/>
                  <a:gd name="connsiteX3" fmla="*/ 2050880 w 2223680"/>
                  <a:gd name="connsiteY3" fmla="*/ 1336288 h 1337293"/>
                  <a:gd name="connsiteX4" fmla="*/ 2118015 w 2223680"/>
                  <a:gd name="connsiteY4" fmla="*/ 940354 h 1337293"/>
                  <a:gd name="connsiteX5" fmla="*/ 1872644 w 2223680"/>
                  <a:gd name="connsiteY5" fmla="*/ 291304 h 1337293"/>
                  <a:gd name="connsiteX6" fmla="*/ 1411536 w 2223680"/>
                  <a:gd name="connsiteY6" fmla="*/ 2135 h 1337293"/>
                  <a:gd name="connsiteX7" fmla="*/ 606837 w 2223680"/>
                  <a:gd name="connsiteY7" fmla="*/ 2359 h 1337293"/>
                  <a:gd name="connsiteX8" fmla="*/ 407104 w 2223680"/>
                  <a:gd name="connsiteY8" fmla="*/ 162331 h 133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3680" h="1337293">
                    <a:moveTo>
                      <a:pt x="407104" y="162331"/>
                    </a:moveTo>
                    <a:cubicBezTo>
                      <a:pt x="343209" y="334012"/>
                      <a:pt x="116105" y="865861"/>
                      <a:pt x="77203" y="965449"/>
                    </a:cubicBezTo>
                    <a:cubicBezTo>
                      <a:pt x="25112" y="1098800"/>
                      <a:pt x="-121396" y="1337996"/>
                      <a:pt x="211911" y="1337292"/>
                    </a:cubicBezTo>
                    <a:lnTo>
                      <a:pt x="2050880" y="1336288"/>
                    </a:lnTo>
                    <a:cubicBezTo>
                      <a:pt x="2354026" y="1344272"/>
                      <a:pt x="2178662" y="1081278"/>
                      <a:pt x="2118015" y="940354"/>
                    </a:cubicBezTo>
                    <a:cubicBezTo>
                      <a:pt x="2057368" y="799430"/>
                      <a:pt x="1964017" y="567346"/>
                      <a:pt x="1872644" y="291304"/>
                    </a:cubicBezTo>
                    <a:cubicBezTo>
                      <a:pt x="1659827" y="156946"/>
                      <a:pt x="1607423" y="133240"/>
                      <a:pt x="1411536" y="2135"/>
                    </a:cubicBezTo>
                    <a:cubicBezTo>
                      <a:pt x="1188265" y="-1573"/>
                      <a:pt x="1034197" y="247"/>
                      <a:pt x="606837" y="2359"/>
                    </a:cubicBezTo>
                    <a:cubicBezTo>
                      <a:pt x="476801" y="3002"/>
                      <a:pt x="466302" y="3269"/>
                      <a:pt x="407104" y="162331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Freihandform: Form 10">
                <a:extLst>
                  <a:ext uri="{FF2B5EF4-FFF2-40B4-BE49-F238E27FC236}">
                    <a16:creationId xmlns:a16="http://schemas.microsoft.com/office/drawing/2014/main" id="{0B265121-663E-7AB7-5095-462EE60CBAC2}"/>
                  </a:ext>
                </a:extLst>
              </p:cNvPr>
              <p:cNvSpPr/>
              <p:nvPr/>
            </p:nvSpPr>
            <p:spPr>
              <a:xfrm>
                <a:off x="2736666" y="2203720"/>
                <a:ext cx="412329" cy="274790"/>
              </a:xfrm>
              <a:custGeom>
                <a:avLst/>
                <a:gdLst>
                  <a:gd name="connsiteX0" fmla="*/ 33745 w 483169"/>
                  <a:gd name="connsiteY0" fmla="*/ 178 h 312894"/>
                  <a:gd name="connsiteX1" fmla="*/ 82591 w 483169"/>
                  <a:gd name="connsiteY1" fmla="*/ 252225 h 312894"/>
                  <a:gd name="connsiteX2" fmla="*/ 483129 w 483169"/>
                  <a:gd name="connsiteY2" fmla="*/ 295209 h 312894"/>
                  <a:gd name="connsiteX3" fmla="*/ 33745 w 483169"/>
                  <a:gd name="connsiteY3" fmla="*/ 178 h 312894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0 w 449424"/>
                  <a:gd name="connsiteY0" fmla="*/ 0 h 312716"/>
                  <a:gd name="connsiteX1" fmla="*/ 48846 w 449424"/>
                  <a:gd name="connsiteY1" fmla="*/ 252047 h 312716"/>
                  <a:gd name="connsiteX2" fmla="*/ 449384 w 449424"/>
                  <a:gd name="connsiteY2" fmla="*/ 295031 h 312716"/>
                  <a:gd name="connsiteX3" fmla="*/ 0 w 449424"/>
                  <a:gd name="connsiteY3" fmla="*/ 0 h 312716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466"/>
                  <a:gd name="connsiteY0" fmla="*/ 0 h 340271"/>
                  <a:gd name="connsiteX1" fmla="*/ 104078 w 471466"/>
                  <a:gd name="connsiteY1" fmla="*/ 308844 h 340271"/>
                  <a:gd name="connsiteX2" fmla="*/ 470764 w 471466"/>
                  <a:gd name="connsiteY2" fmla="*/ 295031 h 340271"/>
                  <a:gd name="connsiteX3" fmla="*/ 0 w 471466"/>
                  <a:gd name="connsiteY3" fmla="*/ 0 h 340271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0764"/>
                  <a:gd name="connsiteY0" fmla="*/ 0 h 319868"/>
                  <a:gd name="connsiteX1" fmla="*/ 116550 w 470764"/>
                  <a:gd name="connsiteY1" fmla="*/ 295135 h 319868"/>
                  <a:gd name="connsiteX2" fmla="*/ 470764 w 470764"/>
                  <a:gd name="connsiteY2" fmla="*/ 295031 h 319868"/>
                  <a:gd name="connsiteX3" fmla="*/ 0 w 470764"/>
                  <a:gd name="connsiteY3" fmla="*/ 0 h 319868"/>
                  <a:gd name="connsiteX0" fmla="*/ 0 w 497489"/>
                  <a:gd name="connsiteY0" fmla="*/ 0 h 325903"/>
                  <a:gd name="connsiteX1" fmla="*/ 116550 w 497489"/>
                  <a:gd name="connsiteY1" fmla="*/ 295135 h 325903"/>
                  <a:gd name="connsiteX2" fmla="*/ 497489 w 497489"/>
                  <a:gd name="connsiteY2" fmla="*/ 310699 h 325903"/>
                  <a:gd name="connsiteX3" fmla="*/ 0 w 497489"/>
                  <a:gd name="connsiteY3" fmla="*/ 0 h 325903"/>
                  <a:gd name="connsiteX0" fmla="*/ 0 w 497489"/>
                  <a:gd name="connsiteY0" fmla="*/ 0 h 339670"/>
                  <a:gd name="connsiteX1" fmla="*/ 136149 w 497489"/>
                  <a:gd name="connsiteY1" fmla="*/ 316679 h 339670"/>
                  <a:gd name="connsiteX2" fmla="*/ 497489 w 497489"/>
                  <a:gd name="connsiteY2" fmla="*/ 310699 h 339670"/>
                  <a:gd name="connsiteX3" fmla="*/ 0 w 497489"/>
                  <a:gd name="connsiteY3" fmla="*/ 0 h 339670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1411"/>
                  <a:gd name="connsiteX1" fmla="*/ 118332 w 493926"/>
                  <a:gd name="connsiteY1" fmla="*/ 316679 h 341411"/>
                  <a:gd name="connsiteX2" fmla="*/ 493926 w 493926"/>
                  <a:gd name="connsiteY2" fmla="*/ 316574 h 341411"/>
                  <a:gd name="connsiteX3" fmla="*/ 0 w 493926"/>
                  <a:gd name="connsiteY3" fmla="*/ 0 h 341411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926" h="332849">
                    <a:moveTo>
                      <a:pt x="0" y="0"/>
                    </a:moveTo>
                    <a:cubicBezTo>
                      <a:pt x="33018" y="122097"/>
                      <a:pt x="36308" y="253797"/>
                      <a:pt x="111205" y="302969"/>
                    </a:cubicBezTo>
                    <a:cubicBezTo>
                      <a:pt x="186102" y="352141"/>
                      <a:pt x="304899" y="328551"/>
                      <a:pt x="493926" y="316574"/>
                    </a:cubicBezTo>
                    <a:cubicBezTo>
                      <a:pt x="365821" y="243884"/>
                      <a:pt x="109514" y="67877"/>
                      <a:pt x="0" y="0"/>
                    </a:cubicBezTo>
                    <a:close/>
                  </a:path>
                </a:pathLst>
              </a:custGeom>
              <a:solidFill>
                <a:srgbClr val="DAE3F3"/>
              </a:solidFill>
              <a:ln w="762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2" name="Gruppieren 11">
              <a:extLst>
                <a:ext uri="{FF2B5EF4-FFF2-40B4-BE49-F238E27FC236}">
                  <a16:creationId xmlns:a16="http://schemas.microsoft.com/office/drawing/2014/main" id="{8D2C718D-C50A-B181-1E8D-BDBC9E5184F1}"/>
                </a:ext>
              </a:extLst>
            </p:cNvPr>
            <p:cNvGrpSpPr/>
            <p:nvPr/>
          </p:nvGrpSpPr>
          <p:grpSpPr>
            <a:xfrm>
              <a:off x="4746411" y="2568689"/>
              <a:ext cx="2223680" cy="1337293"/>
              <a:chOff x="5163807" y="3066708"/>
              <a:chExt cx="2223680" cy="1337293"/>
            </a:xfrm>
          </p:grpSpPr>
          <p:sp>
            <p:nvSpPr>
              <p:cNvPr id="23" name="Freihandform: Form 12">
                <a:extLst>
                  <a:ext uri="{FF2B5EF4-FFF2-40B4-BE49-F238E27FC236}">
                    <a16:creationId xmlns:a16="http://schemas.microsoft.com/office/drawing/2014/main" id="{72062CF5-489A-B0A4-DBFF-AF53CA200F70}"/>
                  </a:ext>
                </a:extLst>
              </p:cNvPr>
              <p:cNvSpPr/>
              <p:nvPr/>
            </p:nvSpPr>
            <p:spPr>
              <a:xfrm>
                <a:off x="5163807" y="3066708"/>
                <a:ext cx="2223680" cy="1337293"/>
              </a:xfrm>
              <a:custGeom>
                <a:avLst/>
                <a:gdLst>
                  <a:gd name="connsiteX0" fmla="*/ 494098 w 2321175"/>
                  <a:gd name="connsiteY0" fmla="*/ 116655 h 1298953"/>
                  <a:gd name="connsiteX1" fmla="*/ 100723 w 2321175"/>
                  <a:gd name="connsiteY1" fmla="*/ 1111814 h 1298953"/>
                  <a:gd name="connsiteX2" fmla="*/ 197113 w 2321175"/>
                  <a:gd name="connsiteY2" fmla="*/ 1268122 h 1298953"/>
                  <a:gd name="connsiteX3" fmla="*/ 2150959 w 2321175"/>
                  <a:gd name="connsiteY3" fmla="*/ 1273332 h 1298953"/>
                  <a:gd name="connsiteX4" fmla="*/ 2195246 w 2321175"/>
                  <a:gd name="connsiteY4" fmla="*/ 994583 h 1298953"/>
                  <a:gd name="connsiteX5" fmla="*/ 1929523 w 2321175"/>
                  <a:gd name="connsiteY5" fmla="*/ 299014 h 1298953"/>
                  <a:gd name="connsiteX6" fmla="*/ 1457995 w 2321175"/>
                  <a:gd name="connsiteY6" fmla="*/ 33291 h 1298953"/>
                  <a:gd name="connsiteX7" fmla="*/ 611328 w 2321175"/>
                  <a:gd name="connsiteY7" fmla="*/ 12450 h 1298953"/>
                  <a:gd name="connsiteX8" fmla="*/ 494098 w 2321175"/>
                  <a:gd name="connsiteY8" fmla="*/ 116655 h 1298953"/>
                  <a:gd name="connsiteX0" fmla="*/ 487928 w 2315005"/>
                  <a:gd name="connsiteY0" fmla="*/ 116655 h 1300402"/>
                  <a:gd name="connsiteX1" fmla="*/ 107578 w 2315005"/>
                  <a:gd name="connsiteY1" fmla="*/ 1083157 h 1300402"/>
                  <a:gd name="connsiteX2" fmla="*/ 190943 w 2315005"/>
                  <a:gd name="connsiteY2" fmla="*/ 1268122 h 1300402"/>
                  <a:gd name="connsiteX3" fmla="*/ 2144789 w 2315005"/>
                  <a:gd name="connsiteY3" fmla="*/ 1273332 h 1300402"/>
                  <a:gd name="connsiteX4" fmla="*/ 2189076 w 2315005"/>
                  <a:gd name="connsiteY4" fmla="*/ 994583 h 1300402"/>
                  <a:gd name="connsiteX5" fmla="*/ 1923353 w 2315005"/>
                  <a:gd name="connsiteY5" fmla="*/ 299014 h 1300402"/>
                  <a:gd name="connsiteX6" fmla="*/ 1451825 w 2315005"/>
                  <a:gd name="connsiteY6" fmla="*/ 33291 h 1300402"/>
                  <a:gd name="connsiteX7" fmla="*/ 605158 w 2315005"/>
                  <a:gd name="connsiteY7" fmla="*/ 12450 h 1300402"/>
                  <a:gd name="connsiteX8" fmla="*/ 487928 w 2315005"/>
                  <a:gd name="connsiteY8" fmla="*/ 116655 h 1300402"/>
                  <a:gd name="connsiteX0" fmla="*/ 494634 w 2321711"/>
                  <a:gd name="connsiteY0" fmla="*/ 116655 h 1300402"/>
                  <a:gd name="connsiteX1" fmla="*/ 114284 w 2321711"/>
                  <a:gd name="connsiteY1" fmla="*/ 1083157 h 1300402"/>
                  <a:gd name="connsiteX2" fmla="*/ 197649 w 2321711"/>
                  <a:gd name="connsiteY2" fmla="*/ 1268122 h 1300402"/>
                  <a:gd name="connsiteX3" fmla="*/ 2151495 w 2321711"/>
                  <a:gd name="connsiteY3" fmla="*/ 1273332 h 1300402"/>
                  <a:gd name="connsiteX4" fmla="*/ 2195782 w 2321711"/>
                  <a:gd name="connsiteY4" fmla="*/ 994583 h 1300402"/>
                  <a:gd name="connsiteX5" fmla="*/ 1930059 w 2321711"/>
                  <a:gd name="connsiteY5" fmla="*/ 299014 h 1300402"/>
                  <a:gd name="connsiteX6" fmla="*/ 1458531 w 2321711"/>
                  <a:gd name="connsiteY6" fmla="*/ 33291 h 1300402"/>
                  <a:gd name="connsiteX7" fmla="*/ 611864 w 2321711"/>
                  <a:gd name="connsiteY7" fmla="*/ 12450 h 1300402"/>
                  <a:gd name="connsiteX8" fmla="*/ 494634 w 2321711"/>
                  <a:gd name="connsiteY8" fmla="*/ 116655 h 1300402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61910 w 2288987"/>
                  <a:gd name="connsiteY0" fmla="*/ 116655 h 1316444"/>
                  <a:gd name="connsiteX1" fmla="*/ 193580 w 2288987"/>
                  <a:gd name="connsiteY1" fmla="*/ 820039 h 1316444"/>
                  <a:gd name="connsiteX2" fmla="*/ 164925 w 2288987"/>
                  <a:gd name="connsiteY2" fmla="*/ 1268122 h 1316444"/>
                  <a:gd name="connsiteX3" fmla="*/ 2118771 w 2288987"/>
                  <a:gd name="connsiteY3" fmla="*/ 1273332 h 1316444"/>
                  <a:gd name="connsiteX4" fmla="*/ 2163058 w 2288987"/>
                  <a:gd name="connsiteY4" fmla="*/ 994583 h 1316444"/>
                  <a:gd name="connsiteX5" fmla="*/ 1897335 w 2288987"/>
                  <a:gd name="connsiteY5" fmla="*/ 299014 h 1316444"/>
                  <a:gd name="connsiteX6" fmla="*/ 1425807 w 2288987"/>
                  <a:gd name="connsiteY6" fmla="*/ 33291 h 1316444"/>
                  <a:gd name="connsiteX7" fmla="*/ 579140 w 2288987"/>
                  <a:gd name="connsiteY7" fmla="*/ 12450 h 1316444"/>
                  <a:gd name="connsiteX8" fmla="*/ 461910 w 2288987"/>
                  <a:gd name="connsiteY8" fmla="*/ 116655 h 1316444"/>
                  <a:gd name="connsiteX0" fmla="*/ 488771 w 2315848"/>
                  <a:gd name="connsiteY0" fmla="*/ 116655 h 1310140"/>
                  <a:gd name="connsiteX1" fmla="*/ 157918 w 2315848"/>
                  <a:gd name="connsiteY1" fmla="*/ 916429 h 1310140"/>
                  <a:gd name="connsiteX2" fmla="*/ 191786 w 2315848"/>
                  <a:gd name="connsiteY2" fmla="*/ 1268122 h 1310140"/>
                  <a:gd name="connsiteX3" fmla="*/ 2145632 w 2315848"/>
                  <a:gd name="connsiteY3" fmla="*/ 1273332 h 1310140"/>
                  <a:gd name="connsiteX4" fmla="*/ 2189919 w 2315848"/>
                  <a:gd name="connsiteY4" fmla="*/ 994583 h 1310140"/>
                  <a:gd name="connsiteX5" fmla="*/ 1924196 w 2315848"/>
                  <a:gd name="connsiteY5" fmla="*/ 299014 h 1310140"/>
                  <a:gd name="connsiteX6" fmla="*/ 1452668 w 2315848"/>
                  <a:gd name="connsiteY6" fmla="*/ 33291 h 1310140"/>
                  <a:gd name="connsiteX7" fmla="*/ 606001 w 2315848"/>
                  <a:gd name="connsiteY7" fmla="*/ 12450 h 1310140"/>
                  <a:gd name="connsiteX8" fmla="*/ 488771 w 2315848"/>
                  <a:gd name="connsiteY8" fmla="*/ 116655 h 1310140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51807 w 2278884"/>
                  <a:gd name="connsiteY0" fmla="*/ 131681 h 1340810"/>
                  <a:gd name="connsiteX1" fmla="*/ 209930 w 2278884"/>
                  <a:gd name="connsiteY1" fmla="*/ 698748 h 1340810"/>
                  <a:gd name="connsiteX2" fmla="*/ 154822 w 2278884"/>
                  <a:gd name="connsiteY2" fmla="*/ 1283148 h 1340810"/>
                  <a:gd name="connsiteX3" fmla="*/ 2108668 w 2278884"/>
                  <a:gd name="connsiteY3" fmla="*/ 1288358 h 1340810"/>
                  <a:gd name="connsiteX4" fmla="*/ 2152955 w 2278884"/>
                  <a:gd name="connsiteY4" fmla="*/ 1009609 h 1340810"/>
                  <a:gd name="connsiteX5" fmla="*/ 1887232 w 2278884"/>
                  <a:gd name="connsiteY5" fmla="*/ 314040 h 1340810"/>
                  <a:gd name="connsiteX6" fmla="*/ 1426124 w 2278884"/>
                  <a:gd name="connsiteY6" fmla="*/ 24871 h 1340810"/>
                  <a:gd name="connsiteX7" fmla="*/ 569037 w 2278884"/>
                  <a:gd name="connsiteY7" fmla="*/ 27476 h 1340810"/>
                  <a:gd name="connsiteX8" fmla="*/ 451807 w 2278884"/>
                  <a:gd name="connsiteY8" fmla="*/ 131681 h 1340810"/>
                  <a:gd name="connsiteX0" fmla="*/ 484365 w 2311442"/>
                  <a:gd name="connsiteY0" fmla="*/ 131681 h 1328616"/>
                  <a:gd name="connsiteX1" fmla="*/ 163094 w 2311442"/>
                  <a:gd name="connsiteY1" fmla="*/ 878069 h 1328616"/>
                  <a:gd name="connsiteX2" fmla="*/ 187380 w 2311442"/>
                  <a:gd name="connsiteY2" fmla="*/ 1283148 h 1328616"/>
                  <a:gd name="connsiteX3" fmla="*/ 2141226 w 2311442"/>
                  <a:gd name="connsiteY3" fmla="*/ 1288358 h 1328616"/>
                  <a:gd name="connsiteX4" fmla="*/ 2185513 w 2311442"/>
                  <a:gd name="connsiteY4" fmla="*/ 1009609 h 1328616"/>
                  <a:gd name="connsiteX5" fmla="*/ 1919790 w 2311442"/>
                  <a:gd name="connsiteY5" fmla="*/ 314040 h 1328616"/>
                  <a:gd name="connsiteX6" fmla="*/ 1458682 w 2311442"/>
                  <a:gd name="connsiteY6" fmla="*/ 24871 h 1328616"/>
                  <a:gd name="connsiteX7" fmla="*/ 601595 w 2311442"/>
                  <a:gd name="connsiteY7" fmla="*/ 27476 h 1328616"/>
                  <a:gd name="connsiteX8" fmla="*/ 484365 w 2311442"/>
                  <a:gd name="connsiteY8" fmla="*/ 131681 h 1328616"/>
                  <a:gd name="connsiteX0" fmla="*/ 459792 w 2286869"/>
                  <a:gd name="connsiteY0" fmla="*/ 131681 h 1328616"/>
                  <a:gd name="connsiteX1" fmla="*/ 138521 w 2286869"/>
                  <a:gd name="connsiteY1" fmla="*/ 878069 h 1328616"/>
                  <a:gd name="connsiteX2" fmla="*/ 162807 w 2286869"/>
                  <a:gd name="connsiteY2" fmla="*/ 1283148 h 1328616"/>
                  <a:gd name="connsiteX3" fmla="*/ 2116653 w 2286869"/>
                  <a:gd name="connsiteY3" fmla="*/ 1288358 h 1328616"/>
                  <a:gd name="connsiteX4" fmla="*/ 2160940 w 2286869"/>
                  <a:gd name="connsiteY4" fmla="*/ 1009609 h 1328616"/>
                  <a:gd name="connsiteX5" fmla="*/ 1895217 w 2286869"/>
                  <a:gd name="connsiteY5" fmla="*/ 314040 h 1328616"/>
                  <a:gd name="connsiteX6" fmla="*/ 1434109 w 2286869"/>
                  <a:gd name="connsiteY6" fmla="*/ 24871 h 1328616"/>
                  <a:gd name="connsiteX7" fmla="*/ 577022 w 2286869"/>
                  <a:gd name="connsiteY7" fmla="*/ 27476 h 1328616"/>
                  <a:gd name="connsiteX8" fmla="*/ 459792 w 2286869"/>
                  <a:gd name="connsiteY8" fmla="*/ 131681 h 1328616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283 h 1330832"/>
                  <a:gd name="connsiteX1" fmla="*/ 138521 w 2286869"/>
                  <a:gd name="connsiteY1" fmla="*/ 880285 h 1330832"/>
                  <a:gd name="connsiteX2" fmla="*/ 162807 w 2286869"/>
                  <a:gd name="connsiteY2" fmla="*/ 1285364 h 1330832"/>
                  <a:gd name="connsiteX3" fmla="*/ 2116653 w 2286869"/>
                  <a:gd name="connsiteY3" fmla="*/ 1290574 h 1330832"/>
                  <a:gd name="connsiteX4" fmla="*/ 2160940 w 2286869"/>
                  <a:gd name="connsiteY4" fmla="*/ 1011825 h 1330832"/>
                  <a:gd name="connsiteX5" fmla="*/ 1895217 w 2286869"/>
                  <a:gd name="connsiteY5" fmla="*/ 316256 h 1330832"/>
                  <a:gd name="connsiteX6" fmla="*/ 1434109 w 2286869"/>
                  <a:gd name="connsiteY6" fmla="*/ 27087 h 1330832"/>
                  <a:gd name="connsiteX7" fmla="*/ 577022 w 2286869"/>
                  <a:gd name="connsiteY7" fmla="*/ 29692 h 1330832"/>
                  <a:gd name="connsiteX8" fmla="*/ 429677 w 2286869"/>
                  <a:gd name="connsiteY8" fmla="*/ 187283 h 1330832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3080 w 2300272"/>
                  <a:gd name="connsiteY0" fmla="*/ 184507 h 1328056"/>
                  <a:gd name="connsiteX1" fmla="*/ 151924 w 2300272"/>
                  <a:gd name="connsiteY1" fmla="*/ 877509 h 1328056"/>
                  <a:gd name="connsiteX2" fmla="*/ 176210 w 2300272"/>
                  <a:gd name="connsiteY2" fmla="*/ 1282588 h 1328056"/>
                  <a:gd name="connsiteX3" fmla="*/ 2130056 w 2300272"/>
                  <a:gd name="connsiteY3" fmla="*/ 1287798 h 1328056"/>
                  <a:gd name="connsiteX4" fmla="*/ 2174343 w 2300272"/>
                  <a:gd name="connsiteY4" fmla="*/ 1009049 h 1328056"/>
                  <a:gd name="connsiteX5" fmla="*/ 1908620 w 2300272"/>
                  <a:gd name="connsiteY5" fmla="*/ 313480 h 1328056"/>
                  <a:gd name="connsiteX6" fmla="*/ 1447512 w 2300272"/>
                  <a:gd name="connsiteY6" fmla="*/ 24311 h 1328056"/>
                  <a:gd name="connsiteX7" fmla="*/ 590425 w 2300272"/>
                  <a:gd name="connsiteY7" fmla="*/ 26916 h 1328056"/>
                  <a:gd name="connsiteX8" fmla="*/ 443080 w 2300272"/>
                  <a:gd name="connsiteY8" fmla="*/ 184507 h 1328056"/>
                  <a:gd name="connsiteX0" fmla="*/ 506913 w 2364105"/>
                  <a:gd name="connsiteY0" fmla="*/ 184507 h 1310717"/>
                  <a:gd name="connsiteX1" fmla="*/ 215757 w 2364105"/>
                  <a:gd name="connsiteY1" fmla="*/ 877509 h 1310717"/>
                  <a:gd name="connsiteX2" fmla="*/ 240043 w 2364105"/>
                  <a:gd name="connsiteY2" fmla="*/ 1282588 h 1310717"/>
                  <a:gd name="connsiteX3" fmla="*/ 2193889 w 2364105"/>
                  <a:gd name="connsiteY3" fmla="*/ 1287798 h 1310717"/>
                  <a:gd name="connsiteX4" fmla="*/ 2238176 w 2364105"/>
                  <a:gd name="connsiteY4" fmla="*/ 1009049 h 1310717"/>
                  <a:gd name="connsiteX5" fmla="*/ 1972453 w 2364105"/>
                  <a:gd name="connsiteY5" fmla="*/ 313480 h 1310717"/>
                  <a:gd name="connsiteX6" fmla="*/ 1511345 w 2364105"/>
                  <a:gd name="connsiteY6" fmla="*/ 24311 h 1310717"/>
                  <a:gd name="connsiteX7" fmla="*/ 654258 w 2364105"/>
                  <a:gd name="connsiteY7" fmla="*/ 26916 h 1310717"/>
                  <a:gd name="connsiteX8" fmla="*/ 506913 w 2364105"/>
                  <a:gd name="connsiteY8" fmla="*/ 184507 h 1310717"/>
                  <a:gd name="connsiteX0" fmla="*/ 477746 w 2334938"/>
                  <a:gd name="connsiteY0" fmla="*/ 184507 h 1318654"/>
                  <a:gd name="connsiteX1" fmla="*/ 112771 w 2334938"/>
                  <a:gd name="connsiteY1" fmla="*/ 1028719 h 1318654"/>
                  <a:gd name="connsiteX2" fmla="*/ 210876 w 2334938"/>
                  <a:gd name="connsiteY2" fmla="*/ 1282588 h 1318654"/>
                  <a:gd name="connsiteX3" fmla="*/ 2164722 w 2334938"/>
                  <a:gd name="connsiteY3" fmla="*/ 1287798 h 1318654"/>
                  <a:gd name="connsiteX4" fmla="*/ 2209009 w 2334938"/>
                  <a:gd name="connsiteY4" fmla="*/ 1009049 h 1318654"/>
                  <a:gd name="connsiteX5" fmla="*/ 1943286 w 2334938"/>
                  <a:gd name="connsiteY5" fmla="*/ 313480 h 1318654"/>
                  <a:gd name="connsiteX6" fmla="*/ 1482178 w 2334938"/>
                  <a:gd name="connsiteY6" fmla="*/ 24311 h 1318654"/>
                  <a:gd name="connsiteX7" fmla="*/ 625091 w 2334938"/>
                  <a:gd name="connsiteY7" fmla="*/ 26916 h 1318654"/>
                  <a:gd name="connsiteX8" fmla="*/ 477746 w 2334938"/>
                  <a:gd name="connsiteY8" fmla="*/ 184507 h 1318654"/>
                  <a:gd name="connsiteX0" fmla="*/ 445937 w 2303129"/>
                  <a:gd name="connsiteY0" fmla="*/ 184507 h 1318654"/>
                  <a:gd name="connsiteX1" fmla="*/ 80962 w 2303129"/>
                  <a:gd name="connsiteY1" fmla="*/ 1028719 h 1318654"/>
                  <a:gd name="connsiteX2" fmla="*/ 179067 w 2303129"/>
                  <a:gd name="connsiteY2" fmla="*/ 1282588 h 1318654"/>
                  <a:gd name="connsiteX3" fmla="*/ 2132913 w 2303129"/>
                  <a:gd name="connsiteY3" fmla="*/ 1287798 h 1318654"/>
                  <a:gd name="connsiteX4" fmla="*/ 2177200 w 2303129"/>
                  <a:gd name="connsiteY4" fmla="*/ 1009049 h 1318654"/>
                  <a:gd name="connsiteX5" fmla="*/ 1911477 w 2303129"/>
                  <a:gd name="connsiteY5" fmla="*/ 313480 h 1318654"/>
                  <a:gd name="connsiteX6" fmla="*/ 1450369 w 2303129"/>
                  <a:gd name="connsiteY6" fmla="*/ 24311 h 1318654"/>
                  <a:gd name="connsiteX7" fmla="*/ 593282 w 2303129"/>
                  <a:gd name="connsiteY7" fmla="*/ 26916 h 1318654"/>
                  <a:gd name="connsiteX8" fmla="*/ 445937 w 2303129"/>
                  <a:gd name="connsiteY8" fmla="*/ 184507 h 1318654"/>
                  <a:gd name="connsiteX0" fmla="*/ 460480 w 2317672"/>
                  <a:gd name="connsiteY0" fmla="*/ 184507 h 1316642"/>
                  <a:gd name="connsiteX1" fmla="*/ 63358 w 2317672"/>
                  <a:gd name="connsiteY1" fmla="*/ 1064438 h 1316642"/>
                  <a:gd name="connsiteX2" fmla="*/ 193610 w 2317672"/>
                  <a:gd name="connsiteY2" fmla="*/ 1282588 h 1316642"/>
                  <a:gd name="connsiteX3" fmla="*/ 2147456 w 2317672"/>
                  <a:gd name="connsiteY3" fmla="*/ 1287798 h 1316642"/>
                  <a:gd name="connsiteX4" fmla="*/ 2191743 w 2317672"/>
                  <a:gd name="connsiteY4" fmla="*/ 1009049 h 1316642"/>
                  <a:gd name="connsiteX5" fmla="*/ 1926020 w 2317672"/>
                  <a:gd name="connsiteY5" fmla="*/ 313480 h 1316642"/>
                  <a:gd name="connsiteX6" fmla="*/ 1464912 w 2317672"/>
                  <a:gd name="connsiteY6" fmla="*/ 24311 h 1316642"/>
                  <a:gd name="connsiteX7" fmla="*/ 607825 w 2317672"/>
                  <a:gd name="connsiteY7" fmla="*/ 26916 h 1316642"/>
                  <a:gd name="connsiteX8" fmla="*/ 460480 w 2317672"/>
                  <a:gd name="connsiteY8" fmla="*/ 184507 h 1316642"/>
                  <a:gd name="connsiteX0" fmla="*/ 416336 w 2267215"/>
                  <a:gd name="connsiteY0" fmla="*/ 184507 h 1317226"/>
                  <a:gd name="connsiteX1" fmla="*/ 19214 w 2267215"/>
                  <a:gd name="connsiteY1" fmla="*/ 1064438 h 1317226"/>
                  <a:gd name="connsiteX2" fmla="*/ 236382 w 2267215"/>
                  <a:gd name="connsiteY2" fmla="*/ 1283779 h 1317226"/>
                  <a:gd name="connsiteX3" fmla="*/ 2103312 w 2267215"/>
                  <a:gd name="connsiteY3" fmla="*/ 1287798 h 1317226"/>
                  <a:gd name="connsiteX4" fmla="*/ 2147599 w 2267215"/>
                  <a:gd name="connsiteY4" fmla="*/ 1009049 h 1317226"/>
                  <a:gd name="connsiteX5" fmla="*/ 1881876 w 2267215"/>
                  <a:gd name="connsiteY5" fmla="*/ 313480 h 1317226"/>
                  <a:gd name="connsiteX6" fmla="*/ 1420768 w 2267215"/>
                  <a:gd name="connsiteY6" fmla="*/ 24311 h 1317226"/>
                  <a:gd name="connsiteX7" fmla="*/ 563681 w 2267215"/>
                  <a:gd name="connsiteY7" fmla="*/ 26916 h 1317226"/>
                  <a:gd name="connsiteX8" fmla="*/ 416336 w 2267215"/>
                  <a:gd name="connsiteY8" fmla="*/ 184507 h 1317226"/>
                  <a:gd name="connsiteX0" fmla="*/ 426325 w 2277204"/>
                  <a:gd name="connsiteY0" fmla="*/ 184507 h 1309615"/>
                  <a:gd name="connsiteX1" fmla="*/ 29203 w 2277204"/>
                  <a:gd name="connsiteY1" fmla="*/ 1064438 h 1309615"/>
                  <a:gd name="connsiteX2" fmla="*/ 246371 w 2277204"/>
                  <a:gd name="connsiteY2" fmla="*/ 1283779 h 1309615"/>
                  <a:gd name="connsiteX3" fmla="*/ 2113301 w 2277204"/>
                  <a:gd name="connsiteY3" fmla="*/ 1287798 h 1309615"/>
                  <a:gd name="connsiteX4" fmla="*/ 2157588 w 2277204"/>
                  <a:gd name="connsiteY4" fmla="*/ 1009049 h 1309615"/>
                  <a:gd name="connsiteX5" fmla="*/ 1891865 w 2277204"/>
                  <a:gd name="connsiteY5" fmla="*/ 313480 h 1309615"/>
                  <a:gd name="connsiteX6" fmla="*/ 1430757 w 2277204"/>
                  <a:gd name="connsiteY6" fmla="*/ 24311 h 1309615"/>
                  <a:gd name="connsiteX7" fmla="*/ 573670 w 2277204"/>
                  <a:gd name="connsiteY7" fmla="*/ 26916 h 1309615"/>
                  <a:gd name="connsiteX8" fmla="*/ 426325 w 2277204"/>
                  <a:gd name="connsiteY8" fmla="*/ 184507 h 1309615"/>
                  <a:gd name="connsiteX0" fmla="*/ 409313 w 2175703"/>
                  <a:gd name="connsiteY0" fmla="*/ 184507 h 1325177"/>
                  <a:gd name="connsiteX1" fmla="*/ 12191 w 2175703"/>
                  <a:gd name="connsiteY1" fmla="*/ 1064438 h 1325177"/>
                  <a:gd name="connsiteX2" fmla="*/ 229359 w 2175703"/>
                  <a:gd name="connsiteY2" fmla="*/ 1283779 h 1325177"/>
                  <a:gd name="connsiteX3" fmla="*/ 1959368 w 2175703"/>
                  <a:gd name="connsiteY3" fmla="*/ 1299704 h 1325177"/>
                  <a:gd name="connsiteX4" fmla="*/ 2140576 w 2175703"/>
                  <a:gd name="connsiteY4" fmla="*/ 1009049 h 1325177"/>
                  <a:gd name="connsiteX5" fmla="*/ 1874853 w 2175703"/>
                  <a:gd name="connsiteY5" fmla="*/ 313480 h 1325177"/>
                  <a:gd name="connsiteX6" fmla="*/ 1413745 w 2175703"/>
                  <a:gd name="connsiteY6" fmla="*/ 24311 h 1325177"/>
                  <a:gd name="connsiteX7" fmla="*/ 556658 w 2175703"/>
                  <a:gd name="connsiteY7" fmla="*/ 26916 h 1325177"/>
                  <a:gd name="connsiteX8" fmla="*/ 409313 w 2175703"/>
                  <a:gd name="connsiteY8" fmla="*/ 184507 h 1325177"/>
                  <a:gd name="connsiteX0" fmla="*/ 409313 w 2176104"/>
                  <a:gd name="connsiteY0" fmla="*/ 184507 h 1309779"/>
                  <a:gd name="connsiteX1" fmla="*/ 12191 w 2176104"/>
                  <a:gd name="connsiteY1" fmla="*/ 1064438 h 1309779"/>
                  <a:gd name="connsiteX2" fmla="*/ 229359 w 2176104"/>
                  <a:gd name="connsiteY2" fmla="*/ 1283779 h 1309779"/>
                  <a:gd name="connsiteX3" fmla="*/ 1959368 w 2176104"/>
                  <a:gd name="connsiteY3" fmla="*/ 1299704 h 1309779"/>
                  <a:gd name="connsiteX4" fmla="*/ 2140576 w 2176104"/>
                  <a:gd name="connsiteY4" fmla="*/ 1009049 h 1309779"/>
                  <a:gd name="connsiteX5" fmla="*/ 1874853 w 2176104"/>
                  <a:gd name="connsiteY5" fmla="*/ 313480 h 1309779"/>
                  <a:gd name="connsiteX6" fmla="*/ 1413745 w 2176104"/>
                  <a:gd name="connsiteY6" fmla="*/ 24311 h 1309779"/>
                  <a:gd name="connsiteX7" fmla="*/ 556658 w 2176104"/>
                  <a:gd name="connsiteY7" fmla="*/ 26916 h 1309779"/>
                  <a:gd name="connsiteX8" fmla="*/ 409313 w 2176104"/>
                  <a:gd name="connsiteY8" fmla="*/ 184507 h 1309779"/>
                  <a:gd name="connsiteX0" fmla="*/ 409313 w 2176911"/>
                  <a:gd name="connsiteY0" fmla="*/ 184507 h 1304807"/>
                  <a:gd name="connsiteX1" fmla="*/ 12191 w 2176911"/>
                  <a:gd name="connsiteY1" fmla="*/ 1064438 h 1304807"/>
                  <a:gd name="connsiteX2" fmla="*/ 229359 w 2176911"/>
                  <a:gd name="connsiteY2" fmla="*/ 1283779 h 1304807"/>
                  <a:gd name="connsiteX3" fmla="*/ 1959368 w 2176911"/>
                  <a:gd name="connsiteY3" fmla="*/ 1299704 h 1304807"/>
                  <a:gd name="connsiteX4" fmla="*/ 2140576 w 2176911"/>
                  <a:gd name="connsiteY4" fmla="*/ 1009049 h 1304807"/>
                  <a:gd name="connsiteX5" fmla="*/ 1874853 w 2176911"/>
                  <a:gd name="connsiteY5" fmla="*/ 313480 h 1304807"/>
                  <a:gd name="connsiteX6" fmla="*/ 1413745 w 2176911"/>
                  <a:gd name="connsiteY6" fmla="*/ 24311 h 1304807"/>
                  <a:gd name="connsiteX7" fmla="*/ 556658 w 2176911"/>
                  <a:gd name="connsiteY7" fmla="*/ 26916 h 1304807"/>
                  <a:gd name="connsiteX8" fmla="*/ 409313 w 2176911"/>
                  <a:gd name="connsiteY8" fmla="*/ 184507 h 1304807"/>
                  <a:gd name="connsiteX0" fmla="*/ 409313 w 2179359"/>
                  <a:gd name="connsiteY0" fmla="*/ 184507 h 1303397"/>
                  <a:gd name="connsiteX1" fmla="*/ 12191 w 2179359"/>
                  <a:gd name="connsiteY1" fmla="*/ 1064438 h 1303397"/>
                  <a:gd name="connsiteX2" fmla="*/ 229359 w 2179359"/>
                  <a:gd name="connsiteY2" fmla="*/ 1283779 h 1303397"/>
                  <a:gd name="connsiteX3" fmla="*/ 1959368 w 2179359"/>
                  <a:gd name="connsiteY3" fmla="*/ 1299704 h 1303397"/>
                  <a:gd name="connsiteX4" fmla="*/ 2140576 w 2179359"/>
                  <a:gd name="connsiteY4" fmla="*/ 1009049 h 1303397"/>
                  <a:gd name="connsiteX5" fmla="*/ 1874853 w 2179359"/>
                  <a:gd name="connsiteY5" fmla="*/ 313480 h 1303397"/>
                  <a:gd name="connsiteX6" fmla="*/ 1413745 w 2179359"/>
                  <a:gd name="connsiteY6" fmla="*/ 24311 h 1303397"/>
                  <a:gd name="connsiteX7" fmla="*/ 556658 w 2179359"/>
                  <a:gd name="connsiteY7" fmla="*/ 26916 h 1303397"/>
                  <a:gd name="connsiteX8" fmla="*/ 409313 w 2179359"/>
                  <a:gd name="connsiteY8" fmla="*/ 184507 h 1303397"/>
                  <a:gd name="connsiteX0" fmla="*/ 407937 w 2177983"/>
                  <a:gd name="connsiteY0" fmla="*/ 184507 h 1300238"/>
                  <a:gd name="connsiteX1" fmla="*/ 10815 w 2177983"/>
                  <a:gd name="connsiteY1" fmla="*/ 1064438 h 1300238"/>
                  <a:gd name="connsiteX2" fmla="*/ 227983 w 2177983"/>
                  <a:gd name="connsiteY2" fmla="*/ 1283779 h 1300238"/>
                  <a:gd name="connsiteX3" fmla="*/ 1957992 w 2177983"/>
                  <a:gd name="connsiteY3" fmla="*/ 1299704 h 1300238"/>
                  <a:gd name="connsiteX4" fmla="*/ 2139200 w 2177983"/>
                  <a:gd name="connsiteY4" fmla="*/ 1009049 h 1300238"/>
                  <a:gd name="connsiteX5" fmla="*/ 1873477 w 2177983"/>
                  <a:gd name="connsiteY5" fmla="*/ 313480 h 1300238"/>
                  <a:gd name="connsiteX6" fmla="*/ 1412369 w 2177983"/>
                  <a:gd name="connsiteY6" fmla="*/ 24311 h 1300238"/>
                  <a:gd name="connsiteX7" fmla="*/ 555282 w 2177983"/>
                  <a:gd name="connsiteY7" fmla="*/ 26916 h 1300238"/>
                  <a:gd name="connsiteX8" fmla="*/ 407937 w 2177983"/>
                  <a:gd name="connsiteY8" fmla="*/ 184507 h 1300238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55282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92191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1671 h 1277521"/>
                  <a:gd name="connsiteX1" fmla="*/ 10815 w 2194998"/>
                  <a:gd name="connsiteY1" fmla="*/ 1041602 h 1277521"/>
                  <a:gd name="connsiteX2" fmla="*/ 227983 w 2194998"/>
                  <a:gd name="connsiteY2" fmla="*/ 1260943 h 1277521"/>
                  <a:gd name="connsiteX3" fmla="*/ 1957992 w 2194998"/>
                  <a:gd name="connsiteY3" fmla="*/ 1276868 h 1277521"/>
                  <a:gd name="connsiteX4" fmla="*/ 2139200 w 2194998"/>
                  <a:gd name="connsiteY4" fmla="*/ 986213 h 1277521"/>
                  <a:gd name="connsiteX5" fmla="*/ 1873477 w 2194998"/>
                  <a:gd name="connsiteY5" fmla="*/ 290644 h 1277521"/>
                  <a:gd name="connsiteX6" fmla="*/ 1412369 w 2194998"/>
                  <a:gd name="connsiteY6" fmla="*/ 1475 h 1277521"/>
                  <a:gd name="connsiteX7" fmla="*/ 592191 w 2194998"/>
                  <a:gd name="connsiteY7" fmla="*/ 4080 h 1277521"/>
                  <a:gd name="connsiteX8" fmla="*/ 407937 w 2194998"/>
                  <a:gd name="connsiteY8" fmla="*/ 161671 h 1277521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6722 w 2193783"/>
                  <a:gd name="connsiteY0" fmla="*/ 162330 h 1282395"/>
                  <a:gd name="connsiteX1" fmla="*/ 13383 w 2193783"/>
                  <a:gd name="connsiteY1" fmla="*/ 1046045 h 1282395"/>
                  <a:gd name="connsiteX2" fmla="*/ 226768 w 2193783"/>
                  <a:gd name="connsiteY2" fmla="*/ 1261602 h 1282395"/>
                  <a:gd name="connsiteX3" fmla="*/ 1956777 w 2193783"/>
                  <a:gd name="connsiteY3" fmla="*/ 1277527 h 1282395"/>
                  <a:gd name="connsiteX4" fmla="*/ 2137985 w 2193783"/>
                  <a:gd name="connsiteY4" fmla="*/ 986872 h 1282395"/>
                  <a:gd name="connsiteX5" fmla="*/ 1872262 w 2193783"/>
                  <a:gd name="connsiteY5" fmla="*/ 291303 h 1282395"/>
                  <a:gd name="connsiteX6" fmla="*/ 1411154 w 2193783"/>
                  <a:gd name="connsiteY6" fmla="*/ 2134 h 1282395"/>
                  <a:gd name="connsiteX7" fmla="*/ 606455 w 2193783"/>
                  <a:gd name="connsiteY7" fmla="*/ 2358 h 1282395"/>
                  <a:gd name="connsiteX8" fmla="*/ 406722 w 2193783"/>
                  <a:gd name="connsiteY8" fmla="*/ 162330 h 1282395"/>
                  <a:gd name="connsiteX0" fmla="*/ 406722 w 2190370"/>
                  <a:gd name="connsiteY0" fmla="*/ 162330 h 1302822"/>
                  <a:gd name="connsiteX1" fmla="*/ 13383 w 2190370"/>
                  <a:gd name="connsiteY1" fmla="*/ 1046045 h 1302822"/>
                  <a:gd name="connsiteX2" fmla="*/ 226768 w 2190370"/>
                  <a:gd name="connsiteY2" fmla="*/ 1261602 h 1302822"/>
                  <a:gd name="connsiteX3" fmla="*/ 1956777 w 2190370"/>
                  <a:gd name="connsiteY3" fmla="*/ 1277527 h 1302822"/>
                  <a:gd name="connsiteX4" fmla="*/ 2137985 w 2190370"/>
                  <a:gd name="connsiteY4" fmla="*/ 986872 h 1302822"/>
                  <a:gd name="connsiteX5" fmla="*/ 1872262 w 2190370"/>
                  <a:gd name="connsiteY5" fmla="*/ 291303 h 1302822"/>
                  <a:gd name="connsiteX6" fmla="*/ 1411154 w 2190370"/>
                  <a:gd name="connsiteY6" fmla="*/ 2134 h 1302822"/>
                  <a:gd name="connsiteX7" fmla="*/ 606455 w 2190370"/>
                  <a:gd name="connsiteY7" fmla="*/ 2358 h 1302822"/>
                  <a:gd name="connsiteX8" fmla="*/ 406722 w 2190370"/>
                  <a:gd name="connsiteY8" fmla="*/ 162330 h 1302822"/>
                  <a:gd name="connsiteX0" fmla="*/ 417622 w 2202664"/>
                  <a:gd name="connsiteY0" fmla="*/ 162330 h 1302822"/>
                  <a:gd name="connsiteX1" fmla="*/ 24283 w 2202664"/>
                  <a:gd name="connsiteY1" fmla="*/ 1046045 h 1302822"/>
                  <a:gd name="connsiteX2" fmla="*/ 211182 w 2202664"/>
                  <a:gd name="connsiteY2" fmla="*/ 1261602 h 1302822"/>
                  <a:gd name="connsiteX3" fmla="*/ 1967677 w 2202664"/>
                  <a:gd name="connsiteY3" fmla="*/ 1277527 h 1302822"/>
                  <a:gd name="connsiteX4" fmla="*/ 2148885 w 2202664"/>
                  <a:gd name="connsiteY4" fmla="*/ 986872 h 1302822"/>
                  <a:gd name="connsiteX5" fmla="*/ 1883162 w 2202664"/>
                  <a:gd name="connsiteY5" fmla="*/ 291303 h 1302822"/>
                  <a:gd name="connsiteX6" fmla="*/ 1422054 w 2202664"/>
                  <a:gd name="connsiteY6" fmla="*/ 2134 h 1302822"/>
                  <a:gd name="connsiteX7" fmla="*/ 617355 w 2202664"/>
                  <a:gd name="connsiteY7" fmla="*/ 2358 h 1302822"/>
                  <a:gd name="connsiteX8" fmla="*/ 417622 w 2202664"/>
                  <a:gd name="connsiteY8" fmla="*/ 162330 h 1302822"/>
                  <a:gd name="connsiteX0" fmla="*/ 425361 w 2211275"/>
                  <a:gd name="connsiteY0" fmla="*/ 162330 h 1303348"/>
                  <a:gd name="connsiteX1" fmla="*/ 32022 w 2211275"/>
                  <a:gd name="connsiteY1" fmla="*/ 1046045 h 1303348"/>
                  <a:gd name="connsiteX2" fmla="*/ 202524 w 2211275"/>
                  <a:gd name="connsiteY2" fmla="*/ 1262863 h 1303348"/>
                  <a:gd name="connsiteX3" fmla="*/ 1975416 w 2211275"/>
                  <a:gd name="connsiteY3" fmla="*/ 1277527 h 1303348"/>
                  <a:gd name="connsiteX4" fmla="*/ 2156624 w 2211275"/>
                  <a:gd name="connsiteY4" fmla="*/ 986872 h 1303348"/>
                  <a:gd name="connsiteX5" fmla="*/ 1890901 w 2211275"/>
                  <a:gd name="connsiteY5" fmla="*/ 291303 h 1303348"/>
                  <a:gd name="connsiteX6" fmla="*/ 1429793 w 2211275"/>
                  <a:gd name="connsiteY6" fmla="*/ 2134 h 1303348"/>
                  <a:gd name="connsiteX7" fmla="*/ 625094 w 2211275"/>
                  <a:gd name="connsiteY7" fmla="*/ 2358 h 1303348"/>
                  <a:gd name="connsiteX8" fmla="*/ 425361 w 2211275"/>
                  <a:gd name="connsiteY8" fmla="*/ 162330 h 1303348"/>
                  <a:gd name="connsiteX0" fmla="*/ 425830 w 2211744"/>
                  <a:gd name="connsiteY0" fmla="*/ 162330 h 1297198"/>
                  <a:gd name="connsiteX1" fmla="*/ 32491 w 2211744"/>
                  <a:gd name="connsiteY1" fmla="*/ 1046045 h 1297198"/>
                  <a:gd name="connsiteX2" fmla="*/ 202993 w 2211744"/>
                  <a:gd name="connsiteY2" fmla="*/ 1262863 h 1297198"/>
                  <a:gd name="connsiteX3" fmla="*/ 1975885 w 2211744"/>
                  <a:gd name="connsiteY3" fmla="*/ 1277527 h 1297198"/>
                  <a:gd name="connsiteX4" fmla="*/ 2157093 w 2211744"/>
                  <a:gd name="connsiteY4" fmla="*/ 986872 h 1297198"/>
                  <a:gd name="connsiteX5" fmla="*/ 1891370 w 2211744"/>
                  <a:gd name="connsiteY5" fmla="*/ 291303 h 1297198"/>
                  <a:gd name="connsiteX6" fmla="*/ 1430262 w 2211744"/>
                  <a:gd name="connsiteY6" fmla="*/ 2134 h 1297198"/>
                  <a:gd name="connsiteX7" fmla="*/ 625563 w 2211744"/>
                  <a:gd name="connsiteY7" fmla="*/ 2358 h 1297198"/>
                  <a:gd name="connsiteX8" fmla="*/ 425830 w 2211744"/>
                  <a:gd name="connsiteY8" fmla="*/ 162330 h 1297198"/>
                  <a:gd name="connsiteX0" fmla="*/ 425830 w 2218792"/>
                  <a:gd name="connsiteY0" fmla="*/ 162330 h 1278012"/>
                  <a:gd name="connsiteX1" fmla="*/ 32491 w 2218792"/>
                  <a:gd name="connsiteY1" fmla="*/ 1046045 h 1278012"/>
                  <a:gd name="connsiteX2" fmla="*/ 202993 w 2218792"/>
                  <a:gd name="connsiteY2" fmla="*/ 1262863 h 1278012"/>
                  <a:gd name="connsiteX3" fmla="*/ 1975885 w 2218792"/>
                  <a:gd name="connsiteY3" fmla="*/ 1277527 h 1278012"/>
                  <a:gd name="connsiteX4" fmla="*/ 2157093 w 2218792"/>
                  <a:gd name="connsiteY4" fmla="*/ 986872 h 1278012"/>
                  <a:gd name="connsiteX5" fmla="*/ 1891370 w 2218792"/>
                  <a:gd name="connsiteY5" fmla="*/ 291303 h 1278012"/>
                  <a:gd name="connsiteX6" fmla="*/ 1430262 w 2218792"/>
                  <a:gd name="connsiteY6" fmla="*/ 2134 h 1278012"/>
                  <a:gd name="connsiteX7" fmla="*/ 625563 w 2218792"/>
                  <a:gd name="connsiteY7" fmla="*/ 2358 h 1278012"/>
                  <a:gd name="connsiteX8" fmla="*/ 425830 w 2218792"/>
                  <a:gd name="connsiteY8" fmla="*/ 162330 h 1278012"/>
                  <a:gd name="connsiteX0" fmla="*/ 422416 w 2175630"/>
                  <a:gd name="connsiteY0" fmla="*/ 162330 h 1288945"/>
                  <a:gd name="connsiteX1" fmla="*/ 29077 w 2175630"/>
                  <a:gd name="connsiteY1" fmla="*/ 1046045 h 1288945"/>
                  <a:gd name="connsiteX2" fmla="*/ 199579 w 2175630"/>
                  <a:gd name="connsiteY2" fmla="*/ 1262863 h 1288945"/>
                  <a:gd name="connsiteX3" fmla="*/ 1924544 w 2175630"/>
                  <a:gd name="connsiteY3" fmla="*/ 1283833 h 1288945"/>
                  <a:gd name="connsiteX4" fmla="*/ 2153679 w 2175630"/>
                  <a:gd name="connsiteY4" fmla="*/ 986872 h 1288945"/>
                  <a:gd name="connsiteX5" fmla="*/ 1887956 w 2175630"/>
                  <a:gd name="connsiteY5" fmla="*/ 291303 h 1288945"/>
                  <a:gd name="connsiteX6" fmla="*/ 1426848 w 2175630"/>
                  <a:gd name="connsiteY6" fmla="*/ 2134 h 1288945"/>
                  <a:gd name="connsiteX7" fmla="*/ 622149 w 2175630"/>
                  <a:gd name="connsiteY7" fmla="*/ 2358 h 1288945"/>
                  <a:gd name="connsiteX8" fmla="*/ 422416 w 2175630"/>
                  <a:gd name="connsiteY8" fmla="*/ 162330 h 1288945"/>
                  <a:gd name="connsiteX0" fmla="*/ 424815 w 2196524"/>
                  <a:gd name="connsiteY0" fmla="*/ 162330 h 1293060"/>
                  <a:gd name="connsiteX1" fmla="*/ 31476 w 2196524"/>
                  <a:gd name="connsiteY1" fmla="*/ 1046045 h 1293060"/>
                  <a:gd name="connsiteX2" fmla="*/ 201978 w 2196524"/>
                  <a:gd name="connsiteY2" fmla="*/ 1262863 h 1293060"/>
                  <a:gd name="connsiteX3" fmla="*/ 1966041 w 2196524"/>
                  <a:gd name="connsiteY3" fmla="*/ 1290139 h 1293060"/>
                  <a:gd name="connsiteX4" fmla="*/ 2156078 w 2196524"/>
                  <a:gd name="connsiteY4" fmla="*/ 986872 h 1293060"/>
                  <a:gd name="connsiteX5" fmla="*/ 1890355 w 2196524"/>
                  <a:gd name="connsiteY5" fmla="*/ 291303 h 1293060"/>
                  <a:gd name="connsiteX6" fmla="*/ 1429247 w 2196524"/>
                  <a:gd name="connsiteY6" fmla="*/ 2134 h 1293060"/>
                  <a:gd name="connsiteX7" fmla="*/ 624548 w 2196524"/>
                  <a:gd name="connsiteY7" fmla="*/ 2358 h 1293060"/>
                  <a:gd name="connsiteX8" fmla="*/ 424815 w 2196524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15052 w 2208904"/>
                  <a:gd name="connsiteY0" fmla="*/ 162330 h 1295421"/>
                  <a:gd name="connsiteX1" fmla="*/ 39371 w 2208904"/>
                  <a:gd name="connsiteY1" fmla="*/ 1000640 h 1295421"/>
                  <a:gd name="connsiteX2" fmla="*/ 192215 w 2208904"/>
                  <a:gd name="connsiteY2" fmla="*/ 1262863 h 1295421"/>
                  <a:gd name="connsiteX3" fmla="*/ 1956278 w 2208904"/>
                  <a:gd name="connsiteY3" fmla="*/ 1290139 h 1295421"/>
                  <a:gd name="connsiteX4" fmla="*/ 2146315 w 2208904"/>
                  <a:gd name="connsiteY4" fmla="*/ 986872 h 1295421"/>
                  <a:gd name="connsiteX5" fmla="*/ 1880592 w 2208904"/>
                  <a:gd name="connsiteY5" fmla="*/ 291303 h 1295421"/>
                  <a:gd name="connsiteX6" fmla="*/ 1419484 w 2208904"/>
                  <a:gd name="connsiteY6" fmla="*/ 2134 h 1295421"/>
                  <a:gd name="connsiteX7" fmla="*/ 614785 w 2208904"/>
                  <a:gd name="connsiteY7" fmla="*/ 2358 h 1295421"/>
                  <a:gd name="connsiteX8" fmla="*/ 415052 w 2208904"/>
                  <a:gd name="connsiteY8" fmla="*/ 162330 h 1295421"/>
                  <a:gd name="connsiteX0" fmla="*/ 415052 w 2208904"/>
                  <a:gd name="connsiteY0" fmla="*/ 162330 h 1290139"/>
                  <a:gd name="connsiteX1" fmla="*/ 39371 w 2208904"/>
                  <a:gd name="connsiteY1" fmla="*/ 1000640 h 1290139"/>
                  <a:gd name="connsiteX2" fmla="*/ 192215 w 2208904"/>
                  <a:gd name="connsiteY2" fmla="*/ 1262863 h 1290139"/>
                  <a:gd name="connsiteX3" fmla="*/ 1956278 w 2208904"/>
                  <a:gd name="connsiteY3" fmla="*/ 1290139 h 1290139"/>
                  <a:gd name="connsiteX4" fmla="*/ 2146315 w 2208904"/>
                  <a:gd name="connsiteY4" fmla="*/ 986872 h 1290139"/>
                  <a:gd name="connsiteX5" fmla="*/ 1880592 w 2208904"/>
                  <a:gd name="connsiteY5" fmla="*/ 291303 h 1290139"/>
                  <a:gd name="connsiteX6" fmla="*/ 1419484 w 2208904"/>
                  <a:gd name="connsiteY6" fmla="*/ 2134 h 1290139"/>
                  <a:gd name="connsiteX7" fmla="*/ 614785 w 2208904"/>
                  <a:gd name="connsiteY7" fmla="*/ 2358 h 1290139"/>
                  <a:gd name="connsiteX8" fmla="*/ 415052 w 2208904"/>
                  <a:gd name="connsiteY8" fmla="*/ 162330 h 1290139"/>
                  <a:gd name="connsiteX0" fmla="*/ 401334 w 2187110"/>
                  <a:gd name="connsiteY0" fmla="*/ 162330 h 1337291"/>
                  <a:gd name="connsiteX1" fmla="*/ 25653 w 2187110"/>
                  <a:gd name="connsiteY1" fmla="*/ 1000640 h 1337291"/>
                  <a:gd name="connsiteX2" fmla="*/ 206141 w 2187110"/>
                  <a:gd name="connsiteY2" fmla="*/ 1337291 h 1337291"/>
                  <a:gd name="connsiteX3" fmla="*/ 1942560 w 2187110"/>
                  <a:gd name="connsiteY3" fmla="*/ 1290139 h 1337291"/>
                  <a:gd name="connsiteX4" fmla="*/ 2132597 w 2187110"/>
                  <a:gd name="connsiteY4" fmla="*/ 986872 h 1337291"/>
                  <a:gd name="connsiteX5" fmla="*/ 1866874 w 2187110"/>
                  <a:gd name="connsiteY5" fmla="*/ 291303 h 1337291"/>
                  <a:gd name="connsiteX6" fmla="*/ 1405766 w 2187110"/>
                  <a:gd name="connsiteY6" fmla="*/ 2134 h 1337291"/>
                  <a:gd name="connsiteX7" fmla="*/ 601067 w 2187110"/>
                  <a:gd name="connsiteY7" fmla="*/ 2358 h 1337291"/>
                  <a:gd name="connsiteX8" fmla="*/ 401334 w 2187110"/>
                  <a:gd name="connsiteY8" fmla="*/ 162330 h 1337291"/>
                  <a:gd name="connsiteX0" fmla="*/ 414572 w 2200348"/>
                  <a:gd name="connsiteY0" fmla="*/ 162330 h 1353851"/>
                  <a:gd name="connsiteX1" fmla="*/ 17626 w 2200348"/>
                  <a:gd name="connsiteY1" fmla="*/ 1077195 h 1353851"/>
                  <a:gd name="connsiteX2" fmla="*/ 219379 w 2200348"/>
                  <a:gd name="connsiteY2" fmla="*/ 1337291 h 1353851"/>
                  <a:gd name="connsiteX3" fmla="*/ 1955798 w 2200348"/>
                  <a:gd name="connsiteY3" fmla="*/ 1290139 h 1353851"/>
                  <a:gd name="connsiteX4" fmla="*/ 2145835 w 2200348"/>
                  <a:gd name="connsiteY4" fmla="*/ 986872 h 1353851"/>
                  <a:gd name="connsiteX5" fmla="*/ 1880112 w 2200348"/>
                  <a:gd name="connsiteY5" fmla="*/ 291303 h 1353851"/>
                  <a:gd name="connsiteX6" fmla="*/ 1419004 w 2200348"/>
                  <a:gd name="connsiteY6" fmla="*/ 2134 h 1353851"/>
                  <a:gd name="connsiteX7" fmla="*/ 614305 w 2200348"/>
                  <a:gd name="connsiteY7" fmla="*/ 2358 h 1353851"/>
                  <a:gd name="connsiteX8" fmla="*/ 414572 w 2200348"/>
                  <a:gd name="connsiteY8" fmla="*/ 162330 h 1353851"/>
                  <a:gd name="connsiteX0" fmla="*/ 451177 w 2236953"/>
                  <a:gd name="connsiteY0" fmla="*/ 162727 h 1345604"/>
                  <a:gd name="connsiteX1" fmla="*/ 3195 w 2236953"/>
                  <a:gd name="connsiteY1" fmla="*/ 1194550 h 1345604"/>
                  <a:gd name="connsiteX2" fmla="*/ 255984 w 2236953"/>
                  <a:gd name="connsiteY2" fmla="*/ 1337688 h 1345604"/>
                  <a:gd name="connsiteX3" fmla="*/ 1992403 w 2236953"/>
                  <a:gd name="connsiteY3" fmla="*/ 1290536 h 1345604"/>
                  <a:gd name="connsiteX4" fmla="*/ 2182440 w 2236953"/>
                  <a:gd name="connsiteY4" fmla="*/ 987269 h 1345604"/>
                  <a:gd name="connsiteX5" fmla="*/ 1916717 w 2236953"/>
                  <a:gd name="connsiteY5" fmla="*/ 291700 h 1345604"/>
                  <a:gd name="connsiteX6" fmla="*/ 1455609 w 2236953"/>
                  <a:gd name="connsiteY6" fmla="*/ 2531 h 1345604"/>
                  <a:gd name="connsiteX7" fmla="*/ 650910 w 2236953"/>
                  <a:gd name="connsiteY7" fmla="*/ 2755 h 1345604"/>
                  <a:gd name="connsiteX8" fmla="*/ 451177 w 2236953"/>
                  <a:gd name="connsiteY8" fmla="*/ 162727 h 1345604"/>
                  <a:gd name="connsiteX0" fmla="*/ 486259 w 2272035"/>
                  <a:gd name="connsiteY0" fmla="*/ 166223 h 1341461"/>
                  <a:gd name="connsiteX1" fmla="*/ 0 w 2272035"/>
                  <a:gd name="connsiteY1" fmla="*/ 1302245 h 1341461"/>
                  <a:gd name="connsiteX2" fmla="*/ 291066 w 2272035"/>
                  <a:gd name="connsiteY2" fmla="*/ 1341184 h 1341461"/>
                  <a:gd name="connsiteX3" fmla="*/ 2027485 w 2272035"/>
                  <a:gd name="connsiteY3" fmla="*/ 1294032 h 1341461"/>
                  <a:gd name="connsiteX4" fmla="*/ 2217522 w 2272035"/>
                  <a:gd name="connsiteY4" fmla="*/ 990765 h 1341461"/>
                  <a:gd name="connsiteX5" fmla="*/ 1951799 w 2272035"/>
                  <a:gd name="connsiteY5" fmla="*/ 295196 h 1341461"/>
                  <a:gd name="connsiteX6" fmla="*/ 1490691 w 2272035"/>
                  <a:gd name="connsiteY6" fmla="*/ 6027 h 1341461"/>
                  <a:gd name="connsiteX7" fmla="*/ 685992 w 2272035"/>
                  <a:gd name="connsiteY7" fmla="*/ 6251 h 1341461"/>
                  <a:gd name="connsiteX8" fmla="*/ 486259 w 2272035"/>
                  <a:gd name="connsiteY8" fmla="*/ 166223 h 1341461"/>
                  <a:gd name="connsiteX0" fmla="*/ 415957 w 2201733"/>
                  <a:gd name="connsiteY0" fmla="*/ 162331 h 1353065"/>
                  <a:gd name="connsiteX1" fmla="*/ 16885 w 2201733"/>
                  <a:gd name="connsiteY1" fmla="*/ 1087828 h 1353065"/>
                  <a:gd name="connsiteX2" fmla="*/ 220764 w 2201733"/>
                  <a:gd name="connsiteY2" fmla="*/ 1337292 h 1353065"/>
                  <a:gd name="connsiteX3" fmla="*/ 1957183 w 2201733"/>
                  <a:gd name="connsiteY3" fmla="*/ 1290140 h 1353065"/>
                  <a:gd name="connsiteX4" fmla="*/ 2147220 w 2201733"/>
                  <a:gd name="connsiteY4" fmla="*/ 986873 h 1353065"/>
                  <a:gd name="connsiteX5" fmla="*/ 1881497 w 2201733"/>
                  <a:gd name="connsiteY5" fmla="*/ 291304 h 1353065"/>
                  <a:gd name="connsiteX6" fmla="*/ 1420389 w 2201733"/>
                  <a:gd name="connsiteY6" fmla="*/ 2135 h 1353065"/>
                  <a:gd name="connsiteX7" fmla="*/ 615690 w 2201733"/>
                  <a:gd name="connsiteY7" fmla="*/ 2359 h 1353065"/>
                  <a:gd name="connsiteX8" fmla="*/ 415957 w 2201733"/>
                  <a:gd name="connsiteY8" fmla="*/ 162331 h 1353065"/>
                  <a:gd name="connsiteX0" fmla="*/ 452870 w 2238646"/>
                  <a:gd name="connsiteY0" fmla="*/ 163547 h 1344386"/>
                  <a:gd name="connsiteX1" fmla="*/ 2762 w 2238646"/>
                  <a:gd name="connsiteY1" fmla="*/ 1223014 h 1344386"/>
                  <a:gd name="connsiteX2" fmla="*/ 257677 w 2238646"/>
                  <a:gd name="connsiteY2" fmla="*/ 1338508 h 1344386"/>
                  <a:gd name="connsiteX3" fmla="*/ 1994096 w 2238646"/>
                  <a:gd name="connsiteY3" fmla="*/ 1291356 h 1344386"/>
                  <a:gd name="connsiteX4" fmla="*/ 2184133 w 2238646"/>
                  <a:gd name="connsiteY4" fmla="*/ 988089 h 1344386"/>
                  <a:gd name="connsiteX5" fmla="*/ 1918410 w 2238646"/>
                  <a:gd name="connsiteY5" fmla="*/ 292520 h 1344386"/>
                  <a:gd name="connsiteX6" fmla="*/ 1457302 w 2238646"/>
                  <a:gd name="connsiteY6" fmla="*/ 3351 h 1344386"/>
                  <a:gd name="connsiteX7" fmla="*/ 652603 w 2238646"/>
                  <a:gd name="connsiteY7" fmla="*/ 3575 h 1344386"/>
                  <a:gd name="connsiteX8" fmla="*/ 452870 w 2238646"/>
                  <a:gd name="connsiteY8" fmla="*/ 163547 h 1344386"/>
                  <a:gd name="connsiteX0" fmla="*/ 415957 w 2201733"/>
                  <a:gd name="connsiteY0" fmla="*/ 162331 h 1356841"/>
                  <a:gd name="connsiteX1" fmla="*/ 16885 w 2201733"/>
                  <a:gd name="connsiteY1" fmla="*/ 1036792 h 1356841"/>
                  <a:gd name="connsiteX2" fmla="*/ 220764 w 2201733"/>
                  <a:gd name="connsiteY2" fmla="*/ 1337292 h 1356841"/>
                  <a:gd name="connsiteX3" fmla="*/ 1957183 w 2201733"/>
                  <a:gd name="connsiteY3" fmla="*/ 1290140 h 1356841"/>
                  <a:gd name="connsiteX4" fmla="*/ 2147220 w 2201733"/>
                  <a:gd name="connsiteY4" fmla="*/ 986873 h 1356841"/>
                  <a:gd name="connsiteX5" fmla="*/ 1881497 w 2201733"/>
                  <a:gd name="connsiteY5" fmla="*/ 291304 h 1356841"/>
                  <a:gd name="connsiteX6" fmla="*/ 1420389 w 2201733"/>
                  <a:gd name="connsiteY6" fmla="*/ 2135 h 1356841"/>
                  <a:gd name="connsiteX7" fmla="*/ 615690 w 2201733"/>
                  <a:gd name="connsiteY7" fmla="*/ 2359 h 1356841"/>
                  <a:gd name="connsiteX8" fmla="*/ 415957 w 2201733"/>
                  <a:gd name="connsiteY8" fmla="*/ 162331 h 1356841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8815 w 2210171"/>
                  <a:gd name="connsiteY0" fmla="*/ 162331 h 1371171"/>
                  <a:gd name="connsiteX1" fmla="*/ 19743 w 2210171"/>
                  <a:gd name="connsiteY1" fmla="*/ 1075069 h 1371171"/>
                  <a:gd name="connsiteX2" fmla="*/ 223622 w 2210171"/>
                  <a:gd name="connsiteY2" fmla="*/ 1337292 h 1371171"/>
                  <a:gd name="connsiteX3" fmla="*/ 2013025 w 2210171"/>
                  <a:gd name="connsiteY3" fmla="*/ 1329451 h 1371171"/>
                  <a:gd name="connsiteX4" fmla="*/ 2150078 w 2210171"/>
                  <a:gd name="connsiteY4" fmla="*/ 986873 h 1371171"/>
                  <a:gd name="connsiteX5" fmla="*/ 1884355 w 2210171"/>
                  <a:gd name="connsiteY5" fmla="*/ 291304 h 1371171"/>
                  <a:gd name="connsiteX6" fmla="*/ 1423247 w 2210171"/>
                  <a:gd name="connsiteY6" fmla="*/ 2135 h 1371171"/>
                  <a:gd name="connsiteX7" fmla="*/ 618548 w 2210171"/>
                  <a:gd name="connsiteY7" fmla="*/ 2359 h 1371171"/>
                  <a:gd name="connsiteX8" fmla="*/ 418815 w 2210171"/>
                  <a:gd name="connsiteY8" fmla="*/ 162331 h 1371171"/>
                  <a:gd name="connsiteX0" fmla="*/ 421564 w 2243923"/>
                  <a:gd name="connsiteY0" fmla="*/ 162331 h 1375167"/>
                  <a:gd name="connsiteX1" fmla="*/ 22492 w 2243923"/>
                  <a:gd name="connsiteY1" fmla="*/ 1075069 h 1375167"/>
                  <a:gd name="connsiteX2" fmla="*/ 226371 w 2243923"/>
                  <a:gd name="connsiteY2" fmla="*/ 1337292 h 1375167"/>
                  <a:gd name="connsiteX3" fmla="*/ 2065340 w 2243923"/>
                  <a:gd name="connsiteY3" fmla="*/ 1336288 h 1375167"/>
                  <a:gd name="connsiteX4" fmla="*/ 2152827 w 2243923"/>
                  <a:gd name="connsiteY4" fmla="*/ 986873 h 1375167"/>
                  <a:gd name="connsiteX5" fmla="*/ 1887104 w 2243923"/>
                  <a:gd name="connsiteY5" fmla="*/ 291304 h 1375167"/>
                  <a:gd name="connsiteX6" fmla="*/ 1425996 w 2243923"/>
                  <a:gd name="connsiteY6" fmla="*/ 2135 h 1375167"/>
                  <a:gd name="connsiteX7" fmla="*/ 621297 w 2243923"/>
                  <a:gd name="connsiteY7" fmla="*/ 2359 h 1375167"/>
                  <a:gd name="connsiteX8" fmla="*/ 421564 w 2243923"/>
                  <a:gd name="connsiteY8" fmla="*/ 162331 h 1375167"/>
                  <a:gd name="connsiteX0" fmla="*/ 421564 w 2241053"/>
                  <a:gd name="connsiteY0" fmla="*/ 162331 h 1357617"/>
                  <a:gd name="connsiteX1" fmla="*/ 22492 w 2241053"/>
                  <a:gd name="connsiteY1" fmla="*/ 1075069 h 1357617"/>
                  <a:gd name="connsiteX2" fmla="*/ 226371 w 2241053"/>
                  <a:gd name="connsiteY2" fmla="*/ 1337292 h 1357617"/>
                  <a:gd name="connsiteX3" fmla="*/ 2065340 w 2241053"/>
                  <a:gd name="connsiteY3" fmla="*/ 1336288 h 1357617"/>
                  <a:gd name="connsiteX4" fmla="*/ 2152827 w 2241053"/>
                  <a:gd name="connsiteY4" fmla="*/ 986873 h 1357617"/>
                  <a:gd name="connsiteX5" fmla="*/ 1887104 w 2241053"/>
                  <a:gd name="connsiteY5" fmla="*/ 291304 h 1357617"/>
                  <a:gd name="connsiteX6" fmla="*/ 1425996 w 2241053"/>
                  <a:gd name="connsiteY6" fmla="*/ 2135 h 1357617"/>
                  <a:gd name="connsiteX7" fmla="*/ 621297 w 2241053"/>
                  <a:gd name="connsiteY7" fmla="*/ 2359 h 1357617"/>
                  <a:gd name="connsiteX8" fmla="*/ 421564 w 2241053"/>
                  <a:gd name="connsiteY8" fmla="*/ 162331 h 1357617"/>
                  <a:gd name="connsiteX0" fmla="*/ 419285 w 2238774"/>
                  <a:gd name="connsiteY0" fmla="*/ 162331 h 1344021"/>
                  <a:gd name="connsiteX1" fmla="*/ 20213 w 2238774"/>
                  <a:gd name="connsiteY1" fmla="*/ 1075069 h 1344021"/>
                  <a:gd name="connsiteX2" fmla="*/ 224092 w 2238774"/>
                  <a:gd name="connsiteY2" fmla="*/ 1337292 h 1344021"/>
                  <a:gd name="connsiteX3" fmla="*/ 2063061 w 2238774"/>
                  <a:gd name="connsiteY3" fmla="*/ 1336288 h 1344021"/>
                  <a:gd name="connsiteX4" fmla="*/ 2150548 w 2238774"/>
                  <a:gd name="connsiteY4" fmla="*/ 986873 h 1344021"/>
                  <a:gd name="connsiteX5" fmla="*/ 1884825 w 2238774"/>
                  <a:gd name="connsiteY5" fmla="*/ 291304 h 1344021"/>
                  <a:gd name="connsiteX6" fmla="*/ 1423717 w 2238774"/>
                  <a:gd name="connsiteY6" fmla="*/ 2135 h 1344021"/>
                  <a:gd name="connsiteX7" fmla="*/ 619018 w 2238774"/>
                  <a:gd name="connsiteY7" fmla="*/ 2359 h 1344021"/>
                  <a:gd name="connsiteX8" fmla="*/ 419285 w 2238774"/>
                  <a:gd name="connsiteY8" fmla="*/ 162331 h 1344021"/>
                  <a:gd name="connsiteX0" fmla="*/ 405897 w 2225386"/>
                  <a:gd name="connsiteY0" fmla="*/ 162331 h 1342541"/>
                  <a:gd name="connsiteX1" fmla="*/ 6825 w 2225386"/>
                  <a:gd name="connsiteY1" fmla="*/ 1075069 h 1342541"/>
                  <a:gd name="connsiteX2" fmla="*/ 210704 w 2225386"/>
                  <a:gd name="connsiteY2" fmla="*/ 1337292 h 1342541"/>
                  <a:gd name="connsiteX3" fmla="*/ 2049673 w 2225386"/>
                  <a:gd name="connsiteY3" fmla="*/ 1336288 h 1342541"/>
                  <a:gd name="connsiteX4" fmla="*/ 2137160 w 2225386"/>
                  <a:gd name="connsiteY4" fmla="*/ 986873 h 1342541"/>
                  <a:gd name="connsiteX5" fmla="*/ 1871437 w 2225386"/>
                  <a:gd name="connsiteY5" fmla="*/ 291304 h 1342541"/>
                  <a:gd name="connsiteX6" fmla="*/ 1410329 w 2225386"/>
                  <a:gd name="connsiteY6" fmla="*/ 2135 h 1342541"/>
                  <a:gd name="connsiteX7" fmla="*/ 605630 w 2225386"/>
                  <a:gd name="connsiteY7" fmla="*/ 2359 h 1342541"/>
                  <a:gd name="connsiteX8" fmla="*/ 405897 w 2225386"/>
                  <a:gd name="connsiteY8" fmla="*/ 162331 h 1342541"/>
                  <a:gd name="connsiteX0" fmla="*/ 405897 w 2225386"/>
                  <a:gd name="connsiteY0" fmla="*/ 162331 h 1341812"/>
                  <a:gd name="connsiteX1" fmla="*/ 6825 w 2225386"/>
                  <a:gd name="connsiteY1" fmla="*/ 1075069 h 1341812"/>
                  <a:gd name="connsiteX2" fmla="*/ 210704 w 2225386"/>
                  <a:gd name="connsiteY2" fmla="*/ 1337292 h 1341812"/>
                  <a:gd name="connsiteX3" fmla="*/ 2049673 w 2225386"/>
                  <a:gd name="connsiteY3" fmla="*/ 1336288 h 1341812"/>
                  <a:gd name="connsiteX4" fmla="*/ 2137160 w 2225386"/>
                  <a:gd name="connsiteY4" fmla="*/ 986873 h 1341812"/>
                  <a:gd name="connsiteX5" fmla="*/ 1871437 w 2225386"/>
                  <a:gd name="connsiteY5" fmla="*/ 291304 h 1341812"/>
                  <a:gd name="connsiteX6" fmla="*/ 1410329 w 2225386"/>
                  <a:gd name="connsiteY6" fmla="*/ 2135 h 1341812"/>
                  <a:gd name="connsiteX7" fmla="*/ 605630 w 2225386"/>
                  <a:gd name="connsiteY7" fmla="*/ 2359 h 1341812"/>
                  <a:gd name="connsiteX8" fmla="*/ 405897 w 2225386"/>
                  <a:gd name="connsiteY8" fmla="*/ 162331 h 1341812"/>
                  <a:gd name="connsiteX0" fmla="*/ 405897 w 2225386"/>
                  <a:gd name="connsiteY0" fmla="*/ 162331 h 1339920"/>
                  <a:gd name="connsiteX1" fmla="*/ 6825 w 2225386"/>
                  <a:gd name="connsiteY1" fmla="*/ 1075069 h 1339920"/>
                  <a:gd name="connsiteX2" fmla="*/ 210704 w 2225386"/>
                  <a:gd name="connsiteY2" fmla="*/ 1337292 h 1339920"/>
                  <a:gd name="connsiteX3" fmla="*/ 2049673 w 2225386"/>
                  <a:gd name="connsiteY3" fmla="*/ 1336288 h 1339920"/>
                  <a:gd name="connsiteX4" fmla="*/ 2137160 w 2225386"/>
                  <a:gd name="connsiteY4" fmla="*/ 986873 h 1339920"/>
                  <a:gd name="connsiteX5" fmla="*/ 1871437 w 2225386"/>
                  <a:gd name="connsiteY5" fmla="*/ 291304 h 1339920"/>
                  <a:gd name="connsiteX6" fmla="*/ 1410329 w 2225386"/>
                  <a:gd name="connsiteY6" fmla="*/ 2135 h 1339920"/>
                  <a:gd name="connsiteX7" fmla="*/ 605630 w 2225386"/>
                  <a:gd name="connsiteY7" fmla="*/ 2359 h 1339920"/>
                  <a:gd name="connsiteX8" fmla="*/ 405897 w 2225386"/>
                  <a:gd name="connsiteY8" fmla="*/ 162331 h 1339920"/>
                  <a:gd name="connsiteX0" fmla="*/ 405897 w 2234837"/>
                  <a:gd name="connsiteY0" fmla="*/ 162331 h 1339920"/>
                  <a:gd name="connsiteX1" fmla="*/ 6825 w 2234837"/>
                  <a:gd name="connsiteY1" fmla="*/ 1075069 h 1339920"/>
                  <a:gd name="connsiteX2" fmla="*/ 210704 w 2234837"/>
                  <a:gd name="connsiteY2" fmla="*/ 1337292 h 1339920"/>
                  <a:gd name="connsiteX3" fmla="*/ 2049673 w 2234837"/>
                  <a:gd name="connsiteY3" fmla="*/ 1336288 h 1339920"/>
                  <a:gd name="connsiteX4" fmla="*/ 2137160 w 2234837"/>
                  <a:gd name="connsiteY4" fmla="*/ 986873 h 1339920"/>
                  <a:gd name="connsiteX5" fmla="*/ 1871437 w 2234837"/>
                  <a:gd name="connsiteY5" fmla="*/ 291304 h 1339920"/>
                  <a:gd name="connsiteX6" fmla="*/ 1410329 w 2234837"/>
                  <a:gd name="connsiteY6" fmla="*/ 2135 h 1339920"/>
                  <a:gd name="connsiteX7" fmla="*/ 605630 w 2234837"/>
                  <a:gd name="connsiteY7" fmla="*/ 2359 h 1339920"/>
                  <a:gd name="connsiteX8" fmla="*/ 405897 w 2234837"/>
                  <a:gd name="connsiteY8" fmla="*/ 162331 h 1339920"/>
                  <a:gd name="connsiteX0" fmla="*/ 405897 w 2238295"/>
                  <a:gd name="connsiteY0" fmla="*/ 162331 h 1339920"/>
                  <a:gd name="connsiteX1" fmla="*/ 6825 w 2238295"/>
                  <a:gd name="connsiteY1" fmla="*/ 1075069 h 1339920"/>
                  <a:gd name="connsiteX2" fmla="*/ 210704 w 2238295"/>
                  <a:gd name="connsiteY2" fmla="*/ 1337292 h 1339920"/>
                  <a:gd name="connsiteX3" fmla="*/ 2049673 w 2238295"/>
                  <a:gd name="connsiteY3" fmla="*/ 1336288 h 1339920"/>
                  <a:gd name="connsiteX4" fmla="*/ 2137160 w 2238295"/>
                  <a:gd name="connsiteY4" fmla="*/ 986873 h 1339920"/>
                  <a:gd name="connsiteX5" fmla="*/ 1871437 w 2238295"/>
                  <a:gd name="connsiteY5" fmla="*/ 291304 h 1339920"/>
                  <a:gd name="connsiteX6" fmla="*/ 1410329 w 2238295"/>
                  <a:gd name="connsiteY6" fmla="*/ 2135 h 1339920"/>
                  <a:gd name="connsiteX7" fmla="*/ 605630 w 2238295"/>
                  <a:gd name="connsiteY7" fmla="*/ 2359 h 1339920"/>
                  <a:gd name="connsiteX8" fmla="*/ 405897 w 2238295"/>
                  <a:gd name="connsiteY8" fmla="*/ 162331 h 1339920"/>
                  <a:gd name="connsiteX0" fmla="*/ 405897 w 2235983"/>
                  <a:gd name="connsiteY0" fmla="*/ 162331 h 1339920"/>
                  <a:gd name="connsiteX1" fmla="*/ 6825 w 2235983"/>
                  <a:gd name="connsiteY1" fmla="*/ 1075069 h 1339920"/>
                  <a:gd name="connsiteX2" fmla="*/ 210704 w 2235983"/>
                  <a:gd name="connsiteY2" fmla="*/ 1337292 h 1339920"/>
                  <a:gd name="connsiteX3" fmla="*/ 2049673 w 2235983"/>
                  <a:gd name="connsiteY3" fmla="*/ 1336288 h 1339920"/>
                  <a:gd name="connsiteX4" fmla="*/ 2137160 w 2235983"/>
                  <a:gd name="connsiteY4" fmla="*/ 986873 h 1339920"/>
                  <a:gd name="connsiteX5" fmla="*/ 1871437 w 2235983"/>
                  <a:gd name="connsiteY5" fmla="*/ 291304 h 1339920"/>
                  <a:gd name="connsiteX6" fmla="*/ 1410329 w 2235983"/>
                  <a:gd name="connsiteY6" fmla="*/ 2135 h 1339920"/>
                  <a:gd name="connsiteX7" fmla="*/ 605630 w 2235983"/>
                  <a:gd name="connsiteY7" fmla="*/ 2359 h 1339920"/>
                  <a:gd name="connsiteX8" fmla="*/ 405897 w 2235983"/>
                  <a:gd name="connsiteY8" fmla="*/ 162331 h 1339920"/>
                  <a:gd name="connsiteX0" fmla="*/ 405897 w 2235409"/>
                  <a:gd name="connsiteY0" fmla="*/ 162331 h 1339920"/>
                  <a:gd name="connsiteX1" fmla="*/ 6825 w 2235409"/>
                  <a:gd name="connsiteY1" fmla="*/ 1075069 h 1339920"/>
                  <a:gd name="connsiteX2" fmla="*/ 210704 w 2235409"/>
                  <a:gd name="connsiteY2" fmla="*/ 1337292 h 1339920"/>
                  <a:gd name="connsiteX3" fmla="*/ 2049673 w 2235409"/>
                  <a:gd name="connsiteY3" fmla="*/ 1336288 h 1339920"/>
                  <a:gd name="connsiteX4" fmla="*/ 2137160 w 2235409"/>
                  <a:gd name="connsiteY4" fmla="*/ 986873 h 1339920"/>
                  <a:gd name="connsiteX5" fmla="*/ 1871437 w 2235409"/>
                  <a:gd name="connsiteY5" fmla="*/ 291304 h 1339920"/>
                  <a:gd name="connsiteX6" fmla="*/ 1410329 w 2235409"/>
                  <a:gd name="connsiteY6" fmla="*/ 2135 h 1339920"/>
                  <a:gd name="connsiteX7" fmla="*/ 605630 w 2235409"/>
                  <a:gd name="connsiteY7" fmla="*/ 2359 h 1339920"/>
                  <a:gd name="connsiteX8" fmla="*/ 405897 w 2235409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11178 w 2237848"/>
                  <a:gd name="connsiteY0" fmla="*/ 162331 h 1357872"/>
                  <a:gd name="connsiteX1" fmla="*/ 29197 w 2237848"/>
                  <a:gd name="connsiteY1" fmla="*/ 1046013 h 1357872"/>
                  <a:gd name="connsiteX2" fmla="*/ 215985 w 2237848"/>
                  <a:gd name="connsiteY2" fmla="*/ 1337292 h 1357872"/>
                  <a:gd name="connsiteX3" fmla="*/ 2054954 w 2237848"/>
                  <a:gd name="connsiteY3" fmla="*/ 1336288 h 1357872"/>
                  <a:gd name="connsiteX4" fmla="*/ 2142441 w 2237848"/>
                  <a:gd name="connsiteY4" fmla="*/ 986873 h 1357872"/>
                  <a:gd name="connsiteX5" fmla="*/ 1876718 w 2237848"/>
                  <a:gd name="connsiteY5" fmla="*/ 291304 h 1357872"/>
                  <a:gd name="connsiteX6" fmla="*/ 1415610 w 2237848"/>
                  <a:gd name="connsiteY6" fmla="*/ 2135 h 1357872"/>
                  <a:gd name="connsiteX7" fmla="*/ 610911 w 2237848"/>
                  <a:gd name="connsiteY7" fmla="*/ 2359 h 1357872"/>
                  <a:gd name="connsiteX8" fmla="*/ 411178 w 2237848"/>
                  <a:gd name="connsiteY8" fmla="*/ 162331 h 1357872"/>
                  <a:gd name="connsiteX0" fmla="*/ 400745 w 2227415"/>
                  <a:gd name="connsiteY0" fmla="*/ 162331 h 1357872"/>
                  <a:gd name="connsiteX1" fmla="*/ 18764 w 2227415"/>
                  <a:gd name="connsiteY1" fmla="*/ 1046013 h 1357872"/>
                  <a:gd name="connsiteX2" fmla="*/ 205552 w 2227415"/>
                  <a:gd name="connsiteY2" fmla="*/ 1337292 h 1357872"/>
                  <a:gd name="connsiteX3" fmla="*/ 2044521 w 2227415"/>
                  <a:gd name="connsiteY3" fmla="*/ 1336288 h 1357872"/>
                  <a:gd name="connsiteX4" fmla="*/ 2132008 w 2227415"/>
                  <a:gd name="connsiteY4" fmla="*/ 986873 h 1357872"/>
                  <a:gd name="connsiteX5" fmla="*/ 1866285 w 2227415"/>
                  <a:gd name="connsiteY5" fmla="*/ 291304 h 1357872"/>
                  <a:gd name="connsiteX6" fmla="*/ 1405177 w 2227415"/>
                  <a:gd name="connsiteY6" fmla="*/ 2135 h 1357872"/>
                  <a:gd name="connsiteX7" fmla="*/ 600478 w 2227415"/>
                  <a:gd name="connsiteY7" fmla="*/ 2359 h 1357872"/>
                  <a:gd name="connsiteX8" fmla="*/ 400745 w 2227415"/>
                  <a:gd name="connsiteY8" fmla="*/ 162331 h 1357872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396081 w 2222751"/>
                  <a:gd name="connsiteY0" fmla="*/ 162331 h 1351040"/>
                  <a:gd name="connsiteX1" fmla="*/ 22567 w 2222751"/>
                  <a:gd name="connsiteY1" fmla="*/ 1138443 h 1351040"/>
                  <a:gd name="connsiteX2" fmla="*/ 200888 w 2222751"/>
                  <a:gd name="connsiteY2" fmla="*/ 1337292 h 1351040"/>
                  <a:gd name="connsiteX3" fmla="*/ 2039857 w 2222751"/>
                  <a:gd name="connsiteY3" fmla="*/ 1336288 h 1351040"/>
                  <a:gd name="connsiteX4" fmla="*/ 2127344 w 2222751"/>
                  <a:gd name="connsiteY4" fmla="*/ 986873 h 1351040"/>
                  <a:gd name="connsiteX5" fmla="*/ 1861621 w 2222751"/>
                  <a:gd name="connsiteY5" fmla="*/ 291304 h 1351040"/>
                  <a:gd name="connsiteX6" fmla="*/ 1400513 w 2222751"/>
                  <a:gd name="connsiteY6" fmla="*/ 2135 h 1351040"/>
                  <a:gd name="connsiteX7" fmla="*/ 595814 w 2222751"/>
                  <a:gd name="connsiteY7" fmla="*/ 2359 h 1351040"/>
                  <a:gd name="connsiteX8" fmla="*/ 396081 w 2222751"/>
                  <a:gd name="connsiteY8" fmla="*/ 162331 h 1351040"/>
                  <a:gd name="connsiteX0" fmla="*/ 392191 w 2218861"/>
                  <a:gd name="connsiteY0" fmla="*/ 162331 h 1355981"/>
                  <a:gd name="connsiteX1" fmla="*/ 25946 w 2218861"/>
                  <a:gd name="connsiteY1" fmla="*/ 1071571 h 1355981"/>
                  <a:gd name="connsiteX2" fmla="*/ 196998 w 2218861"/>
                  <a:gd name="connsiteY2" fmla="*/ 1337292 h 1355981"/>
                  <a:gd name="connsiteX3" fmla="*/ 2035967 w 2218861"/>
                  <a:gd name="connsiteY3" fmla="*/ 1336288 h 1355981"/>
                  <a:gd name="connsiteX4" fmla="*/ 2123454 w 2218861"/>
                  <a:gd name="connsiteY4" fmla="*/ 986873 h 1355981"/>
                  <a:gd name="connsiteX5" fmla="*/ 1857731 w 2218861"/>
                  <a:gd name="connsiteY5" fmla="*/ 291304 h 1355981"/>
                  <a:gd name="connsiteX6" fmla="*/ 1396623 w 2218861"/>
                  <a:gd name="connsiteY6" fmla="*/ 2135 h 1355981"/>
                  <a:gd name="connsiteX7" fmla="*/ 591924 w 2218861"/>
                  <a:gd name="connsiteY7" fmla="*/ 2359 h 1355981"/>
                  <a:gd name="connsiteX8" fmla="*/ 392191 w 2218861"/>
                  <a:gd name="connsiteY8" fmla="*/ 162331 h 1355981"/>
                  <a:gd name="connsiteX0" fmla="*/ 430669 w 2257339"/>
                  <a:gd name="connsiteY0" fmla="*/ 162331 h 1355981"/>
                  <a:gd name="connsiteX1" fmla="*/ 64424 w 2257339"/>
                  <a:gd name="connsiteY1" fmla="*/ 1071571 h 1355981"/>
                  <a:gd name="connsiteX2" fmla="*/ 235476 w 2257339"/>
                  <a:gd name="connsiteY2" fmla="*/ 1337292 h 1355981"/>
                  <a:gd name="connsiteX3" fmla="*/ 2074445 w 2257339"/>
                  <a:gd name="connsiteY3" fmla="*/ 1336288 h 1355981"/>
                  <a:gd name="connsiteX4" fmla="*/ 2161932 w 2257339"/>
                  <a:gd name="connsiteY4" fmla="*/ 986873 h 1355981"/>
                  <a:gd name="connsiteX5" fmla="*/ 1896209 w 2257339"/>
                  <a:gd name="connsiteY5" fmla="*/ 291304 h 1355981"/>
                  <a:gd name="connsiteX6" fmla="*/ 1435101 w 2257339"/>
                  <a:gd name="connsiteY6" fmla="*/ 2135 h 1355981"/>
                  <a:gd name="connsiteX7" fmla="*/ 630402 w 2257339"/>
                  <a:gd name="connsiteY7" fmla="*/ 2359 h 1355981"/>
                  <a:gd name="connsiteX8" fmla="*/ 430669 w 2257339"/>
                  <a:gd name="connsiteY8" fmla="*/ 162331 h 1355981"/>
                  <a:gd name="connsiteX0" fmla="*/ 409065 w 2235735"/>
                  <a:gd name="connsiteY0" fmla="*/ 162331 h 1363832"/>
                  <a:gd name="connsiteX1" fmla="*/ 79164 w 2235735"/>
                  <a:gd name="connsiteY1" fmla="*/ 965449 h 1363832"/>
                  <a:gd name="connsiteX2" fmla="*/ 213872 w 2235735"/>
                  <a:gd name="connsiteY2" fmla="*/ 1337292 h 1363832"/>
                  <a:gd name="connsiteX3" fmla="*/ 2052841 w 2235735"/>
                  <a:gd name="connsiteY3" fmla="*/ 1336288 h 1363832"/>
                  <a:gd name="connsiteX4" fmla="*/ 2140328 w 2235735"/>
                  <a:gd name="connsiteY4" fmla="*/ 986873 h 1363832"/>
                  <a:gd name="connsiteX5" fmla="*/ 1874605 w 2235735"/>
                  <a:gd name="connsiteY5" fmla="*/ 291304 h 1363832"/>
                  <a:gd name="connsiteX6" fmla="*/ 1413497 w 2235735"/>
                  <a:gd name="connsiteY6" fmla="*/ 2135 h 1363832"/>
                  <a:gd name="connsiteX7" fmla="*/ 608798 w 2235735"/>
                  <a:gd name="connsiteY7" fmla="*/ 2359 h 1363832"/>
                  <a:gd name="connsiteX8" fmla="*/ 409065 w 2235735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7104 w 2233774"/>
                  <a:gd name="connsiteY0" fmla="*/ 162331 h 1337293"/>
                  <a:gd name="connsiteX1" fmla="*/ 77203 w 2233774"/>
                  <a:gd name="connsiteY1" fmla="*/ 965449 h 1337293"/>
                  <a:gd name="connsiteX2" fmla="*/ 211911 w 2233774"/>
                  <a:gd name="connsiteY2" fmla="*/ 1337292 h 1337293"/>
                  <a:gd name="connsiteX3" fmla="*/ 2050880 w 2233774"/>
                  <a:gd name="connsiteY3" fmla="*/ 1336288 h 1337293"/>
                  <a:gd name="connsiteX4" fmla="*/ 2138367 w 2233774"/>
                  <a:gd name="connsiteY4" fmla="*/ 986873 h 1337293"/>
                  <a:gd name="connsiteX5" fmla="*/ 1872644 w 2233774"/>
                  <a:gd name="connsiteY5" fmla="*/ 291304 h 1337293"/>
                  <a:gd name="connsiteX6" fmla="*/ 1411536 w 2233774"/>
                  <a:gd name="connsiteY6" fmla="*/ 2135 h 1337293"/>
                  <a:gd name="connsiteX7" fmla="*/ 606837 w 2233774"/>
                  <a:gd name="connsiteY7" fmla="*/ 2359 h 1337293"/>
                  <a:gd name="connsiteX8" fmla="*/ 407104 w 2233774"/>
                  <a:gd name="connsiteY8" fmla="*/ 162331 h 1337293"/>
                  <a:gd name="connsiteX0" fmla="*/ 407104 w 2233295"/>
                  <a:gd name="connsiteY0" fmla="*/ 162331 h 1337293"/>
                  <a:gd name="connsiteX1" fmla="*/ 77203 w 2233295"/>
                  <a:gd name="connsiteY1" fmla="*/ 965449 h 1337293"/>
                  <a:gd name="connsiteX2" fmla="*/ 211911 w 2233295"/>
                  <a:gd name="connsiteY2" fmla="*/ 1337292 h 1337293"/>
                  <a:gd name="connsiteX3" fmla="*/ 2050880 w 2233295"/>
                  <a:gd name="connsiteY3" fmla="*/ 1336288 h 1337293"/>
                  <a:gd name="connsiteX4" fmla="*/ 2138367 w 2233295"/>
                  <a:gd name="connsiteY4" fmla="*/ 986873 h 1337293"/>
                  <a:gd name="connsiteX5" fmla="*/ 1872644 w 2233295"/>
                  <a:gd name="connsiteY5" fmla="*/ 291304 h 1337293"/>
                  <a:gd name="connsiteX6" fmla="*/ 1411536 w 2233295"/>
                  <a:gd name="connsiteY6" fmla="*/ 2135 h 1337293"/>
                  <a:gd name="connsiteX7" fmla="*/ 606837 w 2233295"/>
                  <a:gd name="connsiteY7" fmla="*/ 2359 h 1337293"/>
                  <a:gd name="connsiteX8" fmla="*/ 407104 w 2233295"/>
                  <a:gd name="connsiteY8" fmla="*/ 162331 h 1337293"/>
                  <a:gd name="connsiteX0" fmla="*/ 407104 w 2226606"/>
                  <a:gd name="connsiteY0" fmla="*/ 162331 h 1365877"/>
                  <a:gd name="connsiteX1" fmla="*/ 77203 w 2226606"/>
                  <a:gd name="connsiteY1" fmla="*/ 965449 h 1365877"/>
                  <a:gd name="connsiteX2" fmla="*/ 211911 w 2226606"/>
                  <a:gd name="connsiteY2" fmla="*/ 1337292 h 1365877"/>
                  <a:gd name="connsiteX3" fmla="*/ 2050880 w 2226606"/>
                  <a:gd name="connsiteY3" fmla="*/ 1336288 h 1365877"/>
                  <a:gd name="connsiteX4" fmla="*/ 2118015 w 2226606"/>
                  <a:gd name="connsiteY4" fmla="*/ 940354 h 1365877"/>
                  <a:gd name="connsiteX5" fmla="*/ 1872644 w 2226606"/>
                  <a:gd name="connsiteY5" fmla="*/ 291304 h 1365877"/>
                  <a:gd name="connsiteX6" fmla="*/ 1411536 w 2226606"/>
                  <a:gd name="connsiteY6" fmla="*/ 2135 h 1365877"/>
                  <a:gd name="connsiteX7" fmla="*/ 606837 w 2226606"/>
                  <a:gd name="connsiteY7" fmla="*/ 2359 h 1365877"/>
                  <a:gd name="connsiteX8" fmla="*/ 407104 w 2226606"/>
                  <a:gd name="connsiteY8" fmla="*/ 162331 h 1365877"/>
                  <a:gd name="connsiteX0" fmla="*/ 407104 w 2229771"/>
                  <a:gd name="connsiteY0" fmla="*/ 162331 h 1365877"/>
                  <a:gd name="connsiteX1" fmla="*/ 77203 w 2229771"/>
                  <a:gd name="connsiteY1" fmla="*/ 965449 h 1365877"/>
                  <a:gd name="connsiteX2" fmla="*/ 211911 w 2229771"/>
                  <a:gd name="connsiteY2" fmla="*/ 1337292 h 1365877"/>
                  <a:gd name="connsiteX3" fmla="*/ 2050880 w 2229771"/>
                  <a:gd name="connsiteY3" fmla="*/ 1336288 h 1365877"/>
                  <a:gd name="connsiteX4" fmla="*/ 2118015 w 2229771"/>
                  <a:gd name="connsiteY4" fmla="*/ 940354 h 1365877"/>
                  <a:gd name="connsiteX5" fmla="*/ 1872644 w 2229771"/>
                  <a:gd name="connsiteY5" fmla="*/ 291304 h 1365877"/>
                  <a:gd name="connsiteX6" fmla="*/ 1411536 w 2229771"/>
                  <a:gd name="connsiteY6" fmla="*/ 2135 h 1365877"/>
                  <a:gd name="connsiteX7" fmla="*/ 606837 w 2229771"/>
                  <a:gd name="connsiteY7" fmla="*/ 2359 h 1365877"/>
                  <a:gd name="connsiteX8" fmla="*/ 407104 w 2229771"/>
                  <a:gd name="connsiteY8" fmla="*/ 162331 h 1365877"/>
                  <a:gd name="connsiteX0" fmla="*/ 407104 w 2223680"/>
                  <a:gd name="connsiteY0" fmla="*/ 162331 h 1337293"/>
                  <a:gd name="connsiteX1" fmla="*/ 77203 w 2223680"/>
                  <a:gd name="connsiteY1" fmla="*/ 965449 h 1337293"/>
                  <a:gd name="connsiteX2" fmla="*/ 211911 w 2223680"/>
                  <a:gd name="connsiteY2" fmla="*/ 1337292 h 1337293"/>
                  <a:gd name="connsiteX3" fmla="*/ 2050880 w 2223680"/>
                  <a:gd name="connsiteY3" fmla="*/ 1336288 h 1337293"/>
                  <a:gd name="connsiteX4" fmla="*/ 2118015 w 2223680"/>
                  <a:gd name="connsiteY4" fmla="*/ 940354 h 1337293"/>
                  <a:gd name="connsiteX5" fmla="*/ 1872644 w 2223680"/>
                  <a:gd name="connsiteY5" fmla="*/ 291304 h 1337293"/>
                  <a:gd name="connsiteX6" fmla="*/ 1411536 w 2223680"/>
                  <a:gd name="connsiteY6" fmla="*/ 2135 h 1337293"/>
                  <a:gd name="connsiteX7" fmla="*/ 606837 w 2223680"/>
                  <a:gd name="connsiteY7" fmla="*/ 2359 h 1337293"/>
                  <a:gd name="connsiteX8" fmla="*/ 407104 w 2223680"/>
                  <a:gd name="connsiteY8" fmla="*/ 162331 h 133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3680" h="1337293">
                    <a:moveTo>
                      <a:pt x="407104" y="162331"/>
                    </a:moveTo>
                    <a:cubicBezTo>
                      <a:pt x="343209" y="334012"/>
                      <a:pt x="116105" y="865861"/>
                      <a:pt x="77203" y="965449"/>
                    </a:cubicBezTo>
                    <a:cubicBezTo>
                      <a:pt x="25112" y="1098800"/>
                      <a:pt x="-121396" y="1337996"/>
                      <a:pt x="211911" y="1337292"/>
                    </a:cubicBezTo>
                    <a:lnTo>
                      <a:pt x="2050880" y="1336288"/>
                    </a:lnTo>
                    <a:cubicBezTo>
                      <a:pt x="2354026" y="1344272"/>
                      <a:pt x="2178662" y="1081278"/>
                      <a:pt x="2118015" y="940354"/>
                    </a:cubicBezTo>
                    <a:cubicBezTo>
                      <a:pt x="2057368" y="799430"/>
                      <a:pt x="1964017" y="567346"/>
                      <a:pt x="1872644" y="291304"/>
                    </a:cubicBezTo>
                    <a:cubicBezTo>
                      <a:pt x="1659827" y="156946"/>
                      <a:pt x="1607423" y="133240"/>
                      <a:pt x="1411536" y="2135"/>
                    </a:cubicBezTo>
                    <a:cubicBezTo>
                      <a:pt x="1188265" y="-1573"/>
                      <a:pt x="1034197" y="247"/>
                      <a:pt x="606837" y="2359"/>
                    </a:cubicBezTo>
                    <a:cubicBezTo>
                      <a:pt x="476801" y="3002"/>
                      <a:pt x="466302" y="3269"/>
                      <a:pt x="407104" y="162331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4" name="Straight Connector 3">
                <a:extLst>
                  <a:ext uri="{FF2B5EF4-FFF2-40B4-BE49-F238E27FC236}">
                    <a16:creationId xmlns:a16="http://schemas.microsoft.com/office/drawing/2014/main" id="{CA6D1F84-A062-55BF-3BBF-3032F6C531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0277" y="3322091"/>
                <a:ext cx="737826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">
                <a:extLst>
                  <a:ext uri="{FF2B5EF4-FFF2-40B4-BE49-F238E27FC236}">
                    <a16:creationId xmlns:a16="http://schemas.microsoft.com/office/drawing/2014/main" id="{2C39E8E4-E767-C8CC-7591-761749D79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1498" y="3528810"/>
                <a:ext cx="1260000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8">
                <a:extLst>
                  <a:ext uri="{FF2B5EF4-FFF2-40B4-BE49-F238E27FC236}">
                    <a16:creationId xmlns:a16="http://schemas.microsoft.com/office/drawing/2014/main" id="{CAECDDA5-76B0-621F-2F40-DF6ACF946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3940" y="3781246"/>
                <a:ext cx="1003649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0">
                <a:extLst>
                  <a:ext uri="{FF2B5EF4-FFF2-40B4-BE49-F238E27FC236}">
                    <a16:creationId xmlns:a16="http://schemas.microsoft.com/office/drawing/2014/main" id="{C06E7079-31A3-4594-057B-16D89C32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382" y="4079398"/>
                <a:ext cx="1332000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reihandform: Form 17">
                <a:extLst>
                  <a:ext uri="{FF2B5EF4-FFF2-40B4-BE49-F238E27FC236}">
                    <a16:creationId xmlns:a16="http://schemas.microsoft.com/office/drawing/2014/main" id="{929ECB18-3397-DA57-DA31-27FEE227AA80}"/>
                  </a:ext>
                </a:extLst>
              </p:cNvPr>
              <p:cNvSpPr/>
              <p:nvPr/>
            </p:nvSpPr>
            <p:spPr>
              <a:xfrm>
                <a:off x="6579089" y="3082621"/>
                <a:ext cx="447491" cy="298223"/>
              </a:xfrm>
              <a:custGeom>
                <a:avLst/>
                <a:gdLst>
                  <a:gd name="connsiteX0" fmla="*/ 33745 w 483169"/>
                  <a:gd name="connsiteY0" fmla="*/ 178 h 312894"/>
                  <a:gd name="connsiteX1" fmla="*/ 82591 w 483169"/>
                  <a:gd name="connsiteY1" fmla="*/ 252225 h 312894"/>
                  <a:gd name="connsiteX2" fmla="*/ 483129 w 483169"/>
                  <a:gd name="connsiteY2" fmla="*/ 295209 h 312894"/>
                  <a:gd name="connsiteX3" fmla="*/ 33745 w 483169"/>
                  <a:gd name="connsiteY3" fmla="*/ 178 h 312894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0 w 449424"/>
                  <a:gd name="connsiteY0" fmla="*/ 0 h 312716"/>
                  <a:gd name="connsiteX1" fmla="*/ 48846 w 449424"/>
                  <a:gd name="connsiteY1" fmla="*/ 252047 h 312716"/>
                  <a:gd name="connsiteX2" fmla="*/ 449384 w 449424"/>
                  <a:gd name="connsiteY2" fmla="*/ 295031 h 312716"/>
                  <a:gd name="connsiteX3" fmla="*/ 0 w 449424"/>
                  <a:gd name="connsiteY3" fmla="*/ 0 h 312716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466"/>
                  <a:gd name="connsiteY0" fmla="*/ 0 h 340271"/>
                  <a:gd name="connsiteX1" fmla="*/ 104078 w 471466"/>
                  <a:gd name="connsiteY1" fmla="*/ 308844 h 340271"/>
                  <a:gd name="connsiteX2" fmla="*/ 470764 w 471466"/>
                  <a:gd name="connsiteY2" fmla="*/ 295031 h 340271"/>
                  <a:gd name="connsiteX3" fmla="*/ 0 w 471466"/>
                  <a:gd name="connsiteY3" fmla="*/ 0 h 340271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0764"/>
                  <a:gd name="connsiteY0" fmla="*/ 0 h 319868"/>
                  <a:gd name="connsiteX1" fmla="*/ 116550 w 470764"/>
                  <a:gd name="connsiteY1" fmla="*/ 295135 h 319868"/>
                  <a:gd name="connsiteX2" fmla="*/ 470764 w 470764"/>
                  <a:gd name="connsiteY2" fmla="*/ 295031 h 319868"/>
                  <a:gd name="connsiteX3" fmla="*/ 0 w 470764"/>
                  <a:gd name="connsiteY3" fmla="*/ 0 h 319868"/>
                  <a:gd name="connsiteX0" fmla="*/ 0 w 497489"/>
                  <a:gd name="connsiteY0" fmla="*/ 0 h 325903"/>
                  <a:gd name="connsiteX1" fmla="*/ 116550 w 497489"/>
                  <a:gd name="connsiteY1" fmla="*/ 295135 h 325903"/>
                  <a:gd name="connsiteX2" fmla="*/ 497489 w 497489"/>
                  <a:gd name="connsiteY2" fmla="*/ 310699 h 325903"/>
                  <a:gd name="connsiteX3" fmla="*/ 0 w 497489"/>
                  <a:gd name="connsiteY3" fmla="*/ 0 h 325903"/>
                  <a:gd name="connsiteX0" fmla="*/ 0 w 497489"/>
                  <a:gd name="connsiteY0" fmla="*/ 0 h 339670"/>
                  <a:gd name="connsiteX1" fmla="*/ 136149 w 497489"/>
                  <a:gd name="connsiteY1" fmla="*/ 316679 h 339670"/>
                  <a:gd name="connsiteX2" fmla="*/ 497489 w 497489"/>
                  <a:gd name="connsiteY2" fmla="*/ 310699 h 339670"/>
                  <a:gd name="connsiteX3" fmla="*/ 0 w 497489"/>
                  <a:gd name="connsiteY3" fmla="*/ 0 h 339670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1411"/>
                  <a:gd name="connsiteX1" fmla="*/ 118332 w 493926"/>
                  <a:gd name="connsiteY1" fmla="*/ 316679 h 341411"/>
                  <a:gd name="connsiteX2" fmla="*/ 493926 w 493926"/>
                  <a:gd name="connsiteY2" fmla="*/ 316574 h 341411"/>
                  <a:gd name="connsiteX3" fmla="*/ 0 w 493926"/>
                  <a:gd name="connsiteY3" fmla="*/ 0 h 341411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926" h="332849">
                    <a:moveTo>
                      <a:pt x="0" y="0"/>
                    </a:moveTo>
                    <a:cubicBezTo>
                      <a:pt x="33018" y="122097"/>
                      <a:pt x="36308" y="253797"/>
                      <a:pt x="111205" y="302969"/>
                    </a:cubicBezTo>
                    <a:cubicBezTo>
                      <a:pt x="186102" y="352141"/>
                      <a:pt x="304899" y="328551"/>
                      <a:pt x="493926" y="316574"/>
                    </a:cubicBezTo>
                    <a:cubicBezTo>
                      <a:pt x="365821" y="243884"/>
                      <a:pt x="109514" y="67877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3C33A07-0F4C-C388-430B-64A841EEE3A3}"/>
              </a:ext>
            </a:extLst>
          </p:cNvPr>
          <p:cNvSpPr/>
          <p:nvPr/>
        </p:nvSpPr>
        <p:spPr>
          <a:xfrm>
            <a:off x="3628215" y="3102309"/>
            <a:ext cx="195238" cy="64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4538D-4B1C-B363-7251-7846661F34B2}"/>
              </a:ext>
            </a:extLst>
          </p:cNvPr>
          <p:cNvSpPr/>
          <p:nvPr/>
        </p:nvSpPr>
        <p:spPr>
          <a:xfrm rot="4289049">
            <a:off x="4230770" y="3505646"/>
            <a:ext cx="195238" cy="64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A123-010C-264F-B5A1-A4F86F917F5F}"/>
              </a:ext>
            </a:extLst>
          </p:cNvPr>
          <p:cNvSpPr txBox="1"/>
          <p:nvPr/>
        </p:nvSpPr>
        <p:spPr>
          <a:xfrm>
            <a:off x="1163504" y="4497367"/>
            <a:ext cx="82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F79D4-FD58-76B0-4645-6BA3EA22BE07}"/>
              </a:ext>
            </a:extLst>
          </p:cNvPr>
          <p:cNvSpPr txBox="1"/>
          <p:nvPr/>
        </p:nvSpPr>
        <p:spPr>
          <a:xfrm>
            <a:off x="1317598" y="2099881"/>
            <a:ext cx="167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descriptor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9A637D60-575F-FAFE-998B-7B05EC632B98}"/>
              </a:ext>
            </a:extLst>
          </p:cNvPr>
          <p:cNvSpPr/>
          <p:nvPr/>
        </p:nvSpPr>
        <p:spPr>
          <a:xfrm rot="15865863">
            <a:off x="2157424" y="2779467"/>
            <a:ext cx="1282285" cy="1282285"/>
          </a:xfrm>
          <a:prstGeom prst="arc">
            <a:avLst>
              <a:gd name="adj1" fmla="val 13619479"/>
              <a:gd name="adj2" fmla="val 272628"/>
            </a:avLst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A0DA00D-97F1-D91E-DDC5-4E4DCF17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3" y="5859964"/>
            <a:ext cx="10974630" cy="6782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Descriptor files provide context for the data files and are simply layered on top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A7B774-D0C5-C481-50F9-125666ED7223}"/>
              </a:ext>
            </a:extLst>
          </p:cNvPr>
          <p:cNvGrpSpPr/>
          <p:nvPr/>
        </p:nvGrpSpPr>
        <p:grpSpPr>
          <a:xfrm>
            <a:off x="6749714" y="1516571"/>
            <a:ext cx="4124688" cy="2799313"/>
            <a:chOff x="2990957" y="1293165"/>
            <a:chExt cx="5637477" cy="3826002"/>
          </a:xfrm>
        </p:grpSpPr>
        <p:sp>
          <p:nvSpPr>
            <p:cNvPr id="38" name="Rechteck 44">
              <a:extLst>
                <a:ext uri="{FF2B5EF4-FFF2-40B4-BE49-F238E27FC236}">
                  <a16:creationId xmlns:a16="http://schemas.microsoft.com/office/drawing/2014/main" id="{F9109BBA-2D63-2FF7-EC53-DBBD6E81AB00}"/>
                </a:ext>
              </a:extLst>
            </p:cNvPr>
            <p:cNvSpPr/>
            <p:nvPr/>
          </p:nvSpPr>
          <p:spPr>
            <a:xfrm>
              <a:off x="2990957" y="1293165"/>
              <a:ext cx="5637477" cy="38234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hteck 45">
              <a:extLst>
                <a:ext uri="{FF2B5EF4-FFF2-40B4-BE49-F238E27FC236}">
                  <a16:creationId xmlns:a16="http://schemas.microsoft.com/office/drawing/2014/main" id="{4A4AB952-8F09-416C-5556-525E9CC9CB5B}"/>
                </a:ext>
              </a:extLst>
            </p:cNvPr>
            <p:cNvSpPr/>
            <p:nvPr/>
          </p:nvSpPr>
          <p:spPr>
            <a:xfrm>
              <a:off x="2990957" y="4690096"/>
              <a:ext cx="867120" cy="42907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/>
                <a:t>A</a:t>
              </a:r>
              <a:endParaRPr lang="en-US" sz="1400"/>
            </a:p>
          </p:txBody>
        </p:sp>
        <p:sp>
          <p:nvSpPr>
            <p:cNvPr id="40" name="Rechteck 47">
              <a:extLst>
                <a:ext uri="{FF2B5EF4-FFF2-40B4-BE49-F238E27FC236}">
                  <a16:creationId xmlns:a16="http://schemas.microsoft.com/office/drawing/2014/main" id="{E8B900FF-0867-0917-2D64-D02AA3E66BCA}"/>
                </a:ext>
              </a:extLst>
            </p:cNvPr>
            <p:cNvSpPr/>
            <p:nvPr/>
          </p:nvSpPr>
          <p:spPr>
            <a:xfrm>
              <a:off x="3858077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accent2">
                      <a:lumMod val="50000"/>
                    </a:schemeClr>
                  </a:solidFill>
                </a:rPr>
                <a:t>B</a:t>
              </a:r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1" name="Rechteck 51">
              <a:extLst>
                <a:ext uri="{FF2B5EF4-FFF2-40B4-BE49-F238E27FC236}">
                  <a16:creationId xmlns:a16="http://schemas.microsoft.com/office/drawing/2014/main" id="{E4CBB28B-BACF-4B24-5ECF-2F3463939969}"/>
                </a:ext>
              </a:extLst>
            </p:cNvPr>
            <p:cNvSpPr/>
            <p:nvPr/>
          </p:nvSpPr>
          <p:spPr>
            <a:xfrm>
              <a:off x="4725198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2" name="Rechteck: abgerundete Ecken 85">
              <a:extLst>
                <a:ext uri="{FF2B5EF4-FFF2-40B4-BE49-F238E27FC236}">
                  <a16:creationId xmlns:a16="http://schemas.microsoft.com/office/drawing/2014/main" id="{8AA8AF6C-4591-C592-4FF0-183945EB2801}"/>
                </a:ext>
              </a:extLst>
            </p:cNvPr>
            <p:cNvSpPr/>
            <p:nvPr/>
          </p:nvSpPr>
          <p:spPr>
            <a:xfrm>
              <a:off x="3210675" y="1565985"/>
              <a:ext cx="1061048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hteck: abgerundete Ecken 88">
              <a:extLst>
                <a:ext uri="{FF2B5EF4-FFF2-40B4-BE49-F238E27FC236}">
                  <a16:creationId xmlns:a16="http://schemas.microsoft.com/office/drawing/2014/main" id="{15328641-4706-07B9-7728-77815AB48A50}"/>
                </a:ext>
              </a:extLst>
            </p:cNvPr>
            <p:cNvSpPr/>
            <p:nvPr/>
          </p:nvSpPr>
          <p:spPr>
            <a:xfrm>
              <a:off x="7376867" y="1565985"/>
              <a:ext cx="1061048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hteck: abgerundete Ecken 81">
              <a:extLst>
                <a:ext uri="{FF2B5EF4-FFF2-40B4-BE49-F238E27FC236}">
                  <a16:creationId xmlns:a16="http://schemas.microsoft.com/office/drawing/2014/main" id="{23C6C238-88B2-D50D-6ABD-6FCFF6994838}"/>
                </a:ext>
              </a:extLst>
            </p:cNvPr>
            <p:cNvSpPr/>
            <p:nvPr/>
          </p:nvSpPr>
          <p:spPr>
            <a:xfrm>
              <a:off x="3210675" y="201004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hteck: abgerundete Ecken 84">
              <a:extLst>
                <a:ext uri="{FF2B5EF4-FFF2-40B4-BE49-F238E27FC236}">
                  <a16:creationId xmlns:a16="http://schemas.microsoft.com/office/drawing/2014/main" id="{37678653-16D9-8E69-CDA4-274B982D41B5}"/>
                </a:ext>
              </a:extLst>
            </p:cNvPr>
            <p:cNvSpPr/>
            <p:nvPr/>
          </p:nvSpPr>
          <p:spPr>
            <a:xfrm>
              <a:off x="7376867" y="201004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Rechteck: abgerundete Ecken 77">
              <a:extLst>
                <a:ext uri="{FF2B5EF4-FFF2-40B4-BE49-F238E27FC236}">
                  <a16:creationId xmlns:a16="http://schemas.microsoft.com/office/drawing/2014/main" id="{48D7CE7E-3A85-CEBA-479E-69037E4319AA}"/>
                </a:ext>
              </a:extLst>
            </p:cNvPr>
            <p:cNvSpPr/>
            <p:nvPr/>
          </p:nvSpPr>
          <p:spPr>
            <a:xfrm>
              <a:off x="3210675" y="245410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Rechteck: abgerundete Ecken 80">
              <a:extLst>
                <a:ext uri="{FF2B5EF4-FFF2-40B4-BE49-F238E27FC236}">
                  <a16:creationId xmlns:a16="http://schemas.microsoft.com/office/drawing/2014/main" id="{959D059B-BB24-A3DB-3568-B17C58043C83}"/>
                </a:ext>
              </a:extLst>
            </p:cNvPr>
            <p:cNvSpPr/>
            <p:nvPr/>
          </p:nvSpPr>
          <p:spPr>
            <a:xfrm>
              <a:off x="7376867" y="245410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hteck 91">
              <a:extLst>
                <a:ext uri="{FF2B5EF4-FFF2-40B4-BE49-F238E27FC236}">
                  <a16:creationId xmlns:a16="http://schemas.microsoft.com/office/drawing/2014/main" id="{F961EBFB-3448-8913-4759-183B0B878B06}"/>
                </a:ext>
              </a:extLst>
            </p:cNvPr>
            <p:cNvSpPr/>
            <p:nvPr/>
          </p:nvSpPr>
          <p:spPr>
            <a:xfrm>
              <a:off x="5592318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accent2">
                      <a:lumMod val="50000"/>
                    </a:schemeClr>
                  </a:solidFill>
                </a:rPr>
                <a:t>D</a:t>
              </a:r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Rechteck: abgerundete Ecken 85">
              <a:extLst>
                <a:ext uri="{FF2B5EF4-FFF2-40B4-BE49-F238E27FC236}">
                  <a16:creationId xmlns:a16="http://schemas.microsoft.com/office/drawing/2014/main" id="{0BB610F0-498D-A376-2685-4C7DE3A9B5F8}"/>
                </a:ext>
              </a:extLst>
            </p:cNvPr>
            <p:cNvSpPr/>
            <p:nvPr/>
          </p:nvSpPr>
          <p:spPr>
            <a:xfrm>
              <a:off x="3210675" y="290625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Rechteck: abgerundete Ecken 88">
              <a:extLst>
                <a:ext uri="{FF2B5EF4-FFF2-40B4-BE49-F238E27FC236}">
                  <a16:creationId xmlns:a16="http://schemas.microsoft.com/office/drawing/2014/main" id="{EA961FEB-0E68-3A08-F326-30FEFB1E2E5B}"/>
                </a:ext>
              </a:extLst>
            </p:cNvPr>
            <p:cNvSpPr/>
            <p:nvPr/>
          </p:nvSpPr>
          <p:spPr>
            <a:xfrm>
              <a:off x="7376867" y="290625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hteck: abgerundete Ecken 81">
              <a:extLst>
                <a:ext uri="{FF2B5EF4-FFF2-40B4-BE49-F238E27FC236}">
                  <a16:creationId xmlns:a16="http://schemas.microsoft.com/office/drawing/2014/main" id="{A5951403-EECF-91EC-9923-B6BAC7BB0771}"/>
                </a:ext>
              </a:extLst>
            </p:cNvPr>
            <p:cNvSpPr/>
            <p:nvPr/>
          </p:nvSpPr>
          <p:spPr>
            <a:xfrm>
              <a:off x="3210675" y="335031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Rechteck: abgerundete Ecken 84">
              <a:extLst>
                <a:ext uri="{FF2B5EF4-FFF2-40B4-BE49-F238E27FC236}">
                  <a16:creationId xmlns:a16="http://schemas.microsoft.com/office/drawing/2014/main" id="{1190262E-CE8E-D025-7A70-E5984462AE76}"/>
                </a:ext>
              </a:extLst>
            </p:cNvPr>
            <p:cNvSpPr/>
            <p:nvPr/>
          </p:nvSpPr>
          <p:spPr>
            <a:xfrm>
              <a:off x="7376867" y="335031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Rechteck: abgerundete Ecken 77">
              <a:extLst>
                <a:ext uri="{FF2B5EF4-FFF2-40B4-BE49-F238E27FC236}">
                  <a16:creationId xmlns:a16="http://schemas.microsoft.com/office/drawing/2014/main" id="{EA45149B-1122-98D8-529D-5EF42D21CB98}"/>
                </a:ext>
              </a:extLst>
            </p:cNvPr>
            <p:cNvSpPr/>
            <p:nvPr/>
          </p:nvSpPr>
          <p:spPr>
            <a:xfrm>
              <a:off x="3210675" y="379437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hteck: abgerundete Ecken 87">
              <a:extLst>
                <a:ext uri="{FF2B5EF4-FFF2-40B4-BE49-F238E27FC236}">
                  <a16:creationId xmlns:a16="http://schemas.microsoft.com/office/drawing/2014/main" id="{37F35DD6-9300-AF84-33FB-8010CB062F91}"/>
                </a:ext>
              </a:extLst>
            </p:cNvPr>
            <p:cNvSpPr/>
            <p:nvPr/>
          </p:nvSpPr>
          <p:spPr>
            <a:xfrm>
              <a:off x="4328580" y="1565985"/>
              <a:ext cx="2956218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Rechteck: abgerundete Ecken 83">
              <a:extLst>
                <a:ext uri="{FF2B5EF4-FFF2-40B4-BE49-F238E27FC236}">
                  <a16:creationId xmlns:a16="http://schemas.microsoft.com/office/drawing/2014/main" id="{453FD899-426D-89A6-1A5F-B8508558526E}"/>
                </a:ext>
              </a:extLst>
            </p:cNvPr>
            <p:cNvSpPr/>
            <p:nvPr/>
          </p:nvSpPr>
          <p:spPr>
            <a:xfrm>
              <a:off x="4328580" y="2010045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Rechteck: abgerundete Ecken 79">
              <a:extLst>
                <a:ext uri="{FF2B5EF4-FFF2-40B4-BE49-F238E27FC236}">
                  <a16:creationId xmlns:a16="http://schemas.microsoft.com/office/drawing/2014/main" id="{4A49B9A0-AAF6-4CD0-9095-6347C93D6D3D}"/>
                </a:ext>
              </a:extLst>
            </p:cNvPr>
            <p:cNvSpPr/>
            <p:nvPr/>
          </p:nvSpPr>
          <p:spPr>
            <a:xfrm>
              <a:off x="4328580" y="2454105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Rechteck: abgerundete Ecken 87">
              <a:extLst>
                <a:ext uri="{FF2B5EF4-FFF2-40B4-BE49-F238E27FC236}">
                  <a16:creationId xmlns:a16="http://schemas.microsoft.com/office/drawing/2014/main" id="{301B89A1-4B9E-4006-0E38-F8EBB12515B5}"/>
                </a:ext>
              </a:extLst>
            </p:cNvPr>
            <p:cNvSpPr/>
            <p:nvPr/>
          </p:nvSpPr>
          <p:spPr>
            <a:xfrm>
              <a:off x="4328580" y="290625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Rechteck: abgerundete Ecken 83">
              <a:extLst>
                <a:ext uri="{FF2B5EF4-FFF2-40B4-BE49-F238E27FC236}">
                  <a16:creationId xmlns:a16="http://schemas.microsoft.com/office/drawing/2014/main" id="{B1983C17-BDAB-CF37-0687-A14251DB7BEF}"/>
                </a:ext>
              </a:extLst>
            </p:cNvPr>
            <p:cNvSpPr/>
            <p:nvPr/>
          </p:nvSpPr>
          <p:spPr>
            <a:xfrm>
              <a:off x="4328580" y="335031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Rechteck: abgerundete Ecken 79">
              <a:extLst>
                <a:ext uri="{FF2B5EF4-FFF2-40B4-BE49-F238E27FC236}">
                  <a16:creationId xmlns:a16="http://schemas.microsoft.com/office/drawing/2014/main" id="{90FEB4C7-500D-A363-E7EB-19EA2B5B505A}"/>
                </a:ext>
              </a:extLst>
            </p:cNvPr>
            <p:cNvSpPr/>
            <p:nvPr/>
          </p:nvSpPr>
          <p:spPr>
            <a:xfrm>
              <a:off x="4328580" y="379437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Rechteck: abgerundete Ecken 80">
              <a:extLst>
                <a:ext uri="{FF2B5EF4-FFF2-40B4-BE49-F238E27FC236}">
                  <a16:creationId xmlns:a16="http://schemas.microsoft.com/office/drawing/2014/main" id="{7D183C7B-BD52-424A-6824-9E951A72570B}"/>
                </a:ext>
              </a:extLst>
            </p:cNvPr>
            <p:cNvSpPr/>
            <p:nvPr/>
          </p:nvSpPr>
          <p:spPr>
            <a:xfrm>
              <a:off x="7376867" y="379437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E43437-87F1-6DBC-FFC2-FAAD1B8C6F99}"/>
                </a:ext>
              </a:extLst>
            </p:cNvPr>
            <p:cNvSpPr txBox="1"/>
            <p:nvPr/>
          </p:nvSpPr>
          <p:spPr>
            <a:xfrm>
              <a:off x="3311763" y="1538738"/>
              <a:ext cx="930180" cy="420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</a:t>
              </a:r>
              <a:r>
                <a:rPr lang="de-DE" sz="1400" dirty="0" err="1"/>
                <a:t>ource</a:t>
              </a:r>
              <a:endParaRPr lang="en-US" sz="1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B4B5EF-C35C-5548-BB08-4F5B2EC47E50}"/>
                </a:ext>
              </a:extLst>
            </p:cNvPr>
            <p:cNvSpPr txBox="1"/>
            <p:nvPr/>
          </p:nvSpPr>
          <p:spPr>
            <a:xfrm>
              <a:off x="7555796" y="1535164"/>
              <a:ext cx="662099" cy="420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</a:t>
              </a:r>
              <a:r>
                <a:rPr lang="de-DE" sz="1400" dirty="0" err="1"/>
                <a:t>ink</a:t>
              </a:r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3197FF-2326-9B34-F915-F18B947D6911}"/>
                </a:ext>
              </a:extLst>
            </p:cNvPr>
            <p:cNvSpPr txBox="1"/>
            <p:nvPr/>
          </p:nvSpPr>
          <p:spPr>
            <a:xfrm>
              <a:off x="4542591" y="1537839"/>
              <a:ext cx="2835060" cy="420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Parameter [´parent term’]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9F4F997-B8B0-6521-864F-9B0016D74E88}"/>
                </a:ext>
              </a:extLst>
            </p:cNvPr>
            <p:cNvSpPr txBox="1"/>
            <p:nvPr/>
          </p:nvSpPr>
          <p:spPr>
            <a:xfrm>
              <a:off x="4902366" y="1987939"/>
              <a:ext cx="1945673" cy="420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/>
                <a:t>´child term’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4E40AF-D2EE-ED3A-84E3-F8F419816698}"/>
                </a:ext>
              </a:extLst>
            </p:cNvPr>
            <p:cNvSpPr txBox="1"/>
            <p:nvPr/>
          </p:nvSpPr>
          <p:spPr>
            <a:xfrm>
              <a:off x="4899121" y="2451627"/>
              <a:ext cx="1945673" cy="420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´child term’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C2F77D-0FA4-D6A9-EC40-6E047851002A}"/>
                </a:ext>
              </a:extLst>
            </p:cNvPr>
            <p:cNvSpPr txBox="1"/>
            <p:nvPr/>
          </p:nvSpPr>
          <p:spPr>
            <a:xfrm>
              <a:off x="4895878" y="2895859"/>
              <a:ext cx="1945673" cy="420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/>
                <a:t>´child term’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3BB78E1-B1B6-4B73-FC1F-51CBC3657D4A}"/>
                </a:ext>
              </a:extLst>
            </p:cNvPr>
            <p:cNvSpPr txBox="1"/>
            <p:nvPr/>
          </p:nvSpPr>
          <p:spPr>
            <a:xfrm>
              <a:off x="4892633" y="3330363"/>
              <a:ext cx="1945673" cy="420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´child term’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4D9355-22F3-F08E-C55B-BE0FF24F5CFD}"/>
                </a:ext>
              </a:extLst>
            </p:cNvPr>
            <p:cNvSpPr txBox="1"/>
            <p:nvPr/>
          </p:nvSpPr>
          <p:spPr>
            <a:xfrm>
              <a:off x="4889390" y="3764867"/>
              <a:ext cx="1945673" cy="420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/>
                <a:t>´child term’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B673E98-BEE7-C1EC-179E-B265C5F5CA03}"/>
              </a:ext>
            </a:extLst>
          </p:cNvPr>
          <p:cNvSpPr txBox="1"/>
          <p:nvPr/>
        </p:nvSpPr>
        <p:spPr>
          <a:xfrm>
            <a:off x="5810506" y="2289080"/>
            <a:ext cx="545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=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415533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6612-6E04-4BE9-9250-98B6821F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annotation building blocks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C2468F4-B402-4C32-B2FF-620EBC5E7E21}"/>
              </a:ext>
            </a:extLst>
          </p:cNvPr>
          <p:cNvSpPr/>
          <p:nvPr/>
        </p:nvSpPr>
        <p:spPr>
          <a:xfrm rot="6092504">
            <a:off x="4700507" y="1795136"/>
            <a:ext cx="2597075" cy="1486232"/>
          </a:xfrm>
          <a:prstGeom prst="arc">
            <a:avLst>
              <a:gd name="adj1" fmla="val 16832557"/>
              <a:gd name="adj2" fmla="val 20770273"/>
            </a:avLst>
          </a:prstGeom>
          <a:noFill/>
          <a:ln w="38100" cap="flat" cmpd="sng" algn="ctr">
            <a:solidFill>
              <a:srgbClr val="595959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5F10F8-B8BE-4BD3-B633-83C9C3FFF510}"/>
              </a:ext>
            </a:extLst>
          </p:cNvPr>
          <p:cNvSpPr txBox="1"/>
          <p:nvPr/>
        </p:nvSpPr>
        <p:spPr>
          <a:xfrm>
            <a:off x="5436138" y="5520567"/>
            <a:ext cx="184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95959"/>
                </a:solidFill>
                <a:latin typeface="Calibri" panose="020F0502020204030204"/>
              </a:rPr>
              <a:t>modular  schema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5DD4BC-F6B2-4CD9-AEC0-9AC718C748F0}"/>
              </a:ext>
            </a:extLst>
          </p:cNvPr>
          <p:cNvSpPr txBox="1"/>
          <p:nvPr/>
        </p:nvSpPr>
        <p:spPr>
          <a:xfrm>
            <a:off x="7112538" y="2910717"/>
            <a:ext cx="184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95959"/>
                </a:solidFill>
                <a:latin typeface="Calibri" panose="020F0502020204030204"/>
              </a:rPr>
              <a:t>building block</a:t>
            </a:r>
          </a:p>
        </p:txBody>
      </p:sp>
      <p:sp>
        <p:nvSpPr>
          <p:cNvPr id="50" name="Rechteck: abgerundete Ecken 85">
            <a:extLst>
              <a:ext uri="{FF2B5EF4-FFF2-40B4-BE49-F238E27FC236}">
                <a16:creationId xmlns:a16="http://schemas.microsoft.com/office/drawing/2014/main" id="{8CDA0352-23E7-455B-A8BC-297462F251CD}"/>
              </a:ext>
            </a:extLst>
          </p:cNvPr>
          <p:cNvSpPr/>
          <p:nvPr/>
        </p:nvSpPr>
        <p:spPr>
          <a:xfrm>
            <a:off x="1556233" y="4187534"/>
            <a:ext cx="1061048" cy="32777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E2960F-573B-418A-AC16-C51A91D1D11C}"/>
              </a:ext>
            </a:extLst>
          </p:cNvPr>
          <p:cNvSpPr txBox="1"/>
          <p:nvPr/>
        </p:nvSpPr>
        <p:spPr>
          <a:xfrm>
            <a:off x="1657544" y="4149944"/>
            <a:ext cx="88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</a:rPr>
              <a:t>Sample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82608A5-8CDF-478B-9314-BDB0C5AB36C9}"/>
              </a:ext>
            </a:extLst>
          </p:cNvPr>
          <p:cNvCxnSpPr/>
          <p:nvPr/>
        </p:nvCxnSpPr>
        <p:spPr>
          <a:xfrm>
            <a:off x="8795857" y="4375998"/>
            <a:ext cx="590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663EFF-4E7B-4E7D-9082-05251B7590B2}"/>
              </a:ext>
            </a:extLst>
          </p:cNvPr>
          <p:cNvCxnSpPr/>
          <p:nvPr/>
        </p:nvCxnSpPr>
        <p:spPr>
          <a:xfrm>
            <a:off x="2876865" y="4370488"/>
            <a:ext cx="590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: abgerundete Ecken 88">
            <a:extLst>
              <a:ext uri="{FF2B5EF4-FFF2-40B4-BE49-F238E27FC236}">
                <a16:creationId xmlns:a16="http://schemas.microsoft.com/office/drawing/2014/main" id="{AF2FEB42-DC80-42D2-8A4F-2F6F5B839BCE}"/>
              </a:ext>
            </a:extLst>
          </p:cNvPr>
          <p:cNvSpPr/>
          <p:nvPr/>
        </p:nvSpPr>
        <p:spPr>
          <a:xfrm>
            <a:off x="9484828" y="4206600"/>
            <a:ext cx="1061048" cy="32777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72337F-E685-49E3-BD86-34789EFC6312}"/>
              </a:ext>
            </a:extLst>
          </p:cNvPr>
          <p:cNvSpPr txBox="1"/>
          <p:nvPr/>
        </p:nvSpPr>
        <p:spPr>
          <a:xfrm>
            <a:off x="9701168" y="4185819"/>
            <a:ext cx="6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</a:rPr>
              <a:t>Data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784411-0951-4A91-B625-F26FF7665C46}"/>
              </a:ext>
            </a:extLst>
          </p:cNvPr>
          <p:cNvGrpSpPr/>
          <p:nvPr/>
        </p:nvGrpSpPr>
        <p:grpSpPr>
          <a:xfrm>
            <a:off x="3727117" y="1561353"/>
            <a:ext cx="4701091" cy="3802251"/>
            <a:chOff x="6254873" y="1392049"/>
            <a:chExt cx="3892427" cy="314820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696390F-03B3-46C4-802A-FBE36498B4D5}"/>
                </a:ext>
              </a:extLst>
            </p:cNvPr>
            <p:cNvSpPr/>
            <p:nvPr/>
          </p:nvSpPr>
          <p:spPr>
            <a:xfrm>
              <a:off x="6254873" y="2994573"/>
              <a:ext cx="3892427" cy="1545678"/>
            </a:xfrm>
            <a:prstGeom prst="roundRect">
              <a:avLst>
                <a:gd name="adj" fmla="val 1051"/>
              </a:avLst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770D289-BBAF-4408-A07F-C4E0AFA77AF3}"/>
                </a:ext>
              </a:extLst>
            </p:cNvPr>
            <p:cNvGrpSpPr/>
            <p:nvPr/>
          </p:nvGrpSpPr>
          <p:grpSpPr>
            <a:xfrm>
              <a:off x="6375400" y="3176399"/>
              <a:ext cx="1035733" cy="1122551"/>
              <a:chOff x="7239000" y="4941699"/>
              <a:chExt cx="1035733" cy="1122551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86BB77CE-4A8F-4793-BD3C-2D6D6E46C712}"/>
                  </a:ext>
                </a:extLst>
              </p:cNvPr>
              <p:cNvSpPr/>
              <p:nvPr/>
            </p:nvSpPr>
            <p:spPr>
              <a:xfrm>
                <a:off x="7300076" y="5202049"/>
                <a:ext cx="897774" cy="862201"/>
              </a:xfrm>
              <a:prstGeom prst="roundRect">
                <a:avLst>
                  <a:gd name="adj" fmla="val 974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CC9FA0D3-70A3-44A7-B6E3-7E1F1FE493E7}"/>
                  </a:ext>
                </a:extLst>
              </p:cNvPr>
              <p:cNvSpPr/>
              <p:nvPr/>
            </p:nvSpPr>
            <p:spPr>
              <a:xfrm>
                <a:off x="7300076" y="4941699"/>
                <a:ext cx="897774" cy="487551"/>
              </a:xfrm>
              <a:prstGeom prst="roundRect">
                <a:avLst>
                  <a:gd name="adj" fmla="val 974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BB1FD7C-574D-4467-94A4-6F5DDA7B5260}"/>
                  </a:ext>
                </a:extLst>
              </p:cNvPr>
              <p:cNvSpPr txBox="1"/>
              <p:nvPr/>
            </p:nvSpPr>
            <p:spPr>
              <a:xfrm>
                <a:off x="7239000" y="4953000"/>
                <a:ext cx="1035733" cy="43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/>
                  <a:t>characteristic</a:t>
                </a:r>
                <a:br>
                  <a:rPr lang="en-US" sz="1400"/>
                </a:br>
                <a:r>
                  <a:rPr lang="en-US" sz="1400"/>
                  <a:t>[organism]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46D46FF-7ECF-4343-A5AF-3F835CDF9FDA}"/>
                  </a:ext>
                </a:extLst>
              </p:cNvPr>
              <p:cNvSpPr txBox="1"/>
              <p:nvPr/>
            </p:nvSpPr>
            <p:spPr>
              <a:xfrm>
                <a:off x="7277101" y="5588390"/>
                <a:ext cx="952500" cy="254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/>
                  <a:t>´value term’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E7A7292-94FC-472F-80F7-60B2D7F95058}"/>
                </a:ext>
              </a:extLst>
            </p:cNvPr>
            <p:cNvGrpSpPr/>
            <p:nvPr/>
          </p:nvGrpSpPr>
          <p:grpSpPr>
            <a:xfrm>
              <a:off x="9048750" y="3208149"/>
              <a:ext cx="1035733" cy="1122551"/>
              <a:chOff x="7239000" y="4941699"/>
              <a:chExt cx="1035733" cy="1122551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D09AF35B-629F-4E4D-A411-0978F8685AAB}"/>
                  </a:ext>
                </a:extLst>
              </p:cNvPr>
              <p:cNvSpPr/>
              <p:nvPr/>
            </p:nvSpPr>
            <p:spPr>
              <a:xfrm>
                <a:off x="7300076" y="5202049"/>
                <a:ext cx="897774" cy="862201"/>
              </a:xfrm>
              <a:prstGeom prst="roundRect">
                <a:avLst>
                  <a:gd name="adj" fmla="val 974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6574A68-D4AE-48E3-80CD-B25F169E9BC3}"/>
                  </a:ext>
                </a:extLst>
              </p:cNvPr>
              <p:cNvSpPr/>
              <p:nvPr/>
            </p:nvSpPr>
            <p:spPr>
              <a:xfrm>
                <a:off x="7300076" y="4941699"/>
                <a:ext cx="897774" cy="487551"/>
              </a:xfrm>
              <a:prstGeom prst="roundRect">
                <a:avLst>
                  <a:gd name="adj" fmla="val 974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339D4DE-529D-4B76-BD48-684E6A5F191A}"/>
                  </a:ext>
                </a:extLst>
              </p:cNvPr>
              <p:cNvSpPr txBox="1"/>
              <p:nvPr/>
            </p:nvSpPr>
            <p:spPr>
              <a:xfrm>
                <a:off x="7239000" y="4953000"/>
                <a:ext cx="1035733" cy="43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/>
                  <a:t>parameter</a:t>
                </a:r>
                <a:br>
                  <a:rPr lang="en-US" sz="1400"/>
                </a:br>
                <a:r>
                  <a:rPr lang="en-US" sz="1400"/>
                  <a:t>[time]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88D940D-A8AD-4BAD-8343-2D3079306309}"/>
                  </a:ext>
                </a:extLst>
              </p:cNvPr>
              <p:cNvSpPr txBox="1"/>
              <p:nvPr/>
            </p:nvSpPr>
            <p:spPr>
              <a:xfrm>
                <a:off x="7277101" y="5588390"/>
                <a:ext cx="952500" cy="254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/>
                  <a:t>´value term’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30317D-69DD-437D-ACF0-839C0AD3890B}"/>
                </a:ext>
              </a:extLst>
            </p:cNvPr>
            <p:cNvSpPr txBox="1"/>
            <p:nvPr/>
          </p:nvSpPr>
          <p:spPr>
            <a:xfrm>
              <a:off x="7416800" y="3397250"/>
              <a:ext cx="342699" cy="535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C46FF8-B9DA-4F1B-B63D-3C707B5EC6DE}"/>
                </a:ext>
              </a:extLst>
            </p:cNvPr>
            <p:cNvSpPr txBox="1"/>
            <p:nvPr/>
          </p:nvSpPr>
          <p:spPr>
            <a:xfrm>
              <a:off x="8699500" y="3429000"/>
              <a:ext cx="342699" cy="535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5862C60-E75D-420E-945D-FB8A6ED8D774}"/>
                </a:ext>
              </a:extLst>
            </p:cNvPr>
            <p:cNvSpPr txBox="1"/>
            <p:nvPr/>
          </p:nvSpPr>
          <p:spPr>
            <a:xfrm>
              <a:off x="8096250" y="3676650"/>
              <a:ext cx="417026" cy="535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…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C7AA0FE-BEC6-47EB-94F9-0AF0D178EA6C}"/>
                </a:ext>
              </a:extLst>
            </p:cNvPr>
            <p:cNvGrpSpPr/>
            <p:nvPr/>
          </p:nvGrpSpPr>
          <p:grpSpPr>
            <a:xfrm>
              <a:off x="8528050" y="1392049"/>
              <a:ext cx="1035733" cy="1122551"/>
              <a:chOff x="7239000" y="4941699"/>
              <a:chExt cx="1035733" cy="1122551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0DEA8F53-FE47-4986-B67C-0C0575722252}"/>
                  </a:ext>
                </a:extLst>
              </p:cNvPr>
              <p:cNvSpPr/>
              <p:nvPr/>
            </p:nvSpPr>
            <p:spPr>
              <a:xfrm>
                <a:off x="7300076" y="5202049"/>
                <a:ext cx="897774" cy="862201"/>
              </a:xfrm>
              <a:prstGeom prst="roundRect">
                <a:avLst>
                  <a:gd name="adj" fmla="val 974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F2BC5BEE-8525-4B73-84E3-3B2980B45592}"/>
                  </a:ext>
                </a:extLst>
              </p:cNvPr>
              <p:cNvSpPr/>
              <p:nvPr/>
            </p:nvSpPr>
            <p:spPr>
              <a:xfrm>
                <a:off x="7300076" y="4941699"/>
                <a:ext cx="897774" cy="487551"/>
              </a:xfrm>
              <a:prstGeom prst="roundRect">
                <a:avLst>
                  <a:gd name="adj" fmla="val 974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156468E-E2C3-4770-8A90-4B04B994B7A6}"/>
                  </a:ext>
                </a:extLst>
              </p:cNvPr>
              <p:cNvSpPr txBox="1"/>
              <p:nvPr/>
            </p:nvSpPr>
            <p:spPr>
              <a:xfrm>
                <a:off x="7239000" y="4953000"/>
                <a:ext cx="1035733" cy="43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/>
                  <a:t>characteristic</a:t>
                </a:r>
                <a:br>
                  <a:rPr lang="en-US" sz="1400"/>
                </a:br>
                <a:r>
                  <a:rPr lang="en-US" sz="1400"/>
                  <a:t>[tissue]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4C79844-18D5-4D8D-8A84-A400E4BB2BDB}"/>
                  </a:ext>
                </a:extLst>
              </p:cNvPr>
              <p:cNvSpPr txBox="1"/>
              <p:nvPr/>
            </p:nvSpPr>
            <p:spPr>
              <a:xfrm>
                <a:off x="7277101" y="5588390"/>
                <a:ext cx="952500" cy="254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/>
                  <a:t>´value term’</a:t>
                </a: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1A0033E-9C83-411B-877A-76EA14456AC3}"/>
              </a:ext>
            </a:extLst>
          </p:cNvPr>
          <p:cNvGrpSpPr/>
          <p:nvPr/>
        </p:nvGrpSpPr>
        <p:grpSpPr>
          <a:xfrm>
            <a:off x="1007652" y="1315538"/>
            <a:ext cx="4051774" cy="996481"/>
            <a:chOff x="3749658" y="1246183"/>
            <a:chExt cx="4754341" cy="1169268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D7EA6C1C-F7E4-4D06-A808-031B3C218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695" y="1329565"/>
              <a:ext cx="895359" cy="637894"/>
            </a:xfrm>
            <a:prstGeom prst="rect">
              <a:avLst/>
            </a:prstGeom>
          </p:spPr>
        </p:pic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57C228E3-42F3-4BFC-99B0-3F589CC9E7DC}"/>
                </a:ext>
              </a:extLst>
            </p:cNvPr>
            <p:cNvSpPr/>
            <p:nvPr/>
          </p:nvSpPr>
          <p:spPr>
            <a:xfrm>
              <a:off x="7113990" y="1551663"/>
              <a:ext cx="629043" cy="706397"/>
            </a:xfrm>
            <a:prstGeom prst="roundRect">
              <a:avLst>
                <a:gd name="adj" fmla="val 9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AE9E816-E3A5-4D54-A77B-6880BF4443C9}"/>
                </a:ext>
              </a:extLst>
            </p:cNvPr>
            <p:cNvGrpSpPr/>
            <p:nvPr/>
          </p:nvGrpSpPr>
          <p:grpSpPr>
            <a:xfrm>
              <a:off x="4236101" y="1246183"/>
              <a:ext cx="689565" cy="568415"/>
              <a:chOff x="5657916" y="3095789"/>
              <a:chExt cx="876515" cy="666586"/>
            </a:xfrm>
          </p:grpSpPr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53EA6CC-71C7-4531-ADB7-B51CE6AB5131}"/>
                  </a:ext>
                </a:extLst>
              </p:cNvPr>
              <p:cNvSpPr/>
              <p:nvPr/>
            </p:nvSpPr>
            <p:spPr>
              <a:xfrm>
                <a:off x="5895975" y="3305175"/>
                <a:ext cx="390525" cy="457200"/>
              </a:xfrm>
              <a:custGeom>
                <a:avLst/>
                <a:gdLst>
                  <a:gd name="connsiteX0" fmla="*/ 271463 w 390525"/>
                  <a:gd name="connsiteY0" fmla="*/ 0 h 457200"/>
                  <a:gd name="connsiteX1" fmla="*/ 119063 w 390525"/>
                  <a:gd name="connsiteY1" fmla="*/ 0 h 457200"/>
                  <a:gd name="connsiteX2" fmla="*/ 119063 w 390525"/>
                  <a:gd name="connsiteY2" fmla="*/ 228600 h 457200"/>
                  <a:gd name="connsiteX3" fmla="*/ 0 w 390525"/>
                  <a:gd name="connsiteY3" fmla="*/ 228600 h 457200"/>
                  <a:gd name="connsiteX4" fmla="*/ 195263 w 390525"/>
                  <a:gd name="connsiteY4" fmla="*/ 457200 h 457200"/>
                  <a:gd name="connsiteX5" fmla="*/ 390525 w 390525"/>
                  <a:gd name="connsiteY5" fmla="*/ 228600 h 457200"/>
                  <a:gd name="connsiteX6" fmla="*/ 271463 w 390525"/>
                  <a:gd name="connsiteY6" fmla="*/ 228600 h 457200"/>
                  <a:gd name="connsiteX7" fmla="*/ 271463 w 390525"/>
                  <a:gd name="connsiteY7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0525" h="457200" fill="none" extrusionOk="0">
                    <a:moveTo>
                      <a:pt x="271463" y="0"/>
                    </a:moveTo>
                    <a:cubicBezTo>
                      <a:pt x="203262" y="17648"/>
                      <a:pt x="176255" y="-8518"/>
                      <a:pt x="119063" y="0"/>
                    </a:cubicBezTo>
                    <a:cubicBezTo>
                      <a:pt x="130410" y="76516"/>
                      <a:pt x="96198" y="161827"/>
                      <a:pt x="119063" y="228600"/>
                    </a:cubicBezTo>
                    <a:cubicBezTo>
                      <a:pt x="60409" y="237382"/>
                      <a:pt x="57985" y="222656"/>
                      <a:pt x="0" y="228600"/>
                    </a:cubicBezTo>
                    <a:cubicBezTo>
                      <a:pt x="56925" y="294969"/>
                      <a:pt x="99909" y="354240"/>
                      <a:pt x="195263" y="457200"/>
                    </a:cubicBezTo>
                    <a:cubicBezTo>
                      <a:pt x="249604" y="347473"/>
                      <a:pt x="356346" y="323221"/>
                      <a:pt x="390525" y="228600"/>
                    </a:cubicBezTo>
                    <a:cubicBezTo>
                      <a:pt x="331863" y="239958"/>
                      <a:pt x="300964" y="228054"/>
                      <a:pt x="271463" y="228600"/>
                    </a:cubicBezTo>
                    <a:cubicBezTo>
                      <a:pt x="249559" y="127234"/>
                      <a:pt x="291597" y="59416"/>
                      <a:pt x="271463" y="0"/>
                    </a:cubicBezTo>
                    <a:close/>
                  </a:path>
                  <a:path w="390525" h="457200" stroke="0" extrusionOk="0">
                    <a:moveTo>
                      <a:pt x="271463" y="0"/>
                    </a:moveTo>
                    <a:cubicBezTo>
                      <a:pt x="230180" y="12983"/>
                      <a:pt x="168357" y="-16862"/>
                      <a:pt x="119063" y="0"/>
                    </a:cubicBezTo>
                    <a:cubicBezTo>
                      <a:pt x="141852" y="46588"/>
                      <a:pt x="118141" y="167658"/>
                      <a:pt x="119063" y="228600"/>
                    </a:cubicBezTo>
                    <a:cubicBezTo>
                      <a:pt x="65032" y="236395"/>
                      <a:pt x="58707" y="225907"/>
                      <a:pt x="0" y="228600"/>
                    </a:cubicBezTo>
                    <a:cubicBezTo>
                      <a:pt x="64579" y="281238"/>
                      <a:pt x="103276" y="356084"/>
                      <a:pt x="195263" y="457200"/>
                    </a:cubicBezTo>
                    <a:cubicBezTo>
                      <a:pt x="233770" y="390527"/>
                      <a:pt x="330653" y="328771"/>
                      <a:pt x="390525" y="228600"/>
                    </a:cubicBezTo>
                    <a:cubicBezTo>
                      <a:pt x="355623" y="233517"/>
                      <a:pt x="316695" y="224574"/>
                      <a:pt x="271463" y="228600"/>
                    </a:cubicBezTo>
                    <a:cubicBezTo>
                      <a:pt x="248837" y="138797"/>
                      <a:pt x="283831" y="76561"/>
                      <a:pt x="271463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760662881">
                      <a:custGeom>
                        <a:avLst/>
                        <a:gdLst>
                          <a:gd name="connsiteX0" fmla="*/ 271463 w 390525"/>
                          <a:gd name="connsiteY0" fmla="*/ 0 h 457200"/>
                          <a:gd name="connsiteX1" fmla="*/ 119063 w 390525"/>
                          <a:gd name="connsiteY1" fmla="*/ 0 h 457200"/>
                          <a:gd name="connsiteX2" fmla="*/ 119063 w 390525"/>
                          <a:gd name="connsiteY2" fmla="*/ 228600 h 457200"/>
                          <a:gd name="connsiteX3" fmla="*/ 0 w 390525"/>
                          <a:gd name="connsiteY3" fmla="*/ 228600 h 457200"/>
                          <a:gd name="connsiteX4" fmla="*/ 195263 w 390525"/>
                          <a:gd name="connsiteY4" fmla="*/ 457200 h 457200"/>
                          <a:gd name="connsiteX5" fmla="*/ 390525 w 390525"/>
                          <a:gd name="connsiteY5" fmla="*/ 228600 h 457200"/>
                          <a:gd name="connsiteX6" fmla="*/ 271463 w 390525"/>
                          <a:gd name="connsiteY6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5" h="457200">
                            <a:moveTo>
                              <a:pt x="271463" y="0"/>
                            </a:moveTo>
                            <a:lnTo>
                              <a:pt x="119063" y="0"/>
                            </a:lnTo>
                            <a:lnTo>
                              <a:pt x="119063" y="228600"/>
                            </a:lnTo>
                            <a:lnTo>
                              <a:pt x="0" y="228600"/>
                            </a:lnTo>
                            <a:lnTo>
                              <a:pt x="195263" y="457200"/>
                            </a:lnTo>
                            <a:lnTo>
                              <a:pt x="390525" y="228600"/>
                            </a:lnTo>
                            <a:lnTo>
                              <a:pt x="271463" y="2286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32FB000D-5BC1-447F-A1CD-790802F7F0DA}"/>
                  </a:ext>
                </a:extLst>
              </p:cNvPr>
              <p:cNvSpPr/>
              <p:nvPr/>
            </p:nvSpPr>
            <p:spPr>
              <a:xfrm>
                <a:off x="5657916" y="3095789"/>
                <a:ext cx="876515" cy="533235"/>
              </a:xfrm>
              <a:custGeom>
                <a:avLst/>
                <a:gdLst>
                  <a:gd name="connsiteX0" fmla="*/ 748599 w 876515"/>
                  <a:gd name="connsiteY0" fmla="*/ 237008 h 533235"/>
                  <a:gd name="connsiteX1" fmla="*/ 677161 w 876515"/>
                  <a:gd name="connsiteY1" fmla="*/ 120803 h 533235"/>
                  <a:gd name="connsiteX2" fmla="*/ 540954 w 876515"/>
                  <a:gd name="connsiteY2" fmla="*/ 92228 h 533235"/>
                  <a:gd name="connsiteX3" fmla="*/ 324736 w 876515"/>
                  <a:gd name="connsiteY3" fmla="*/ 5550 h 533235"/>
                  <a:gd name="connsiteX4" fmla="*/ 170431 w 876515"/>
                  <a:gd name="connsiteY4" fmla="*/ 177000 h 533235"/>
                  <a:gd name="connsiteX5" fmla="*/ 34224 w 876515"/>
                  <a:gd name="connsiteY5" fmla="*/ 247485 h 533235"/>
                  <a:gd name="connsiteX6" fmla="*/ 16126 w 876515"/>
                  <a:gd name="connsiteY6" fmla="*/ 430365 h 533235"/>
                  <a:gd name="connsiteX7" fmla="*/ 165669 w 876515"/>
                  <a:gd name="connsiteY7" fmla="*/ 532283 h 533235"/>
                  <a:gd name="connsiteX8" fmla="*/ 235201 w 876515"/>
                  <a:gd name="connsiteY8" fmla="*/ 532283 h 533235"/>
                  <a:gd name="connsiteX9" fmla="*/ 209484 w 876515"/>
                  <a:gd name="connsiteY9" fmla="*/ 500850 h 533235"/>
                  <a:gd name="connsiteX10" fmla="*/ 185671 w 876515"/>
                  <a:gd name="connsiteY10" fmla="*/ 473228 h 533235"/>
                  <a:gd name="connsiteX11" fmla="*/ 168526 w 876515"/>
                  <a:gd name="connsiteY11" fmla="*/ 473228 h 533235"/>
                  <a:gd name="connsiteX12" fmla="*/ 68514 w 876515"/>
                  <a:gd name="connsiteY12" fmla="*/ 405600 h 533235"/>
                  <a:gd name="connsiteX13" fmla="*/ 80896 w 876515"/>
                  <a:gd name="connsiteY13" fmla="*/ 283680 h 533235"/>
                  <a:gd name="connsiteX14" fmla="*/ 193291 w 876515"/>
                  <a:gd name="connsiteY14" fmla="*/ 237960 h 533235"/>
                  <a:gd name="connsiteX15" fmla="*/ 226629 w 876515"/>
                  <a:gd name="connsiteY15" fmla="*/ 243675 h 533235"/>
                  <a:gd name="connsiteX16" fmla="*/ 226629 w 876515"/>
                  <a:gd name="connsiteY16" fmla="*/ 206528 h 533235"/>
                  <a:gd name="connsiteX17" fmla="*/ 338071 w 876515"/>
                  <a:gd name="connsiteY17" fmla="*/ 63653 h 533235"/>
                  <a:gd name="connsiteX18" fmla="*/ 501901 w 876515"/>
                  <a:gd name="connsiteY18" fmla="*/ 139853 h 533235"/>
                  <a:gd name="connsiteX19" fmla="*/ 513331 w 876515"/>
                  <a:gd name="connsiteY19" fmla="*/ 162713 h 533235"/>
                  <a:gd name="connsiteX20" fmla="*/ 537144 w 876515"/>
                  <a:gd name="connsiteY20" fmla="*/ 154140 h 533235"/>
                  <a:gd name="connsiteX21" fmla="*/ 643824 w 876515"/>
                  <a:gd name="connsiteY21" fmla="*/ 169380 h 533235"/>
                  <a:gd name="connsiteX22" fmla="*/ 693354 w 876515"/>
                  <a:gd name="connsiteY22" fmla="*/ 265583 h 533235"/>
                  <a:gd name="connsiteX23" fmla="*/ 693354 w 876515"/>
                  <a:gd name="connsiteY23" fmla="*/ 295110 h 533235"/>
                  <a:gd name="connsiteX24" fmla="*/ 732406 w 876515"/>
                  <a:gd name="connsiteY24" fmla="*/ 295110 h 533235"/>
                  <a:gd name="connsiteX25" fmla="*/ 818131 w 876515"/>
                  <a:gd name="connsiteY25" fmla="*/ 384645 h 533235"/>
                  <a:gd name="connsiteX26" fmla="*/ 731454 w 876515"/>
                  <a:gd name="connsiteY26" fmla="*/ 473228 h 533235"/>
                  <a:gd name="connsiteX27" fmla="*/ 681924 w 876515"/>
                  <a:gd name="connsiteY27" fmla="*/ 473228 h 533235"/>
                  <a:gd name="connsiteX28" fmla="*/ 657159 w 876515"/>
                  <a:gd name="connsiteY28" fmla="*/ 500850 h 533235"/>
                  <a:gd name="connsiteX29" fmla="*/ 630489 w 876515"/>
                  <a:gd name="connsiteY29" fmla="*/ 533235 h 533235"/>
                  <a:gd name="connsiteX30" fmla="*/ 731454 w 876515"/>
                  <a:gd name="connsiteY30" fmla="*/ 533235 h 533235"/>
                  <a:gd name="connsiteX31" fmla="*/ 876234 w 876515"/>
                  <a:gd name="connsiteY31" fmla="*/ 393218 h 533235"/>
                  <a:gd name="connsiteX32" fmla="*/ 748599 w 876515"/>
                  <a:gd name="connsiteY32" fmla="*/ 237008 h 53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76515" h="533235" fill="none" extrusionOk="0">
                    <a:moveTo>
                      <a:pt x="748599" y="237008"/>
                    </a:moveTo>
                    <a:cubicBezTo>
                      <a:pt x="728861" y="187421"/>
                      <a:pt x="708280" y="149712"/>
                      <a:pt x="677161" y="120803"/>
                    </a:cubicBezTo>
                    <a:cubicBezTo>
                      <a:pt x="632131" y="93794"/>
                      <a:pt x="587330" y="71674"/>
                      <a:pt x="540954" y="92228"/>
                    </a:cubicBezTo>
                    <a:cubicBezTo>
                      <a:pt x="492430" y="22646"/>
                      <a:pt x="408990" y="-13112"/>
                      <a:pt x="324736" y="5550"/>
                    </a:cubicBezTo>
                    <a:cubicBezTo>
                      <a:pt x="262498" y="12024"/>
                      <a:pt x="191861" y="88610"/>
                      <a:pt x="170431" y="177000"/>
                    </a:cubicBezTo>
                    <a:cubicBezTo>
                      <a:pt x="116229" y="185923"/>
                      <a:pt x="62217" y="216944"/>
                      <a:pt x="34224" y="247485"/>
                    </a:cubicBezTo>
                    <a:cubicBezTo>
                      <a:pt x="1247" y="295215"/>
                      <a:pt x="-19945" y="383770"/>
                      <a:pt x="16126" y="430365"/>
                    </a:cubicBezTo>
                    <a:cubicBezTo>
                      <a:pt x="44329" y="483678"/>
                      <a:pt x="97720" y="511620"/>
                      <a:pt x="165669" y="532283"/>
                    </a:cubicBezTo>
                    <a:cubicBezTo>
                      <a:pt x="199815" y="529084"/>
                      <a:pt x="208638" y="539560"/>
                      <a:pt x="235201" y="532283"/>
                    </a:cubicBezTo>
                    <a:cubicBezTo>
                      <a:pt x="223340" y="518024"/>
                      <a:pt x="220495" y="510552"/>
                      <a:pt x="209484" y="500850"/>
                    </a:cubicBezTo>
                    <a:cubicBezTo>
                      <a:pt x="196946" y="492747"/>
                      <a:pt x="193602" y="481288"/>
                      <a:pt x="185671" y="473228"/>
                    </a:cubicBezTo>
                    <a:cubicBezTo>
                      <a:pt x="180743" y="475060"/>
                      <a:pt x="175615" y="472780"/>
                      <a:pt x="168526" y="473228"/>
                    </a:cubicBezTo>
                    <a:cubicBezTo>
                      <a:pt x="113747" y="467415"/>
                      <a:pt x="91200" y="451222"/>
                      <a:pt x="68514" y="405600"/>
                    </a:cubicBezTo>
                    <a:cubicBezTo>
                      <a:pt x="41171" y="366621"/>
                      <a:pt x="51760" y="313348"/>
                      <a:pt x="80896" y="283680"/>
                    </a:cubicBezTo>
                    <a:cubicBezTo>
                      <a:pt x="115772" y="247621"/>
                      <a:pt x="150223" y="242667"/>
                      <a:pt x="193291" y="237960"/>
                    </a:cubicBezTo>
                    <a:cubicBezTo>
                      <a:pt x="204940" y="238168"/>
                      <a:pt x="216879" y="246073"/>
                      <a:pt x="226629" y="243675"/>
                    </a:cubicBezTo>
                    <a:cubicBezTo>
                      <a:pt x="225956" y="234822"/>
                      <a:pt x="229929" y="219055"/>
                      <a:pt x="226629" y="206528"/>
                    </a:cubicBezTo>
                    <a:cubicBezTo>
                      <a:pt x="223303" y="158557"/>
                      <a:pt x="258753" y="66262"/>
                      <a:pt x="338071" y="63653"/>
                    </a:cubicBezTo>
                    <a:cubicBezTo>
                      <a:pt x="409921" y="38256"/>
                      <a:pt x="478461" y="74633"/>
                      <a:pt x="501901" y="139853"/>
                    </a:cubicBezTo>
                    <a:cubicBezTo>
                      <a:pt x="504641" y="144792"/>
                      <a:pt x="509825" y="157684"/>
                      <a:pt x="513331" y="162713"/>
                    </a:cubicBezTo>
                    <a:cubicBezTo>
                      <a:pt x="522408" y="156930"/>
                      <a:pt x="527141" y="159096"/>
                      <a:pt x="537144" y="154140"/>
                    </a:cubicBezTo>
                    <a:cubicBezTo>
                      <a:pt x="580477" y="149609"/>
                      <a:pt x="608156" y="145176"/>
                      <a:pt x="643824" y="169380"/>
                    </a:cubicBezTo>
                    <a:cubicBezTo>
                      <a:pt x="674028" y="182850"/>
                      <a:pt x="686490" y="227463"/>
                      <a:pt x="693354" y="265583"/>
                    </a:cubicBezTo>
                    <a:cubicBezTo>
                      <a:pt x="696745" y="272715"/>
                      <a:pt x="690878" y="283082"/>
                      <a:pt x="693354" y="295110"/>
                    </a:cubicBezTo>
                    <a:cubicBezTo>
                      <a:pt x="707564" y="292476"/>
                      <a:pt x="719158" y="298626"/>
                      <a:pt x="732406" y="295110"/>
                    </a:cubicBezTo>
                    <a:cubicBezTo>
                      <a:pt x="781507" y="286688"/>
                      <a:pt x="814093" y="342053"/>
                      <a:pt x="818131" y="384645"/>
                    </a:cubicBezTo>
                    <a:cubicBezTo>
                      <a:pt x="818963" y="434186"/>
                      <a:pt x="780689" y="464213"/>
                      <a:pt x="731454" y="473228"/>
                    </a:cubicBezTo>
                    <a:cubicBezTo>
                      <a:pt x="713385" y="475954"/>
                      <a:pt x="697842" y="469075"/>
                      <a:pt x="681924" y="473228"/>
                    </a:cubicBezTo>
                    <a:cubicBezTo>
                      <a:pt x="679307" y="481208"/>
                      <a:pt x="659981" y="492186"/>
                      <a:pt x="657159" y="500850"/>
                    </a:cubicBezTo>
                    <a:cubicBezTo>
                      <a:pt x="648411" y="514259"/>
                      <a:pt x="637835" y="522733"/>
                      <a:pt x="630489" y="533235"/>
                    </a:cubicBezTo>
                    <a:cubicBezTo>
                      <a:pt x="661480" y="529169"/>
                      <a:pt x="698814" y="536933"/>
                      <a:pt x="731454" y="533235"/>
                    </a:cubicBezTo>
                    <a:cubicBezTo>
                      <a:pt x="818249" y="524511"/>
                      <a:pt x="885139" y="485536"/>
                      <a:pt x="876234" y="393218"/>
                    </a:cubicBezTo>
                    <a:cubicBezTo>
                      <a:pt x="880643" y="314005"/>
                      <a:pt x="819050" y="269554"/>
                      <a:pt x="748599" y="237008"/>
                    </a:cubicBezTo>
                    <a:close/>
                  </a:path>
                  <a:path w="876515" h="533235" stroke="0" extrusionOk="0">
                    <a:moveTo>
                      <a:pt x="748599" y="237008"/>
                    </a:moveTo>
                    <a:cubicBezTo>
                      <a:pt x="738059" y="198404"/>
                      <a:pt x="718507" y="150873"/>
                      <a:pt x="677161" y="120803"/>
                    </a:cubicBezTo>
                    <a:cubicBezTo>
                      <a:pt x="643749" y="94915"/>
                      <a:pt x="593848" y="82070"/>
                      <a:pt x="540954" y="92228"/>
                    </a:cubicBezTo>
                    <a:cubicBezTo>
                      <a:pt x="494055" y="14492"/>
                      <a:pt x="432244" y="-15758"/>
                      <a:pt x="324736" y="5550"/>
                    </a:cubicBezTo>
                    <a:cubicBezTo>
                      <a:pt x="253114" y="14765"/>
                      <a:pt x="204985" y="93617"/>
                      <a:pt x="170431" y="177000"/>
                    </a:cubicBezTo>
                    <a:cubicBezTo>
                      <a:pt x="116386" y="180121"/>
                      <a:pt x="75694" y="198056"/>
                      <a:pt x="34224" y="247485"/>
                    </a:cubicBezTo>
                    <a:cubicBezTo>
                      <a:pt x="-6336" y="301487"/>
                      <a:pt x="-11847" y="368329"/>
                      <a:pt x="16126" y="430365"/>
                    </a:cubicBezTo>
                    <a:cubicBezTo>
                      <a:pt x="35363" y="478634"/>
                      <a:pt x="108998" y="519097"/>
                      <a:pt x="165669" y="532283"/>
                    </a:cubicBezTo>
                    <a:cubicBezTo>
                      <a:pt x="188676" y="529416"/>
                      <a:pt x="207500" y="538903"/>
                      <a:pt x="235201" y="532283"/>
                    </a:cubicBezTo>
                    <a:cubicBezTo>
                      <a:pt x="219986" y="520066"/>
                      <a:pt x="222629" y="510010"/>
                      <a:pt x="209484" y="500850"/>
                    </a:cubicBezTo>
                    <a:cubicBezTo>
                      <a:pt x="202265" y="494719"/>
                      <a:pt x="199258" y="484130"/>
                      <a:pt x="185671" y="473228"/>
                    </a:cubicBezTo>
                    <a:cubicBezTo>
                      <a:pt x="177119" y="474724"/>
                      <a:pt x="175645" y="472719"/>
                      <a:pt x="168526" y="473228"/>
                    </a:cubicBezTo>
                    <a:cubicBezTo>
                      <a:pt x="135776" y="463531"/>
                      <a:pt x="81263" y="445490"/>
                      <a:pt x="68514" y="405600"/>
                    </a:cubicBezTo>
                    <a:cubicBezTo>
                      <a:pt x="57480" y="373219"/>
                      <a:pt x="48852" y="326653"/>
                      <a:pt x="80896" y="283680"/>
                    </a:cubicBezTo>
                    <a:cubicBezTo>
                      <a:pt x="108665" y="248533"/>
                      <a:pt x="151917" y="231398"/>
                      <a:pt x="193291" y="237960"/>
                    </a:cubicBezTo>
                    <a:cubicBezTo>
                      <a:pt x="209975" y="237718"/>
                      <a:pt x="218729" y="243728"/>
                      <a:pt x="226629" y="243675"/>
                    </a:cubicBezTo>
                    <a:cubicBezTo>
                      <a:pt x="226082" y="227720"/>
                      <a:pt x="227748" y="224787"/>
                      <a:pt x="226629" y="206528"/>
                    </a:cubicBezTo>
                    <a:cubicBezTo>
                      <a:pt x="231508" y="143299"/>
                      <a:pt x="280459" y="69678"/>
                      <a:pt x="338071" y="63653"/>
                    </a:cubicBezTo>
                    <a:cubicBezTo>
                      <a:pt x="414593" y="44299"/>
                      <a:pt x="462647" y="67509"/>
                      <a:pt x="501901" y="139853"/>
                    </a:cubicBezTo>
                    <a:cubicBezTo>
                      <a:pt x="507410" y="144086"/>
                      <a:pt x="505095" y="153002"/>
                      <a:pt x="513331" y="162713"/>
                    </a:cubicBezTo>
                    <a:cubicBezTo>
                      <a:pt x="517993" y="159433"/>
                      <a:pt x="528143" y="158035"/>
                      <a:pt x="537144" y="154140"/>
                    </a:cubicBezTo>
                    <a:cubicBezTo>
                      <a:pt x="573882" y="144227"/>
                      <a:pt x="605426" y="144556"/>
                      <a:pt x="643824" y="169380"/>
                    </a:cubicBezTo>
                    <a:cubicBezTo>
                      <a:pt x="672741" y="192443"/>
                      <a:pt x="691390" y="225523"/>
                      <a:pt x="693354" y="265583"/>
                    </a:cubicBezTo>
                    <a:cubicBezTo>
                      <a:pt x="695414" y="272341"/>
                      <a:pt x="690507" y="284129"/>
                      <a:pt x="693354" y="295110"/>
                    </a:cubicBezTo>
                    <a:cubicBezTo>
                      <a:pt x="703289" y="292388"/>
                      <a:pt x="717858" y="299532"/>
                      <a:pt x="732406" y="295110"/>
                    </a:cubicBezTo>
                    <a:cubicBezTo>
                      <a:pt x="787897" y="295372"/>
                      <a:pt x="820040" y="333290"/>
                      <a:pt x="818131" y="384645"/>
                    </a:cubicBezTo>
                    <a:cubicBezTo>
                      <a:pt x="815390" y="430501"/>
                      <a:pt x="783387" y="470503"/>
                      <a:pt x="731454" y="473228"/>
                    </a:cubicBezTo>
                    <a:cubicBezTo>
                      <a:pt x="711365" y="478113"/>
                      <a:pt x="698020" y="468916"/>
                      <a:pt x="681924" y="473228"/>
                    </a:cubicBezTo>
                    <a:cubicBezTo>
                      <a:pt x="673957" y="485365"/>
                      <a:pt x="662648" y="489393"/>
                      <a:pt x="657159" y="500850"/>
                    </a:cubicBezTo>
                    <a:cubicBezTo>
                      <a:pt x="647017" y="516487"/>
                      <a:pt x="639466" y="519727"/>
                      <a:pt x="630489" y="533235"/>
                    </a:cubicBezTo>
                    <a:cubicBezTo>
                      <a:pt x="671911" y="527476"/>
                      <a:pt x="704483" y="537290"/>
                      <a:pt x="731454" y="533235"/>
                    </a:cubicBezTo>
                    <a:cubicBezTo>
                      <a:pt x="817965" y="514898"/>
                      <a:pt x="872107" y="448290"/>
                      <a:pt x="876234" y="393218"/>
                    </a:cubicBezTo>
                    <a:cubicBezTo>
                      <a:pt x="868332" y="307575"/>
                      <a:pt x="828637" y="262755"/>
                      <a:pt x="748599" y="23700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853487591">
                      <a:custGeom>
                        <a:avLst/>
                        <a:gdLst>
                          <a:gd name="connsiteX0" fmla="*/ 748599 w 876515"/>
                          <a:gd name="connsiteY0" fmla="*/ 237008 h 533235"/>
                          <a:gd name="connsiteX1" fmla="*/ 677161 w 876515"/>
                          <a:gd name="connsiteY1" fmla="*/ 120803 h 533235"/>
                          <a:gd name="connsiteX2" fmla="*/ 540954 w 876515"/>
                          <a:gd name="connsiteY2" fmla="*/ 92228 h 533235"/>
                          <a:gd name="connsiteX3" fmla="*/ 324736 w 876515"/>
                          <a:gd name="connsiteY3" fmla="*/ 5550 h 533235"/>
                          <a:gd name="connsiteX4" fmla="*/ 170431 w 876515"/>
                          <a:gd name="connsiteY4" fmla="*/ 177000 h 533235"/>
                          <a:gd name="connsiteX5" fmla="*/ 34224 w 876515"/>
                          <a:gd name="connsiteY5" fmla="*/ 247485 h 533235"/>
                          <a:gd name="connsiteX6" fmla="*/ 16126 w 876515"/>
                          <a:gd name="connsiteY6" fmla="*/ 430365 h 533235"/>
                          <a:gd name="connsiteX7" fmla="*/ 165669 w 876515"/>
                          <a:gd name="connsiteY7" fmla="*/ 532283 h 533235"/>
                          <a:gd name="connsiteX8" fmla="*/ 235201 w 876515"/>
                          <a:gd name="connsiteY8" fmla="*/ 532283 h 533235"/>
                          <a:gd name="connsiteX9" fmla="*/ 209484 w 876515"/>
                          <a:gd name="connsiteY9" fmla="*/ 500850 h 533235"/>
                          <a:gd name="connsiteX10" fmla="*/ 185671 w 876515"/>
                          <a:gd name="connsiteY10" fmla="*/ 473228 h 533235"/>
                          <a:gd name="connsiteX11" fmla="*/ 168526 w 876515"/>
                          <a:gd name="connsiteY11" fmla="*/ 473228 h 533235"/>
                          <a:gd name="connsiteX12" fmla="*/ 68514 w 876515"/>
                          <a:gd name="connsiteY12" fmla="*/ 405600 h 533235"/>
                          <a:gd name="connsiteX13" fmla="*/ 80896 w 876515"/>
                          <a:gd name="connsiteY13" fmla="*/ 283680 h 533235"/>
                          <a:gd name="connsiteX14" fmla="*/ 193291 w 876515"/>
                          <a:gd name="connsiteY14" fmla="*/ 237960 h 533235"/>
                          <a:gd name="connsiteX15" fmla="*/ 226629 w 876515"/>
                          <a:gd name="connsiteY15" fmla="*/ 243675 h 533235"/>
                          <a:gd name="connsiteX16" fmla="*/ 226629 w 876515"/>
                          <a:gd name="connsiteY16" fmla="*/ 206528 h 533235"/>
                          <a:gd name="connsiteX17" fmla="*/ 338071 w 876515"/>
                          <a:gd name="connsiteY17" fmla="*/ 63653 h 533235"/>
                          <a:gd name="connsiteX18" fmla="*/ 501901 w 876515"/>
                          <a:gd name="connsiteY18" fmla="*/ 139853 h 533235"/>
                          <a:gd name="connsiteX19" fmla="*/ 513331 w 876515"/>
                          <a:gd name="connsiteY19" fmla="*/ 162713 h 533235"/>
                          <a:gd name="connsiteX20" fmla="*/ 537144 w 876515"/>
                          <a:gd name="connsiteY20" fmla="*/ 154140 h 533235"/>
                          <a:gd name="connsiteX21" fmla="*/ 643824 w 876515"/>
                          <a:gd name="connsiteY21" fmla="*/ 169380 h 533235"/>
                          <a:gd name="connsiteX22" fmla="*/ 693354 w 876515"/>
                          <a:gd name="connsiteY22" fmla="*/ 265583 h 533235"/>
                          <a:gd name="connsiteX23" fmla="*/ 693354 w 876515"/>
                          <a:gd name="connsiteY23" fmla="*/ 295110 h 533235"/>
                          <a:gd name="connsiteX24" fmla="*/ 732406 w 876515"/>
                          <a:gd name="connsiteY24" fmla="*/ 295110 h 533235"/>
                          <a:gd name="connsiteX25" fmla="*/ 818131 w 876515"/>
                          <a:gd name="connsiteY25" fmla="*/ 384645 h 533235"/>
                          <a:gd name="connsiteX26" fmla="*/ 731454 w 876515"/>
                          <a:gd name="connsiteY26" fmla="*/ 473228 h 533235"/>
                          <a:gd name="connsiteX27" fmla="*/ 681924 w 876515"/>
                          <a:gd name="connsiteY27" fmla="*/ 473228 h 533235"/>
                          <a:gd name="connsiteX28" fmla="*/ 657159 w 876515"/>
                          <a:gd name="connsiteY28" fmla="*/ 500850 h 533235"/>
                          <a:gd name="connsiteX29" fmla="*/ 630489 w 876515"/>
                          <a:gd name="connsiteY29" fmla="*/ 533235 h 533235"/>
                          <a:gd name="connsiteX30" fmla="*/ 731454 w 876515"/>
                          <a:gd name="connsiteY30" fmla="*/ 533235 h 533235"/>
                          <a:gd name="connsiteX31" fmla="*/ 876234 w 876515"/>
                          <a:gd name="connsiteY31" fmla="*/ 393218 h 533235"/>
                          <a:gd name="connsiteX32" fmla="*/ 748599 w 876515"/>
                          <a:gd name="connsiteY32" fmla="*/ 237008 h 5332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876515" h="533235">
                            <a:moveTo>
                              <a:pt x="748599" y="237008"/>
                            </a:moveTo>
                            <a:cubicBezTo>
                              <a:pt x="740979" y="190335"/>
                              <a:pt x="715261" y="148425"/>
                              <a:pt x="677161" y="120803"/>
                            </a:cubicBezTo>
                            <a:cubicBezTo>
                              <a:pt x="638109" y="93180"/>
                              <a:pt x="588579" y="82703"/>
                              <a:pt x="540954" y="92228"/>
                            </a:cubicBezTo>
                            <a:cubicBezTo>
                              <a:pt x="494281" y="20790"/>
                              <a:pt x="407604" y="-14452"/>
                              <a:pt x="324736" y="5550"/>
                            </a:cubicBezTo>
                            <a:cubicBezTo>
                              <a:pt x="243774" y="26505"/>
                              <a:pt x="182814" y="94133"/>
                              <a:pt x="170431" y="177000"/>
                            </a:cubicBezTo>
                            <a:cubicBezTo>
                              <a:pt x="117091" y="178905"/>
                              <a:pt x="66609" y="204623"/>
                              <a:pt x="34224" y="247485"/>
                            </a:cubicBezTo>
                            <a:cubicBezTo>
                              <a:pt x="-3876" y="300825"/>
                              <a:pt x="-10544" y="370358"/>
                              <a:pt x="16126" y="430365"/>
                            </a:cubicBezTo>
                            <a:cubicBezTo>
                              <a:pt x="43749" y="489420"/>
                              <a:pt x="100899" y="528473"/>
                              <a:pt x="165669" y="532283"/>
                            </a:cubicBezTo>
                            <a:lnTo>
                              <a:pt x="235201" y="532283"/>
                            </a:lnTo>
                            <a:lnTo>
                              <a:pt x="209484" y="500850"/>
                            </a:lnTo>
                            <a:lnTo>
                              <a:pt x="185671" y="473228"/>
                            </a:lnTo>
                            <a:lnTo>
                              <a:pt x="168526" y="473228"/>
                            </a:lnTo>
                            <a:cubicBezTo>
                              <a:pt x="125664" y="470370"/>
                              <a:pt x="87564" y="444653"/>
                              <a:pt x="68514" y="405600"/>
                            </a:cubicBezTo>
                            <a:cubicBezTo>
                              <a:pt x="50416" y="365595"/>
                              <a:pt x="55179" y="319875"/>
                              <a:pt x="80896" y="283680"/>
                            </a:cubicBezTo>
                            <a:cubicBezTo>
                              <a:pt x="106614" y="248438"/>
                              <a:pt x="149476" y="231293"/>
                              <a:pt x="193291" y="237960"/>
                            </a:cubicBezTo>
                            <a:lnTo>
                              <a:pt x="226629" y="243675"/>
                            </a:lnTo>
                            <a:lnTo>
                              <a:pt x="226629" y="206528"/>
                            </a:lnTo>
                            <a:cubicBezTo>
                              <a:pt x="226629" y="138900"/>
                              <a:pt x="272349" y="79845"/>
                              <a:pt x="338071" y="63653"/>
                            </a:cubicBezTo>
                            <a:cubicBezTo>
                              <a:pt x="403794" y="47460"/>
                              <a:pt x="471421" y="79845"/>
                              <a:pt x="501901" y="139853"/>
                            </a:cubicBezTo>
                            <a:lnTo>
                              <a:pt x="513331" y="162713"/>
                            </a:lnTo>
                            <a:lnTo>
                              <a:pt x="537144" y="154140"/>
                            </a:lnTo>
                            <a:cubicBezTo>
                              <a:pt x="573339" y="141758"/>
                              <a:pt x="612391" y="147473"/>
                              <a:pt x="643824" y="169380"/>
                            </a:cubicBezTo>
                            <a:cubicBezTo>
                              <a:pt x="674304" y="192240"/>
                              <a:pt x="692401" y="227483"/>
                              <a:pt x="693354" y="265583"/>
                            </a:cubicBezTo>
                            <a:lnTo>
                              <a:pt x="693354" y="295110"/>
                            </a:lnTo>
                            <a:lnTo>
                              <a:pt x="732406" y="295110"/>
                            </a:lnTo>
                            <a:cubicBezTo>
                              <a:pt x="780984" y="297015"/>
                              <a:pt x="819084" y="337020"/>
                              <a:pt x="818131" y="384645"/>
                            </a:cubicBezTo>
                            <a:cubicBezTo>
                              <a:pt x="818131" y="433223"/>
                              <a:pt x="779079" y="472275"/>
                              <a:pt x="731454" y="473228"/>
                            </a:cubicBezTo>
                            <a:lnTo>
                              <a:pt x="681924" y="473228"/>
                            </a:lnTo>
                            <a:lnTo>
                              <a:pt x="657159" y="500850"/>
                            </a:lnTo>
                            <a:lnTo>
                              <a:pt x="630489" y="533235"/>
                            </a:lnTo>
                            <a:lnTo>
                              <a:pt x="731454" y="533235"/>
                            </a:lnTo>
                            <a:cubicBezTo>
                              <a:pt x="808606" y="531330"/>
                              <a:pt x="871471" y="470370"/>
                              <a:pt x="876234" y="393218"/>
                            </a:cubicBezTo>
                            <a:cubicBezTo>
                              <a:pt x="880996" y="316065"/>
                              <a:pt x="824799" y="248438"/>
                              <a:pt x="748599" y="23700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6183FD6-4C0C-4691-B9CF-24AE0A626D01}"/>
                </a:ext>
              </a:extLst>
            </p:cNvPr>
            <p:cNvGrpSpPr/>
            <p:nvPr/>
          </p:nvGrpSpPr>
          <p:grpSpPr>
            <a:xfrm>
              <a:off x="3749658" y="1594527"/>
              <a:ext cx="805894" cy="520256"/>
              <a:chOff x="2052118" y="2964701"/>
              <a:chExt cx="950411" cy="613551"/>
            </a:xfrm>
          </p:grpSpPr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25ACC8CA-FAA5-442E-9C2F-F648478171D0}"/>
                  </a:ext>
                </a:extLst>
              </p:cNvPr>
              <p:cNvSpPr/>
              <p:nvPr/>
            </p:nvSpPr>
            <p:spPr>
              <a:xfrm rot="3600000">
                <a:off x="2494773" y="3013537"/>
                <a:ext cx="546639" cy="468872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C8D5981B-73F0-4879-8F73-D6C303E27CA9}"/>
                  </a:ext>
                </a:extLst>
              </p:cNvPr>
              <p:cNvSpPr/>
              <p:nvPr/>
            </p:nvSpPr>
            <p:spPr>
              <a:xfrm rot="3600000">
                <a:off x="2279859" y="3036836"/>
                <a:ext cx="340183" cy="195913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95BAEBD-31B8-46B9-A455-7206B1B35ED5}"/>
                  </a:ext>
                </a:extLst>
              </p:cNvPr>
              <p:cNvSpPr/>
              <p:nvPr/>
            </p:nvSpPr>
            <p:spPr>
              <a:xfrm rot="3600000">
                <a:off x="2341664" y="3192582"/>
                <a:ext cx="190583" cy="8063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39B010E-C367-4FEE-A06B-8CAD89B07EC7}"/>
                  </a:ext>
                </a:extLst>
              </p:cNvPr>
              <p:cNvSpPr/>
              <p:nvPr/>
            </p:nvSpPr>
            <p:spPr>
              <a:xfrm rot="3600000">
                <a:off x="2075107" y="3077706"/>
                <a:ext cx="328855" cy="374833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90AD409-E1B2-405A-A8D3-3F717361802A}"/>
                  </a:ext>
                </a:extLst>
              </p:cNvPr>
              <p:cNvSpPr/>
              <p:nvPr/>
            </p:nvSpPr>
            <p:spPr>
              <a:xfrm rot="3600000">
                <a:off x="2464907" y="3424154"/>
                <a:ext cx="182252" cy="125943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DBA3919B-4CC4-4567-96E5-20EA9CE3A9F9}"/>
                  </a:ext>
                </a:extLst>
              </p:cNvPr>
              <p:cNvSpPr/>
              <p:nvPr/>
            </p:nvSpPr>
            <p:spPr>
              <a:xfrm rot="3600000">
                <a:off x="2506338" y="3241473"/>
                <a:ext cx="64638" cy="81631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1014A318-040C-470F-95F4-73288A87D0F2}"/>
                  </a:ext>
                </a:extLst>
              </p:cNvPr>
              <p:cNvSpPr/>
              <p:nvPr/>
            </p:nvSpPr>
            <p:spPr>
              <a:xfrm rot="3600000">
                <a:off x="2441175" y="3304224"/>
                <a:ext cx="120280" cy="114281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72D3757-3940-4F24-A9DA-D310C3E34115}"/>
                </a:ext>
              </a:extLst>
            </p:cNvPr>
            <p:cNvGrpSpPr/>
            <p:nvPr/>
          </p:nvGrpSpPr>
          <p:grpSpPr>
            <a:xfrm>
              <a:off x="7372680" y="1607300"/>
              <a:ext cx="274164" cy="510369"/>
              <a:chOff x="4253132" y="2562093"/>
              <a:chExt cx="269213" cy="50115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85CC534-8148-4346-A953-1A15435B7769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146" name="Freeform 373">
                  <a:extLst>
                    <a:ext uri="{FF2B5EF4-FFF2-40B4-BE49-F238E27FC236}">
                      <a16:creationId xmlns:a16="http://schemas.microsoft.com/office/drawing/2014/main" id="{A9DBBF64-2BF0-47E9-94A0-AEA7A595E9B7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140A2F45-1762-439A-85CD-7E7B0F192BF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151" name="Freeform 378">
                    <a:extLst>
                      <a:ext uri="{FF2B5EF4-FFF2-40B4-BE49-F238E27FC236}">
                        <a16:creationId xmlns:a16="http://schemas.microsoft.com/office/drawing/2014/main" id="{1D85CCDC-6CD6-4E17-8107-54B0536AFD49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95ADDC8-936F-403B-9244-B00062474779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C0D7DCCE-BB9E-4931-A589-6CBF78B5EFD6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AEF2C637-8E11-4A03-A676-6C77CA4E9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52376405-2AD9-40CA-86E0-C367D842E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4" name="Freeform 381">
                    <a:extLst>
                      <a:ext uri="{FF2B5EF4-FFF2-40B4-BE49-F238E27FC236}">
                        <a16:creationId xmlns:a16="http://schemas.microsoft.com/office/drawing/2014/main" id="{7607AF0F-DB0E-4E1A-9CC3-76BEBAA63196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8AC9D75D-1E64-46A1-B90A-33A29E854D80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97BD6DAC-CC39-4F05-8DFD-C8B1FCA9D98E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50" name="Freeform 377">
                  <a:extLst>
                    <a:ext uri="{FF2B5EF4-FFF2-40B4-BE49-F238E27FC236}">
                      <a16:creationId xmlns:a16="http://schemas.microsoft.com/office/drawing/2014/main" id="{3A145622-F0DC-40AC-9443-75A1A569D557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15EA460A-0EEE-43B7-8BED-505D34C71CE8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135" name="Freeform 362">
                  <a:extLst>
                    <a:ext uri="{FF2B5EF4-FFF2-40B4-BE49-F238E27FC236}">
                      <a16:creationId xmlns:a16="http://schemas.microsoft.com/office/drawing/2014/main" id="{E4708C71-78F6-4D06-9430-9D637DD20888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205C4C8E-052C-4749-811D-D8773054ECDB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140" name="Freeform 367">
                    <a:extLst>
                      <a:ext uri="{FF2B5EF4-FFF2-40B4-BE49-F238E27FC236}">
                        <a16:creationId xmlns:a16="http://schemas.microsoft.com/office/drawing/2014/main" id="{6566B689-063F-438D-B06B-32FB8459EC49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0F042714-1E4E-4566-945F-254F0AC3B1B2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3A1980E9-5288-4EAF-9B96-83CA88701883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5B17B6A0-EB7D-4727-8F62-6F580F3881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E67C1E65-2B70-4AF9-AD58-AF459A1F7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43" name="Freeform 370">
                    <a:extLst>
                      <a:ext uri="{FF2B5EF4-FFF2-40B4-BE49-F238E27FC236}">
                        <a16:creationId xmlns:a16="http://schemas.microsoft.com/office/drawing/2014/main" id="{2BF1130F-3DF4-4354-ACA3-23D69F151C69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632A198-B048-4EB7-9CEC-89AC6EE38B66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8E24B22-59A1-43DD-B8CC-C3DF9B63A28D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39" name="Freeform 366">
                  <a:extLst>
                    <a:ext uri="{FF2B5EF4-FFF2-40B4-BE49-F238E27FC236}">
                      <a16:creationId xmlns:a16="http://schemas.microsoft.com/office/drawing/2014/main" id="{447884CF-B109-4B9F-8AE0-3C531C58CD2C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E0E24D4A-8912-463F-999D-1DE412C1F5B5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124" name="Freeform 351">
                  <a:extLst>
                    <a:ext uri="{FF2B5EF4-FFF2-40B4-BE49-F238E27FC236}">
                      <a16:creationId xmlns:a16="http://schemas.microsoft.com/office/drawing/2014/main" id="{FD9E51DC-8173-4172-B5D5-5AE9432031BF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6E565579-ACEE-4ECB-8126-DEF4264178B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129" name="Freeform 356">
                    <a:extLst>
                      <a:ext uri="{FF2B5EF4-FFF2-40B4-BE49-F238E27FC236}">
                        <a16:creationId xmlns:a16="http://schemas.microsoft.com/office/drawing/2014/main" id="{BECD28B9-D4A9-432F-82B6-FCC0DA18F417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B0DF9DF3-E7F6-46CF-8C65-CA6C96C7EC9E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DB47DCF8-BB54-49D4-8A6E-B776DC79DFB6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F7A485C7-66DE-4BC1-BB94-2ACEE566D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830C3D0A-F5B9-40A6-BAC9-2B50FB4C8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2" name="Freeform 359">
                    <a:extLst>
                      <a:ext uri="{FF2B5EF4-FFF2-40B4-BE49-F238E27FC236}">
                        <a16:creationId xmlns:a16="http://schemas.microsoft.com/office/drawing/2014/main" id="{DBE9EF8A-F8C0-4B76-9E9D-F3D65A3CD9E7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C8BABE66-A565-42B9-B200-4BE721228F1C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45F2CF8A-6205-45B0-8FD3-B6F02907861D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28" name="Freeform 355">
                  <a:extLst>
                    <a:ext uri="{FF2B5EF4-FFF2-40B4-BE49-F238E27FC236}">
                      <a16:creationId xmlns:a16="http://schemas.microsoft.com/office/drawing/2014/main" id="{05BB8C2A-50DB-40AC-BB40-FFCB9B153BC2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C6BC468-9735-4D5A-A743-D48CB9B6262B}"/>
                </a:ext>
              </a:extLst>
            </p:cNvPr>
            <p:cNvSpPr txBox="1"/>
            <p:nvPr/>
          </p:nvSpPr>
          <p:spPr>
            <a:xfrm>
              <a:off x="4231045" y="2034914"/>
              <a:ext cx="930999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material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814193A-8B3A-4398-9FB1-A776627A169B}"/>
                </a:ext>
              </a:extLst>
            </p:cNvPr>
            <p:cNvSpPr txBox="1"/>
            <p:nvPr/>
          </p:nvSpPr>
          <p:spPr>
            <a:xfrm>
              <a:off x="7125632" y="2054306"/>
              <a:ext cx="1378367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samples/data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C317718-BF43-483B-815A-D92023A92F85}"/>
                </a:ext>
              </a:extLst>
            </p:cNvPr>
            <p:cNvCxnSpPr>
              <a:cxnSpLocks/>
            </p:cNvCxnSpPr>
            <p:nvPr/>
          </p:nvCxnSpPr>
          <p:spPr>
            <a:xfrm>
              <a:off x="4966317" y="1713678"/>
              <a:ext cx="21593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15EBF3-1921-4600-A430-1E930E97130A}"/>
                </a:ext>
              </a:extLst>
            </p:cNvPr>
            <p:cNvSpPr txBox="1"/>
            <p:nvPr/>
          </p:nvSpPr>
          <p:spPr>
            <a:xfrm>
              <a:off x="4966317" y="1252107"/>
              <a:ext cx="2120798" cy="36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95959"/>
                  </a:solidFill>
                  <a:latin typeface="Calibri" panose="020F0502020204030204"/>
                </a:rPr>
                <a:t>characteristics 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D468989-4A51-4D9A-A391-FEC0E244F747}"/>
                </a:ext>
              </a:extLst>
            </p:cNvPr>
            <p:cNvSpPr/>
            <p:nvPr/>
          </p:nvSpPr>
          <p:spPr>
            <a:xfrm>
              <a:off x="6451552" y="1670568"/>
              <a:ext cx="71208" cy="8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60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BEF7BD7-C658-4472-9F68-25E1BD147BB2}"/>
                </a:ext>
              </a:extLst>
            </p:cNvPr>
            <p:cNvGrpSpPr/>
            <p:nvPr/>
          </p:nvGrpSpPr>
          <p:grpSpPr>
            <a:xfrm>
              <a:off x="5213891" y="1610070"/>
              <a:ext cx="290182" cy="190454"/>
              <a:chOff x="4524962" y="5302934"/>
              <a:chExt cx="538736" cy="353589"/>
            </a:xfrm>
          </p:grpSpPr>
          <p:sp>
            <p:nvSpPr>
              <p:cNvPr id="119" name="Rechteck: abgerundete Ecken 87">
                <a:extLst>
                  <a:ext uri="{FF2B5EF4-FFF2-40B4-BE49-F238E27FC236}">
                    <a16:creationId xmlns:a16="http://schemas.microsoft.com/office/drawing/2014/main" id="{D0D67C2A-652B-484C-8D88-A22B045DBE36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90F5811-53A2-4098-9481-8A1C82C4051F}"/>
                  </a:ext>
                </a:extLst>
              </p:cNvPr>
              <p:cNvSpPr txBox="1"/>
              <p:nvPr/>
            </p:nvSpPr>
            <p:spPr>
              <a:xfrm>
                <a:off x="4641527" y="5302934"/>
                <a:ext cx="422171" cy="335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C</a:t>
                </a:r>
                <a:r>
                  <a:rPr kumimoji="0" lang="en-US" sz="10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111" name="Rechteck: abgerundete Ecken 87">
              <a:extLst>
                <a:ext uri="{FF2B5EF4-FFF2-40B4-BE49-F238E27FC236}">
                  <a16:creationId xmlns:a16="http://schemas.microsoft.com/office/drawing/2014/main" id="{FCB1344E-9E48-4798-826A-8CC751012864}"/>
                </a:ext>
              </a:extLst>
            </p:cNvPr>
            <p:cNvSpPr/>
            <p:nvPr/>
          </p:nvSpPr>
          <p:spPr>
            <a:xfrm>
              <a:off x="5484388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hteck: abgerundete Ecken 87">
              <a:extLst>
                <a:ext uri="{FF2B5EF4-FFF2-40B4-BE49-F238E27FC236}">
                  <a16:creationId xmlns:a16="http://schemas.microsoft.com/office/drawing/2014/main" id="{78DB9393-CB9A-438C-AE0F-DFE7926FBA11}"/>
                </a:ext>
              </a:extLst>
            </p:cNvPr>
            <p:cNvSpPr/>
            <p:nvPr/>
          </p:nvSpPr>
          <p:spPr>
            <a:xfrm>
              <a:off x="5754892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hteck: abgerundete Ecken 87">
              <a:extLst>
                <a:ext uri="{FF2B5EF4-FFF2-40B4-BE49-F238E27FC236}">
                  <a16:creationId xmlns:a16="http://schemas.microsoft.com/office/drawing/2014/main" id="{A20DEB87-1538-4C61-BC1F-B31EA95AFF14}"/>
                </a:ext>
              </a:extLst>
            </p:cNvPr>
            <p:cNvSpPr/>
            <p:nvPr/>
          </p:nvSpPr>
          <p:spPr>
            <a:xfrm>
              <a:off x="6035858" y="1626831"/>
              <a:ext cx="479587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hteck: abgerundete Ecken 87">
              <a:extLst>
                <a:ext uri="{FF2B5EF4-FFF2-40B4-BE49-F238E27FC236}">
                  <a16:creationId xmlns:a16="http://schemas.microsoft.com/office/drawing/2014/main" id="{6DBCA006-7A25-4336-BE56-C3F972C43AB4}"/>
                </a:ext>
              </a:extLst>
            </p:cNvPr>
            <p:cNvSpPr/>
            <p:nvPr/>
          </p:nvSpPr>
          <p:spPr>
            <a:xfrm>
              <a:off x="6566403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35C6A19-F9D7-4E0B-A8C2-16C17B42C247}"/>
                </a:ext>
              </a:extLst>
            </p:cNvPr>
            <p:cNvSpPr txBox="1"/>
            <p:nvPr/>
          </p:nvSpPr>
          <p:spPr>
            <a:xfrm>
              <a:off x="5537472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lang="en-US" sz="1000" kern="0" baseline="-25000" dirty="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0023EDD-8F6C-4FD6-AA86-834CC734D089}"/>
                </a:ext>
              </a:extLst>
            </p:cNvPr>
            <p:cNvSpPr txBox="1"/>
            <p:nvPr/>
          </p:nvSpPr>
          <p:spPr>
            <a:xfrm>
              <a:off x="5804591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A3BF179-FB58-4E25-87F0-022D8EA5209E}"/>
                </a:ext>
              </a:extLst>
            </p:cNvPr>
            <p:cNvSpPr txBox="1"/>
            <p:nvPr/>
          </p:nvSpPr>
          <p:spPr>
            <a:xfrm>
              <a:off x="6209494" y="1613456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 dirty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95D9525-41C1-47D3-9D4E-ED9F8426ACA9}"/>
                </a:ext>
              </a:extLst>
            </p:cNvPr>
            <p:cNvSpPr txBox="1"/>
            <p:nvPr/>
          </p:nvSpPr>
          <p:spPr>
            <a:xfrm>
              <a:off x="6617574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</a:p>
          </p:txBody>
        </p:sp>
      </p:grpSp>
      <p:sp>
        <p:nvSpPr>
          <p:cNvPr id="166" name="Foliennummernplatzhalter 8">
            <a:extLst>
              <a:ext uri="{FF2B5EF4-FFF2-40B4-BE49-F238E27FC236}">
                <a16:creationId xmlns:a16="http://schemas.microsoft.com/office/drawing/2014/main" id="{BC33426D-8446-49D6-8FA0-04E60713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BC9728D-601D-4750-A7D4-1F9C7A4BF5DD}" type="slidenum">
              <a:rPr lang="en-US" smtClean="0"/>
              <a:t>14</a:t>
            </a:fld>
            <a:endParaRPr lang="en-US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0A7BA80-F831-504A-C44E-8027AFD2A32C}"/>
              </a:ext>
            </a:extLst>
          </p:cNvPr>
          <p:cNvGrpSpPr/>
          <p:nvPr/>
        </p:nvGrpSpPr>
        <p:grpSpPr>
          <a:xfrm>
            <a:off x="9859533" y="4811606"/>
            <a:ext cx="1513940" cy="1264590"/>
            <a:chOff x="9859533" y="4811606"/>
            <a:chExt cx="1513940" cy="1264590"/>
          </a:xfrm>
        </p:grpSpPr>
        <p:pic>
          <p:nvPicPr>
            <p:cNvPr id="4" name="Grafik 3" descr="Farbe mit einfarbiger Füllung">
              <a:extLst>
                <a:ext uri="{FF2B5EF4-FFF2-40B4-BE49-F238E27FC236}">
                  <a16:creationId xmlns:a16="http://schemas.microsoft.com/office/drawing/2014/main" id="{A3DB886B-89CA-1A53-6AEA-158C9D39E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6045" y="4811606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Farbe mit einfarbiger Füllung">
              <a:extLst>
                <a:ext uri="{FF2B5EF4-FFF2-40B4-BE49-F238E27FC236}">
                  <a16:creationId xmlns:a16="http://schemas.microsoft.com/office/drawing/2014/main" id="{E0362B23-19A3-1D79-23FE-688B048FD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59533" y="5161796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Farbe mit einfarbiger Füllung">
              <a:extLst>
                <a:ext uri="{FF2B5EF4-FFF2-40B4-BE49-F238E27FC236}">
                  <a16:creationId xmlns:a16="http://schemas.microsoft.com/office/drawing/2014/main" id="{6AAE9D91-6A33-5A6D-CFB3-FED94CC38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59073" y="51264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329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A24523D-CACE-4239-A04A-FAA72857C45F}"/>
              </a:ext>
            </a:extLst>
          </p:cNvPr>
          <p:cNvGrpSpPr/>
          <p:nvPr/>
        </p:nvGrpSpPr>
        <p:grpSpPr>
          <a:xfrm>
            <a:off x="778319" y="998189"/>
            <a:ext cx="4089400" cy="2781431"/>
            <a:chOff x="6959600" y="2404249"/>
            <a:chExt cx="4089400" cy="278143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B270521-5056-4944-BB4E-3E347D66877B}"/>
                </a:ext>
              </a:extLst>
            </p:cNvPr>
            <p:cNvGrpSpPr/>
            <p:nvPr/>
          </p:nvGrpSpPr>
          <p:grpSpPr>
            <a:xfrm>
              <a:off x="6959600" y="2404249"/>
              <a:ext cx="4089400" cy="2714423"/>
              <a:chOff x="6959600" y="2404249"/>
              <a:chExt cx="4089400" cy="2714423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B2A3BC3-0756-4F2C-843B-AAAA657CE9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34600" y="2875280"/>
                <a:ext cx="447040" cy="4470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FD09D6D-1756-40A2-8734-77004FB0DD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15400" y="4500880"/>
                <a:ext cx="447040" cy="4470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DD8C39A-56E7-4344-98D4-E82C5A07AF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35240" y="3901440"/>
                <a:ext cx="447040" cy="4470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6E3A42-1CF1-41CD-8E85-E156770E13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90280" y="3975218"/>
                <a:ext cx="325120" cy="329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742AAAE-4D01-4D93-A6D3-84A591DA1D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30640" y="3524277"/>
                <a:ext cx="325120" cy="329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93FBF38-FF1E-49BA-AFAC-E03E8B619A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10800" y="4503633"/>
                <a:ext cx="325120" cy="329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72D8E6B-3994-4B95-864B-399F703FE23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723880" y="3349200"/>
                <a:ext cx="325120" cy="329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4DCA3DE-909E-49B7-BC78-A1AB3B96B8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83120" y="2993136"/>
                <a:ext cx="325120" cy="329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9F99129-6D4F-4638-A33D-6A7F6CD962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10320" y="2834861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E026660-5933-4564-8CD7-C1975ACD17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39020" y="2431506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8457065-F719-4571-BD5C-672864459C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696688" y="2404249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CA5C3F7-F85A-426A-BDE3-3C14F21C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402985" y="3416462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E53774F-30F5-4FAA-A9D6-D692A241CF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28860" y="3980298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AE476ED-8E19-4C78-A60D-70B3E3021F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713720" y="4519104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398154C-276B-408F-BAF0-19C12CAA07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72040" y="4948936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4EB91FD-6915-4C73-AD05-4A442A1A17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9576" y="4362624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3BAA23C-CD31-4E72-B8B3-4FC0324F63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59600" y="4042990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EF8D000-3033-4300-BC07-C5344E20D54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63840" y="3269412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5909127-4459-4F13-A756-666C3C0631C5}"/>
                  </a:ext>
                </a:extLst>
              </p:cNvPr>
              <p:cNvSpPr>
                <a:spLocks/>
              </p:cNvSpPr>
              <p:nvPr/>
            </p:nvSpPr>
            <p:spPr>
              <a:xfrm rot="19917215">
                <a:off x="7613869" y="3155377"/>
                <a:ext cx="45720" cy="1117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505FFE7-6A52-46E8-9283-7597FC60F968}"/>
                  </a:ext>
                </a:extLst>
              </p:cNvPr>
              <p:cNvSpPr>
                <a:spLocks/>
              </p:cNvSpPr>
              <p:nvPr/>
            </p:nvSpPr>
            <p:spPr>
              <a:xfrm rot="244817">
                <a:off x="7894899" y="3297491"/>
                <a:ext cx="4572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4F3F36-7814-4CC5-931B-8C783BE67E1D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8247771" y="3682882"/>
                <a:ext cx="4572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F8F5918-C5ED-4DE8-A3C2-F3BC4C4F70AB}"/>
                  </a:ext>
                </a:extLst>
              </p:cNvPr>
              <p:cNvSpPr>
                <a:spLocks/>
              </p:cNvSpPr>
              <p:nvPr/>
            </p:nvSpPr>
            <p:spPr>
              <a:xfrm rot="5340000">
                <a:off x="9730813" y="4235605"/>
                <a:ext cx="4572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CBB7CF-73B2-4C9A-830E-63C423F5A91B}"/>
                  </a:ext>
                </a:extLst>
              </p:cNvPr>
              <p:cNvSpPr>
                <a:spLocks/>
              </p:cNvSpPr>
              <p:nvPr/>
            </p:nvSpPr>
            <p:spPr>
              <a:xfrm rot="3902868">
                <a:off x="9661012" y="2880698"/>
                <a:ext cx="45720" cy="10972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05C5598-ED36-4260-B2AF-C2CA983A2882}"/>
                  </a:ext>
                </a:extLst>
              </p:cNvPr>
              <p:cNvSpPr>
                <a:spLocks/>
              </p:cNvSpPr>
              <p:nvPr/>
            </p:nvSpPr>
            <p:spPr>
              <a:xfrm rot="21144190">
                <a:off x="9024191" y="2930747"/>
                <a:ext cx="45720" cy="7315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CF8A967-05E7-4875-8759-5DD685234F8D}"/>
                  </a:ext>
                </a:extLst>
              </p:cNvPr>
              <p:cNvSpPr>
                <a:spLocks/>
              </p:cNvSpPr>
              <p:nvPr/>
            </p:nvSpPr>
            <p:spPr>
              <a:xfrm rot="19860000">
                <a:off x="10147617" y="2485042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B8FC25D-170B-4DC0-86DF-6C4E217874E5}"/>
                  </a:ext>
                </a:extLst>
              </p:cNvPr>
              <p:cNvSpPr>
                <a:spLocks/>
              </p:cNvSpPr>
              <p:nvPr/>
            </p:nvSpPr>
            <p:spPr>
              <a:xfrm rot="2252475">
                <a:off x="8886537" y="3651695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8E115E-5047-4E21-82CB-3AA9A91558E3}"/>
                  </a:ext>
                </a:extLst>
              </p:cNvPr>
              <p:cNvSpPr>
                <a:spLocks/>
              </p:cNvSpPr>
              <p:nvPr/>
            </p:nvSpPr>
            <p:spPr>
              <a:xfrm rot="19680000">
                <a:off x="8900469" y="4093910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0B6950E-A321-4C14-91C1-4A0BDC23361E}"/>
                  </a:ext>
                </a:extLst>
              </p:cNvPr>
              <p:cNvSpPr>
                <a:spLocks/>
              </p:cNvSpPr>
              <p:nvPr/>
            </p:nvSpPr>
            <p:spPr>
              <a:xfrm rot="19740000">
                <a:off x="10161588" y="4091832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99A1A76-0BAD-47AC-9222-5B58F6BBFE1C}"/>
                  </a:ext>
                </a:extLst>
              </p:cNvPr>
              <p:cNvSpPr>
                <a:spLocks/>
              </p:cNvSpPr>
              <p:nvPr/>
            </p:nvSpPr>
            <p:spPr>
              <a:xfrm rot="2220000">
                <a:off x="10575844" y="2457668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8B30804-10CB-46FE-8E13-0AA0A5F96ADA}"/>
                  </a:ext>
                </a:extLst>
              </p:cNvPr>
              <p:cNvSpPr>
                <a:spLocks/>
              </p:cNvSpPr>
              <p:nvPr/>
            </p:nvSpPr>
            <p:spPr>
              <a:xfrm rot="2460000">
                <a:off x="10226472" y="4535468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747D343-B00D-4E7E-A860-C3466C8EC997}"/>
                  </a:ext>
                </a:extLst>
              </p:cNvPr>
              <p:cNvSpPr>
                <a:spLocks/>
              </p:cNvSpPr>
              <p:nvPr/>
            </p:nvSpPr>
            <p:spPr>
              <a:xfrm rot="3660000">
                <a:off x="7520871" y="4042622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431F4D9-708F-4D42-9AA5-00F9BDE6710B}"/>
                  </a:ext>
                </a:extLst>
              </p:cNvPr>
              <p:cNvSpPr>
                <a:spLocks/>
              </p:cNvSpPr>
              <p:nvPr/>
            </p:nvSpPr>
            <p:spPr>
              <a:xfrm rot="5580000">
                <a:off x="7500601" y="3692833"/>
                <a:ext cx="4572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04EF533-4C7D-4055-9A46-8208F5AADB8F}"/>
                  </a:ext>
                </a:extLst>
              </p:cNvPr>
              <p:cNvSpPr>
                <a:spLocks/>
              </p:cNvSpPr>
              <p:nvPr/>
            </p:nvSpPr>
            <p:spPr>
              <a:xfrm rot="18600000">
                <a:off x="10541683" y="2900258"/>
                <a:ext cx="45720" cy="7315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B45C2D6-1F57-435D-ABAB-7F5297267F1A}"/>
                  </a:ext>
                </a:extLst>
              </p:cNvPr>
              <p:cNvSpPr>
                <a:spLocks/>
              </p:cNvSpPr>
              <p:nvPr/>
            </p:nvSpPr>
            <p:spPr>
              <a:xfrm rot="15840000">
                <a:off x="10531336" y="4457213"/>
                <a:ext cx="45720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A314E62-3AC4-449E-B627-2D5806A9C331}"/>
                  </a:ext>
                </a:extLst>
              </p:cNvPr>
              <p:cNvSpPr>
                <a:spLocks/>
              </p:cNvSpPr>
              <p:nvPr/>
            </p:nvSpPr>
            <p:spPr>
              <a:xfrm rot="20264554">
                <a:off x="10411767" y="3174888"/>
                <a:ext cx="45720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4" name="Speech Bubble: Rectangle with Corners Rounded 43">
              <a:extLst>
                <a:ext uri="{FF2B5EF4-FFF2-40B4-BE49-F238E27FC236}">
                  <a16:creationId xmlns:a16="http://schemas.microsoft.com/office/drawing/2014/main" id="{0B8FBCF7-D445-4E12-9D21-DD0A9B19E424}"/>
                </a:ext>
              </a:extLst>
            </p:cNvPr>
            <p:cNvSpPr/>
            <p:nvPr/>
          </p:nvSpPr>
          <p:spPr>
            <a:xfrm>
              <a:off x="7280731" y="2735049"/>
              <a:ext cx="643930" cy="366644"/>
            </a:xfrm>
            <a:prstGeom prst="wedgeRoundRectCallout">
              <a:avLst>
                <a:gd name="adj1" fmla="val -29415"/>
                <a:gd name="adj2" fmla="val 85927"/>
                <a:gd name="adj3" fmla="val 16667"/>
              </a:avLst>
            </a:prstGeom>
            <a:solidFill>
              <a:srgbClr val="24C2B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Speech Bubble: Rectangle with Corners Rounded 53">
              <a:extLst>
                <a:ext uri="{FF2B5EF4-FFF2-40B4-BE49-F238E27FC236}">
                  <a16:creationId xmlns:a16="http://schemas.microsoft.com/office/drawing/2014/main" id="{75F526FB-70D4-4DC6-BEC1-591006C30F05}"/>
                </a:ext>
              </a:extLst>
            </p:cNvPr>
            <p:cNvSpPr/>
            <p:nvPr/>
          </p:nvSpPr>
          <p:spPr>
            <a:xfrm rot="10800000" flipH="1">
              <a:off x="8994140" y="4819036"/>
              <a:ext cx="643930" cy="366644"/>
            </a:xfrm>
            <a:prstGeom prst="wedgeRoundRectCallout">
              <a:avLst>
                <a:gd name="adj1" fmla="val -29415"/>
                <a:gd name="adj2" fmla="val 85927"/>
                <a:gd name="adj3" fmla="val 16667"/>
              </a:avLst>
            </a:prstGeom>
            <a:solidFill>
              <a:srgbClr val="24C2B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Speech Bubble: Rectangle with Corners Rounded 54">
              <a:extLst>
                <a:ext uri="{FF2B5EF4-FFF2-40B4-BE49-F238E27FC236}">
                  <a16:creationId xmlns:a16="http://schemas.microsoft.com/office/drawing/2014/main" id="{B5F8AC54-3B2E-416B-BF73-1D083BCEF80E}"/>
                </a:ext>
              </a:extLst>
            </p:cNvPr>
            <p:cNvSpPr/>
            <p:nvPr/>
          </p:nvSpPr>
          <p:spPr>
            <a:xfrm flipH="1">
              <a:off x="10052109" y="2810627"/>
              <a:ext cx="356057" cy="219882"/>
            </a:xfrm>
            <a:prstGeom prst="wedgeRoundRectCallout">
              <a:avLst>
                <a:gd name="adj1" fmla="val -29415"/>
                <a:gd name="adj2" fmla="val 85927"/>
                <a:gd name="adj3" fmla="val 16667"/>
              </a:avLst>
            </a:prstGeom>
            <a:solidFill>
              <a:srgbClr val="24C2B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D6E020AB-8A09-4F67-BABA-788463E4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dirty="0"/>
              <a:t>Annotation by flattening </a:t>
            </a:r>
            <a:r>
              <a:rPr lang="en-US"/>
              <a:t>the process </a:t>
            </a:r>
            <a:r>
              <a:rPr lang="en-US" dirty="0"/>
              <a:t>graph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3AB998-7B79-4B14-BDF3-12106C2B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15</a:t>
            </a:fld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BFDAD95-9267-4776-B3A2-6E470FC66022}"/>
              </a:ext>
            </a:extLst>
          </p:cNvPr>
          <p:cNvSpPr/>
          <p:nvPr/>
        </p:nvSpPr>
        <p:spPr>
          <a:xfrm>
            <a:off x="2990957" y="1293165"/>
            <a:ext cx="5637477" cy="382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C8EEFEA-E5A0-430B-BB03-A3B188418642}"/>
              </a:ext>
            </a:extLst>
          </p:cNvPr>
          <p:cNvSpPr/>
          <p:nvPr/>
        </p:nvSpPr>
        <p:spPr>
          <a:xfrm>
            <a:off x="2990957" y="4690096"/>
            <a:ext cx="867120" cy="429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</a:t>
            </a:r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7DF63DC-6C25-4300-A43E-C0BE420DF578}"/>
              </a:ext>
            </a:extLst>
          </p:cNvPr>
          <p:cNvSpPr/>
          <p:nvPr/>
        </p:nvSpPr>
        <p:spPr>
          <a:xfrm>
            <a:off x="3858077" y="4690094"/>
            <a:ext cx="867120" cy="429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28191B7-CC6B-4EB5-A6A2-55338E70E67D}"/>
              </a:ext>
            </a:extLst>
          </p:cNvPr>
          <p:cNvSpPr/>
          <p:nvPr/>
        </p:nvSpPr>
        <p:spPr>
          <a:xfrm>
            <a:off x="4725198" y="4690094"/>
            <a:ext cx="867120" cy="429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DDEB3D0C-101C-4D0B-9BC4-60F2E1937D69}"/>
              </a:ext>
            </a:extLst>
          </p:cNvPr>
          <p:cNvSpPr/>
          <p:nvPr/>
        </p:nvSpPr>
        <p:spPr>
          <a:xfrm>
            <a:off x="3210675" y="1565985"/>
            <a:ext cx="1061048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91332395-96CB-4B6A-A6C5-636C86AB0A3F}"/>
              </a:ext>
            </a:extLst>
          </p:cNvPr>
          <p:cNvSpPr/>
          <p:nvPr/>
        </p:nvSpPr>
        <p:spPr>
          <a:xfrm>
            <a:off x="7376867" y="1565985"/>
            <a:ext cx="1061048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5BDBE3E2-0307-41C8-B509-CEEE0BF34374}"/>
              </a:ext>
            </a:extLst>
          </p:cNvPr>
          <p:cNvSpPr/>
          <p:nvPr/>
        </p:nvSpPr>
        <p:spPr>
          <a:xfrm>
            <a:off x="3210675" y="2010045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7F0FAFB6-37A0-4FE7-8352-3F529FCE2936}"/>
              </a:ext>
            </a:extLst>
          </p:cNvPr>
          <p:cNvSpPr/>
          <p:nvPr/>
        </p:nvSpPr>
        <p:spPr>
          <a:xfrm>
            <a:off x="7376867" y="2010045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7655DA19-4BBC-4B4A-91AC-35083B56AAE4}"/>
              </a:ext>
            </a:extLst>
          </p:cNvPr>
          <p:cNvSpPr/>
          <p:nvPr/>
        </p:nvSpPr>
        <p:spPr>
          <a:xfrm>
            <a:off x="3210675" y="2454105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5E0C8DF4-B708-4CC8-BC15-A0F98BB255CA}"/>
              </a:ext>
            </a:extLst>
          </p:cNvPr>
          <p:cNvSpPr/>
          <p:nvPr/>
        </p:nvSpPr>
        <p:spPr>
          <a:xfrm>
            <a:off x="7376867" y="2454105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FF1560B-E193-414C-828D-16A22E7FF7BC}"/>
              </a:ext>
            </a:extLst>
          </p:cNvPr>
          <p:cNvSpPr/>
          <p:nvPr/>
        </p:nvSpPr>
        <p:spPr>
          <a:xfrm>
            <a:off x="5592318" y="4690094"/>
            <a:ext cx="867120" cy="429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D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Rechteck: abgerundete Ecken 85">
            <a:extLst>
              <a:ext uri="{FF2B5EF4-FFF2-40B4-BE49-F238E27FC236}">
                <a16:creationId xmlns:a16="http://schemas.microsoft.com/office/drawing/2014/main" id="{B02E8E3C-537E-4929-AB9F-CB03468C561C}"/>
              </a:ext>
            </a:extLst>
          </p:cNvPr>
          <p:cNvSpPr/>
          <p:nvPr/>
        </p:nvSpPr>
        <p:spPr>
          <a:xfrm>
            <a:off x="3210675" y="290625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: abgerundete Ecken 88">
            <a:extLst>
              <a:ext uri="{FF2B5EF4-FFF2-40B4-BE49-F238E27FC236}">
                <a16:creationId xmlns:a16="http://schemas.microsoft.com/office/drawing/2014/main" id="{8FCCDDFC-B4CB-4506-A12E-A874005CB683}"/>
              </a:ext>
            </a:extLst>
          </p:cNvPr>
          <p:cNvSpPr/>
          <p:nvPr/>
        </p:nvSpPr>
        <p:spPr>
          <a:xfrm>
            <a:off x="7376867" y="290625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hteck: abgerundete Ecken 81">
            <a:extLst>
              <a:ext uri="{FF2B5EF4-FFF2-40B4-BE49-F238E27FC236}">
                <a16:creationId xmlns:a16="http://schemas.microsoft.com/office/drawing/2014/main" id="{5E25C6B5-1008-4739-9546-419FCBAB2972}"/>
              </a:ext>
            </a:extLst>
          </p:cNvPr>
          <p:cNvSpPr/>
          <p:nvPr/>
        </p:nvSpPr>
        <p:spPr>
          <a:xfrm>
            <a:off x="3210675" y="335031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84">
            <a:extLst>
              <a:ext uri="{FF2B5EF4-FFF2-40B4-BE49-F238E27FC236}">
                <a16:creationId xmlns:a16="http://schemas.microsoft.com/office/drawing/2014/main" id="{8FF0C939-0C45-44ED-AFF0-B14BF54EB3C7}"/>
              </a:ext>
            </a:extLst>
          </p:cNvPr>
          <p:cNvSpPr/>
          <p:nvPr/>
        </p:nvSpPr>
        <p:spPr>
          <a:xfrm>
            <a:off x="7376867" y="335031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hteck: abgerundete Ecken 77">
            <a:extLst>
              <a:ext uri="{FF2B5EF4-FFF2-40B4-BE49-F238E27FC236}">
                <a16:creationId xmlns:a16="http://schemas.microsoft.com/office/drawing/2014/main" id="{9DF81021-7951-4E2C-852E-DA903F4A51CE}"/>
              </a:ext>
            </a:extLst>
          </p:cNvPr>
          <p:cNvSpPr/>
          <p:nvPr/>
        </p:nvSpPr>
        <p:spPr>
          <a:xfrm>
            <a:off x="3210675" y="379437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FD31FCBC-9A62-47E9-BF1B-F3A33778E0AB}"/>
              </a:ext>
            </a:extLst>
          </p:cNvPr>
          <p:cNvSpPr/>
          <p:nvPr/>
        </p:nvSpPr>
        <p:spPr>
          <a:xfrm>
            <a:off x="4328580" y="1565985"/>
            <a:ext cx="2956218" cy="32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D639DE6E-7A31-4D61-B085-2803FA545C95}"/>
              </a:ext>
            </a:extLst>
          </p:cNvPr>
          <p:cNvSpPr/>
          <p:nvPr/>
        </p:nvSpPr>
        <p:spPr>
          <a:xfrm>
            <a:off x="4328580" y="2010045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AEF65AB2-793D-4ACD-A65D-2EB653855EDB}"/>
              </a:ext>
            </a:extLst>
          </p:cNvPr>
          <p:cNvSpPr/>
          <p:nvPr/>
        </p:nvSpPr>
        <p:spPr>
          <a:xfrm>
            <a:off x="4328580" y="2454105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hteck: abgerundete Ecken 87">
            <a:extLst>
              <a:ext uri="{FF2B5EF4-FFF2-40B4-BE49-F238E27FC236}">
                <a16:creationId xmlns:a16="http://schemas.microsoft.com/office/drawing/2014/main" id="{DE3E90F8-9023-4220-BD1D-0F588A92903B}"/>
              </a:ext>
            </a:extLst>
          </p:cNvPr>
          <p:cNvSpPr/>
          <p:nvPr/>
        </p:nvSpPr>
        <p:spPr>
          <a:xfrm>
            <a:off x="4328580" y="2906253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: abgerundete Ecken 83">
            <a:extLst>
              <a:ext uri="{FF2B5EF4-FFF2-40B4-BE49-F238E27FC236}">
                <a16:creationId xmlns:a16="http://schemas.microsoft.com/office/drawing/2014/main" id="{B03EB315-A377-47E2-8332-82F8BB3B1CFB}"/>
              </a:ext>
            </a:extLst>
          </p:cNvPr>
          <p:cNvSpPr/>
          <p:nvPr/>
        </p:nvSpPr>
        <p:spPr>
          <a:xfrm>
            <a:off x="4328580" y="3350313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hteck: abgerundete Ecken 79">
            <a:extLst>
              <a:ext uri="{FF2B5EF4-FFF2-40B4-BE49-F238E27FC236}">
                <a16:creationId xmlns:a16="http://schemas.microsoft.com/office/drawing/2014/main" id="{6D70EF0D-A835-4120-A5D2-5F29253B4812}"/>
              </a:ext>
            </a:extLst>
          </p:cNvPr>
          <p:cNvSpPr/>
          <p:nvPr/>
        </p:nvSpPr>
        <p:spPr>
          <a:xfrm>
            <a:off x="4328580" y="3794373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hteck: abgerundete Ecken 80">
            <a:extLst>
              <a:ext uri="{FF2B5EF4-FFF2-40B4-BE49-F238E27FC236}">
                <a16:creationId xmlns:a16="http://schemas.microsoft.com/office/drawing/2014/main" id="{1335C018-79D6-4A49-8CD0-C4172895E544}"/>
              </a:ext>
            </a:extLst>
          </p:cNvPr>
          <p:cNvSpPr/>
          <p:nvPr/>
        </p:nvSpPr>
        <p:spPr>
          <a:xfrm>
            <a:off x="7376867" y="379437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6C632-E329-48D8-AF68-78412798987C}"/>
              </a:ext>
            </a:extLst>
          </p:cNvPr>
          <p:cNvSpPr txBox="1"/>
          <p:nvPr/>
        </p:nvSpPr>
        <p:spPr>
          <a:xfrm>
            <a:off x="3311762" y="153873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de-DE" dirty="0" err="1"/>
              <a:t>ource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888F6E-08A4-4EB9-AD65-4DC5F64E1CC6}"/>
              </a:ext>
            </a:extLst>
          </p:cNvPr>
          <p:cNvSpPr txBox="1"/>
          <p:nvPr/>
        </p:nvSpPr>
        <p:spPr>
          <a:xfrm>
            <a:off x="7555796" y="15351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de-DE" dirty="0" err="1"/>
              <a:t>ink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63992D-33AC-4B40-8BEB-48EC908228EA}"/>
              </a:ext>
            </a:extLst>
          </p:cNvPr>
          <p:cNvSpPr txBox="1"/>
          <p:nvPr/>
        </p:nvSpPr>
        <p:spPr>
          <a:xfrm>
            <a:off x="4542591" y="1537839"/>
            <a:ext cx="261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Parameter [´parent term’]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A8AAEB-CCC7-4C7F-B8C6-8356E432E9DB}"/>
              </a:ext>
            </a:extLst>
          </p:cNvPr>
          <p:cNvSpPr txBox="1"/>
          <p:nvPr/>
        </p:nvSpPr>
        <p:spPr>
          <a:xfrm>
            <a:off x="4902366" y="1987939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´child term’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96150914-949D-4E77-8357-01F0F508576B}"/>
              </a:ext>
            </a:extLst>
          </p:cNvPr>
          <p:cNvSpPr/>
          <p:nvPr/>
        </p:nvSpPr>
        <p:spPr>
          <a:xfrm rot="8100000" flipH="1">
            <a:off x="4698297" y="1473419"/>
            <a:ext cx="2159927" cy="2062977"/>
          </a:xfrm>
          <a:prstGeom prst="arc">
            <a:avLst>
              <a:gd name="adj1" fmla="val 15133602"/>
              <a:gd name="adj2" fmla="val 2077027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8ED28852-D780-4FC7-9AE5-D5603ACE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569" y="5450014"/>
            <a:ext cx="8411255" cy="12295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/>
              <a:t>Low-friction metadata annotation</a:t>
            </a:r>
          </a:p>
          <a:p>
            <a:pPr>
              <a:buFontTx/>
              <a:buChar char="-"/>
            </a:pPr>
            <a:r>
              <a:rPr lang="en-GB"/>
              <a:t>Familiar spreadsheet, row/column-based environment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325BEF-8BFF-403B-884A-5A71C7D686E0}"/>
              </a:ext>
            </a:extLst>
          </p:cNvPr>
          <p:cNvSpPr txBox="1"/>
          <p:nvPr/>
        </p:nvSpPr>
        <p:spPr>
          <a:xfrm>
            <a:off x="4899122" y="2451627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´child term’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E368A7-8C59-4C04-ADD8-FB5F86E51B2D}"/>
              </a:ext>
            </a:extLst>
          </p:cNvPr>
          <p:cNvSpPr txBox="1"/>
          <p:nvPr/>
        </p:nvSpPr>
        <p:spPr>
          <a:xfrm>
            <a:off x="4895878" y="2895859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´child term’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4B570E-E41D-4436-BFE0-4FCDA649EB87}"/>
              </a:ext>
            </a:extLst>
          </p:cNvPr>
          <p:cNvSpPr txBox="1"/>
          <p:nvPr/>
        </p:nvSpPr>
        <p:spPr>
          <a:xfrm>
            <a:off x="4892634" y="3330363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´child term’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28DC0D-C36B-452E-BBA7-274809EDB309}"/>
              </a:ext>
            </a:extLst>
          </p:cNvPr>
          <p:cNvSpPr txBox="1"/>
          <p:nvPr/>
        </p:nvSpPr>
        <p:spPr>
          <a:xfrm>
            <a:off x="4889390" y="3764867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´child term’</a:t>
            </a:r>
          </a:p>
        </p:txBody>
      </p:sp>
    </p:spTree>
    <p:extLst>
      <p:ext uri="{BB962C8B-B14F-4D97-AF65-F5344CB8AC3E}">
        <p14:creationId xmlns:p14="http://schemas.microsoft.com/office/powerpoint/2010/main" val="194671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D6E020AB-8A09-4F67-BABA-788463E4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/>
              <a:t>Annotation principle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3AB998-7B79-4B14-BDF3-12106C2B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16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0B8A3-8009-40BE-87A2-F4B6C77B4DB6}"/>
              </a:ext>
            </a:extLst>
          </p:cNvPr>
          <p:cNvGrpSpPr/>
          <p:nvPr/>
        </p:nvGrpSpPr>
        <p:grpSpPr>
          <a:xfrm>
            <a:off x="2990957" y="1293165"/>
            <a:ext cx="5637477" cy="3826002"/>
            <a:chOff x="2990957" y="1293165"/>
            <a:chExt cx="5637477" cy="382600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6BFDAD95-9267-4776-B3A2-6E470FC66022}"/>
                </a:ext>
              </a:extLst>
            </p:cNvPr>
            <p:cNvSpPr/>
            <p:nvPr/>
          </p:nvSpPr>
          <p:spPr>
            <a:xfrm>
              <a:off x="2990957" y="1293165"/>
              <a:ext cx="5637477" cy="38234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C8EEFEA-E5A0-430B-BB03-A3B188418642}"/>
                </a:ext>
              </a:extLst>
            </p:cNvPr>
            <p:cNvSpPr/>
            <p:nvPr/>
          </p:nvSpPr>
          <p:spPr>
            <a:xfrm>
              <a:off x="2990957" y="4690096"/>
              <a:ext cx="867120" cy="42907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A</a:t>
              </a:r>
              <a:endParaRPr lang="en-US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7DF63DC-6C25-4300-A43E-C0BE420DF578}"/>
                </a:ext>
              </a:extLst>
            </p:cNvPr>
            <p:cNvSpPr/>
            <p:nvPr/>
          </p:nvSpPr>
          <p:spPr>
            <a:xfrm>
              <a:off x="3858077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accent2">
                      <a:lumMod val="50000"/>
                    </a:schemeClr>
                  </a:solidFill>
                </a:rPr>
                <a:t>B</a:t>
              </a:r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728191B7-CC6B-4EB5-A6A2-55338E70E67D}"/>
                </a:ext>
              </a:extLst>
            </p:cNvPr>
            <p:cNvSpPr/>
            <p:nvPr/>
          </p:nvSpPr>
          <p:spPr>
            <a:xfrm>
              <a:off x="4725198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DDEB3D0C-101C-4D0B-9BC4-60F2E1937D69}"/>
                </a:ext>
              </a:extLst>
            </p:cNvPr>
            <p:cNvSpPr/>
            <p:nvPr/>
          </p:nvSpPr>
          <p:spPr>
            <a:xfrm>
              <a:off x="3210675" y="1565985"/>
              <a:ext cx="1061048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91332395-96CB-4B6A-A6C5-636C86AB0A3F}"/>
                </a:ext>
              </a:extLst>
            </p:cNvPr>
            <p:cNvSpPr/>
            <p:nvPr/>
          </p:nvSpPr>
          <p:spPr>
            <a:xfrm>
              <a:off x="7376867" y="1565985"/>
              <a:ext cx="1061048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5BDBE3E2-0307-41C8-B509-CEEE0BF34374}"/>
                </a:ext>
              </a:extLst>
            </p:cNvPr>
            <p:cNvSpPr/>
            <p:nvPr/>
          </p:nvSpPr>
          <p:spPr>
            <a:xfrm>
              <a:off x="3210675" y="201004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7F0FAFB6-37A0-4FE7-8352-3F529FCE2936}"/>
                </a:ext>
              </a:extLst>
            </p:cNvPr>
            <p:cNvSpPr/>
            <p:nvPr/>
          </p:nvSpPr>
          <p:spPr>
            <a:xfrm>
              <a:off x="7376867" y="201004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7655DA19-4BBC-4B4A-91AC-35083B56AAE4}"/>
                </a:ext>
              </a:extLst>
            </p:cNvPr>
            <p:cNvSpPr/>
            <p:nvPr/>
          </p:nvSpPr>
          <p:spPr>
            <a:xfrm>
              <a:off x="3210675" y="245410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5E0C8DF4-B708-4CC8-BC15-A0F98BB255CA}"/>
                </a:ext>
              </a:extLst>
            </p:cNvPr>
            <p:cNvSpPr/>
            <p:nvPr/>
          </p:nvSpPr>
          <p:spPr>
            <a:xfrm>
              <a:off x="7376867" y="245410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4FF1560B-E193-414C-828D-16A22E7FF7BC}"/>
                </a:ext>
              </a:extLst>
            </p:cNvPr>
            <p:cNvSpPr/>
            <p:nvPr/>
          </p:nvSpPr>
          <p:spPr>
            <a:xfrm>
              <a:off x="5592318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accent2">
                      <a:lumMod val="50000"/>
                    </a:schemeClr>
                  </a:solidFill>
                </a:rPr>
                <a:t>D</a:t>
              </a:r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4" name="Rechteck: abgerundete Ecken 85">
              <a:extLst>
                <a:ext uri="{FF2B5EF4-FFF2-40B4-BE49-F238E27FC236}">
                  <a16:creationId xmlns:a16="http://schemas.microsoft.com/office/drawing/2014/main" id="{B02E8E3C-537E-4929-AB9F-CB03468C561C}"/>
                </a:ext>
              </a:extLst>
            </p:cNvPr>
            <p:cNvSpPr/>
            <p:nvPr/>
          </p:nvSpPr>
          <p:spPr>
            <a:xfrm>
              <a:off x="3210675" y="290625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hteck: abgerundete Ecken 88">
              <a:extLst>
                <a:ext uri="{FF2B5EF4-FFF2-40B4-BE49-F238E27FC236}">
                  <a16:creationId xmlns:a16="http://schemas.microsoft.com/office/drawing/2014/main" id="{8FCCDDFC-B4CB-4506-A12E-A874005CB683}"/>
                </a:ext>
              </a:extLst>
            </p:cNvPr>
            <p:cNvSpPr/>
            <p:nvPr/>
          </p:nvSpPr>
          <p:spPr>
            <a:xfrm>
              <a:off x="7376867" y="290625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hteck: abgerundete Ecken 81">
              <a:extLst>
                <a:ext uri="{FF2B5EF4-FFF2-40B4-BE49-F238E27FC236}">
                  <a16:creationId xmlns:a16="http://schemas.microsoft.com/office/drawing/2014/main" id="{5E25C6B5-1008-4739-9546-419FCBAB2972}"/>
                </a:ext>
              </a:extLst>
            </p:cNvPr>
            <p:cNvSpPr/>
            <p:nvPr/>
          </p:nvSpPr>
          <p:spPr>
            <a:xfrm>
              <a:off x="3210675" y="335031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hteck: abgerundete Ecken 84">
              <a:extLst>
                <a:ext uri="{FF2B5EF4-FFF2-40B4-BE49-F238E27FC236}">
                  <a16:creationId xmlns:a16="http://schemas.microsoft.com/office/drawing/2014/main" id="{8FF0C939-0C45-44ED-AFF0-B14BF54EB3C7}"/>
                </a:ext>
              </a:extLst>
            </p:cNvPr>
            <p:cNvSpPr/>
            <p:nvPr/>
          </p:nvSpPr>
          <p:spPr>
            <a:xfrm>
              <a:off x="7376867" y="335031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hteck: abgerundete Ecken 77">
              <a:extLst>
                <a:ext uri="{FF2B5EF4-FFF2-40B4-BE49-F238E27FC236}">
                  <a16:creationId xmlns:a16="http://schemas.microsoft.com/office/drawing/2014/main" id="{9DF81021-7951-4E2C-852E-DA903F4A51CE}"/>
                </a:ext>
              </a:extLst>
            </p:cNvPr>
            <p:cNvSpPr/>
            <p:nvPr/>
          </p:nvSpPr>
          <p:spPr>
            <a:xfrm>
              <a:off x="3210675" y="379437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FD31FCBC-9A62-47E9-BF1B-F3A33778E0AB}"/>
                </a:ext>
              </a:extLst>
            </p:cNvPr>
            <p:cNvSpPr/>
            <p:nvPr/>
          </p:nvSpPr>
          <p:spPr>
            <a:xfrm>
              <a:off x="4328580" y="1565985"/>
              <a:ext cx="2956218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D639DE6E-7A31-4D61-B085-2803FA545C95}"/>
                </a:ext>
              </a:extLst>
            </p:cNvPr>
            <p:cNvSpPr/>
            <p:nvPr/>
          </p:nvSpPr>
          <p:spPr>
            <a:xfrm>
              <a:off x="4328580" y="2010045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AEF65AB2-793D-4ACD-A65D-2EB653855EDB}"/>
                </a:ext>
              </a:extLst>
            </p:cNvPr>
            <p:cNvSpPr/>
            <p:nvPr/>
          </p:nvSpPr>
          <p:spPr>
            <a:xfrm>
              <a:off x="4328580" y="2454105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hteck: abgerundete Ecken 87">
              <a:extLst>
                <a:ext uri="{FF2B5EF4-FFF2-40B4-BE49-F238E27FC236}">
                  <a16:creationId xmlns:a16="http://schemas.microsoft.com/office/drawing/2014/main" id="{DE3E90F8-9023-4220-BD1D-0F588A92903B}"/>
                </a:ext>
              </a:extLst>
            </p:cNvPr>
            <p:cNvSpPr/>
            <p:nvPr/>
          </p:nvSpPr>
          <p:spPr>
            <a:xfrm>
              <a:off x="4328580" y="290625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hteck: abgerundete Ecken 83">
              <a:extLst>
                <a:ext uri="{FF2B5EF4-FFF2-40B4-BE49-F238E27FC236}">
                  <a16:creationId xmlns:a16="http://schemas.microsoft.com/office/drawing/2014/main" id="{B03EB315-A377-47E2-8332-82F8BB3B1CFB}"/>
                </a:ext>
              </a:extLst>
            </p:cNvPr>
            <p:cNvSpPr/>
            <p:nvPr/>
          </p:nvSpPr>
          <p:spPr>
            <a:xfrm>
              <a:off x="4328580" y="335031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: abgerundete Ecken 79">
              <a:extLst>
                <a:ext uri="{FF2B5EF4-FFF2-40B4-BE49-F238E27FC236}">
                  <a16:creationId xmlns:a16="http://schemas.microsoft.com/office/drawing/2014/main" id="{6D70EF0D-A835-4120-A5D2-5F29253B4812}"/>
                </a:ext>
              </a:extLst>
            </p:cNvPr>
            <p:cNvSpPr/>
            <p:nvPr/>
          </p:nvSpPr>
          <p:spPr>
            <a:xfrm>
              <a:off x="4328580" y="379437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80">
              <a:extLst>
                <a:ext uri="{FF2B5EF4-FFF2-40B4-BE49-F238E27FC236}">
                  <a16:creationId xmlns:a16="http://schemas.microsoft.com/office/drawing/2014/main" id="{1335C018-79D6-4A49-8CD0-C4172895E544}"/>
                </a:ext>
              </a:extLst>
            </p:cNvPr>
            <p:cNvSpPr/>
            <p:nvPr/>
          </p:nvSpPr>
          <p:spPr>
            <a:xfrm>
              <a:off x="7376867" y="379437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76C632-E329-48D8-AF68-78412798987C}"/>
                </a:ext>
              </a:extLst>
            </p:cNvPr>
            <p:cNvSpPr txBox="1"/>
            <p:nvPr/>
          </p:nvSpPr>
          <p:spPr>
            <a:xfrm>
              <a:off x="3311986" y="1528395"/>
              <a:ext cx="886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Sample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A888F6E-08A4-4EB9-AD65-4DC5F64E1CC6}"/>
                </a:ext>
              </a:extLst>
            </p:cNvPr>
            <p:cNvSpPr txBox="1"/>
            <p:nvPr/>
          </p:nvSpPr>
          <p:spPr>
            <a:xfrm>
              <a:off x="7585031" y="1528395"/>
              <a:ext cx="628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Data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763992D-33AC-4B40-8BEB-48EC908228EA}"/>
                </a:ext>
              </a:extLst>
            </p:cNvPr>
            <p:cNvSpPr txBox="1"/>
            <p:nvPr/>
          </p:nvSpPr>
          <p:spPr>
            <a:xfrm>
              <a:off x="4328580" y="1537839"/>
              <a:ext cx="308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Parameter [instrument model]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A8AAEB-CCC7-4C7F-B8C6-8356E432E9DB}"/>
                </a:ext>
              </a:extLst>
            </p:cNvPr>
            <p:cNvSpPr txBox="1"/>
            <p:nvPr/>
          </p:nvSpPr>
          <p:spPr>
            <a:xfrm>
              <a:off x="4902366" y="1987939"/>
              <a:ext cx="19456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/>
                <a:t>´TripleTOF4600 ’</a:t>
              </a: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96150914-949D-4E77-8357-01F0F508576B}"/>
                </a:ext>
              </a:extLst>
            </p:cNvPr>
            <p:cNvSpPr/>
            <p:nvPr/>
          </p:nvSpPr>
          <p:spPr>
            <a:xfrm rot="8100000" flipH="1">
              <a:off x="4698297" y="1473419"/>
              <a:ext cx="2159927" cy="2062977"/>
            </a:xfrm>
            <a:prstGeom prst="arc">
              <a:avLst>
                <a:gd name="adj1" fmla="val 15133602"/>
                <a:gd name="adj2" fmla="val 20770273"/>
              </a:avLst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325BEF-8BFF-403B-884A-5A71C7D686E0}"/>
                </a:ext>
              </a:extLst>
            </p:cNvPr>
            <p:cNvSpPr txBox="1"/>
            <p:nvPr/>
          </p:nvSpPr>
          <p:spPr>
            <a:xfrm>
              <a:off x="4899122" y="2451627"/>
              <a:ext cx="19456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/>
                <a:t>´TripleTOF4600 ’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E368A7-8C59-4C04-ADD8-FB5F86E51B2D}"/>
                </a:ext>
              </a:extLst>
            </p:cNvPr>
            <p:cNvSpPr txBox="1"/>
            <p:nvPr/>
          </p:nvSpPr>
          <p:spPr>
            <a:xfrm>
              <a:off x="4895878" y="2895859"/>
              <a:ext cx="19456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´TripleTOF4600 ’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4B570E-E41D-4436-BFE0-4FCDA649EB87}"/>
                </a:ext>
              </a:extLst>
            </p:cNvPr>
            <p:cNvSpPr txBox="1"/>
            <p:nvPr/>
          </p:nvSpPr>
          <p:spPr>
            <a:xfrm>
              <a:off x="4892634" y="3330363"/>
              <a:ext cx="19456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/>
                <a:t>´TripleTOF4600 ’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28DC0D-C36B-452E-BBA7-274809EDB309}"/>
                </a:ext>
              </a:extLst>
            </p:cNvPr>
            <p:cNvSpPr txBox="1"/>
            <p:nvPr/>
          </p:nvSpPr>
          <p:spPr>
            <a:xfrm>
              <a:off x="4889390" y="3764867"/>
              <a:ext cx="19456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/>
                <a:t>´TripleTOF4600 ’</a:t>
              </a:r>
            </a:p>
          </p:txBody>
        </p:sp>
      </p:grpSp>
      <p:sp>
        <p:nvSpPr>
          <p:cNvPr id="42" name="Inhaltsplatzhalter 2">
            <a:extLst>
              <a:ext uri="{FF2B5EF4-FFF2-40B4-BE49-F238E27FC236}">
                <a16:creationId xmlns:a16="http://schemas.microsoft.com/office/drawing/2014/main" id="{E9301369-EA73-4A00-8A5A-ECE116EA2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68" y="5410296"/>
            <a:ext cx="8411255" cy="12295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/>
              <a:t>Low-friction metadata annotation</a:t>
            </a:r>
          </a:p>
          <a:p>
            <a:pPr>
              <a:buFontTx/>
              <a:buChar char="-"/>
            </a:pPr>
            <a:r>
              <a:rPr lang="en-GB"/>
              <a:t>Familiar spreadsheet, row/column-based environment</a:t>
            </a:r>
          </a:p>
        </p:txBody>
      </p:sp>
    </p:spTree>
    <p:extLst>
      <p:ext uri="{BB962C8B-B14F-4D97-AF65-F5344CB8AC3E}">
        <p14:creationId xmlns:p14="http://schemas.microsoft.com/office/powerpoint/2010/main" val="177129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D6E020AB-8A09-4F67-BABA-788463E4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dirty="0"/>
              <a:t>Templates and checklists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BFDAD95-9267-4776-B3A2-6E470FC66022}"/>
              </a:ext>
            </a:extLst>
          </p:cNvPr>
          <p:cNvSpPr/>
          <p:nvPr/>
        </p:nvSpPr>
        <p:spPr>
          <a:xfrm>
            <a:off x="2990957" y="1293165"/>
            <a:ext cx="5637477" cy="382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C8EEFEA-E5A0-430B-BB03-A3B188418642}"/>
              </a:ext>
            </a:extLst>
          </p:cNvPr>
          <p:cNvSpPr/>
          <p:nvPr/>
        </p:nvSpPr>
        <p:spPr>
          <a:xfrm>
            <a:off x="2990957" y="4690096"/>
            <a:ext cx="867120" cy="429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</a:t>
            </a:r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7DF63DC-6C25-4300-A43E-C0BE420DF578}"/>
              </a:ext>
            </a:extLst>
          </p:cNvPr>
          <p:cNvSpPr/>
          <p:nvPr/>
        </p:nvSpPr>
        <p:spPr>
          <a:xfrm>
            <a:off x="3858077" y="4690094"/>
            <a:ext cx="867120" cy="429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28191B7-CC6B-4EB5-A6A2-55338E70E67D}"/>
              </a:ext>
            </a:extLst>
          </p:cNvPr>
          <p:cNvSpPr/>
          <p:nvPr/>
        </p:nvSpPr>
        <p:spPr>
          <a:xfrm>
            <a:off x="4725198" y="4690094"/>
            <a:ext cx="867120" cy="429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DDEB3D0C-101C-4D0B-9BC4-60F2E1937D69}"/>
              </a:ext>
            </a:extLst>
          </p:cNvPr>
          <p:cNvSpPr/>
          <p:nvPr/>
        </p:nvSpPr>
        <p:spPr>
          <a:xfrm>
            <a:off x="3210675" y="1565985"/>
            <a:ext cx="1061048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91332395-96CB-4B6A-A6C5-636C86AB0A3F}"/>
              </a:ext>
            </a:extLst>
          </p:cNvPr>
          <p:cNvSpPr/>
          <p:nvPr/>
        </p:nvSpPr>
        <p:spPr>
          <a:xfrm>
            <a:off x="7376867" y="1565985"/>
            <a:ext cx="1061048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5BDBE3E2-0307-41C8-B509-CEEE0BF34374}"/>
              </a:ext>
            </a:extLst>
          </p:cNvPr>
          <p:cNvSpPr/>
          <p:nvPr/>
        </p:nvSpPr>
        <p:spPr>
          <a:xfrm>
            <a:off x="3210675" y="2010045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7F0FAFB6-37A0-4FE7-8352-3F529FCE2936}"/>
              </a:ext>
            </a:extLst>
          </p:cNvPr>
          <p:cNvSpPr/>
          <p:nvPr/>
        </p:nvSpPr>
        <p:spPr>
          <a:xfrm>
            <a:off x="7376867" y="2010045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7655DA19-4BBC-4B4A-91AC-35083B56AAE4}"/>
              </a:ext>
            </a:extLst>
          </p:cNvPr>
          <p:cNvSpPr/>
          <p:nvPr/>
        </p:nvSpPr>
        <p:spPr>
          <a:xfrm>
            <a:off x="3210675" y="2454105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5E0C8DF4-B708-4CC8-BC15-A0F98BB255CA}"/>
              </a:ext>
            </a:extLst>
          </p:cNvPr>
          <p:cNvSpPr/>
          <p:nvPr/>
        </p:nvSpPr>
        <p:spPr>
          <a:xfrm>
            <a:off x="7376867" y="2454105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FF1560B-E193-414C-828D-16A22E7FF7BC}"/>
              </a:ext>
            </a:extLst>
          </p:cNvPr>
          <p:cNvSpPr/>
          <p:nvPr/>
        </p:nvSpPr>
        <p:spPr>
          <a:xfrm>
            <a:off x="5592318" y="4690094"/>
            <a:ext cx="867120" cy="429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D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Rechteck: abgerundete Ecken 85">
            <a:extLst>
              <a:ext uri="{FF2B5EF4-FFF2-40B4-BE49-F238E27FC236}">
                <a16:creationId xmlns:a16="http://schemas.microsoft.com/office/drawing/2014/main" id="{B02E8E3C-537E-4929-AB9F-CB03468C561C}"/>
              </a:ext>
            </a:extLst>
          </p:cNvPr>
          <p:cNvSpPr/>
          <p:nvPr/>
        </p:nvSpPr>
        <p:spPr>
          <a:xfrm>
            <a:off x="3210675" y="290625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: abgerundete Ecken 88">
            <a:extLst>
              <a:ext uri="{FF2B5EF4-FFF2-40B4-BE49-F238E27FC236}">
                <a16:creationId xmlns:a16="http://schemas.microsoft.com/office/drawing/2014/main" id="{8FCCDDFC-B4CB-4506-A12E-A874005CB683}"/>
              </a:ext>
            </a:extLst>
          </p:cNvPr>
          <p:cNvSpPr/>
          <p:nvPr/>
        </p:nvSpPr>
        <p:spPr>
          <a:xfrm>
            <a:off x="7376867" y="290625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hteck: abgerundete Ecken 81">
            <a:extLst>
              <a:ext uri="{FF2B5EF4-FFF2-40B4-BE49-F238E27FC236}">
                <a16:creationId xmlns:a16="http://schemas.microsoft.com/office/drawing/2014/main" id="{5E25C6B5-1008-4739-9546-419FCBAB2972}"/>
              </a:ext>
            </a:extLst>
          </p:cNvPr>
          <p:cNvSpPr/>
          <p:nvPr/>
        </p:nvSpPr>
        <p:spPr>
          <a:xfrm>
            <a:off x="3210675" y="335031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84">
            <a:extLst>
              <a:ext uri="{FF2B5EF4-FFF2-40B4-BE49-F238E27FC236}">
                <a16:creationId xmlns:a16="http://schemas.microsoft.com/office/drawing/2014/main" id="{8FF0C939-0C45-44ED-AFF0-B14BF54EB3C7}"/>
              </a:ext>
            </a:extLst>
          </p:cNvPr>
          <p:cNvSpPr/>
          <p:nvPr/>
        </p:nvSpPr>
        <p:spPr>
          <a:xfrm>
            <a:off x="7376867" y="335031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hteck: abgerundete Ecken 77">
            <a:extLst>
              <a:ext uri="{FF2B5EF4-FFF2-40B4-BE49-F238E27FC236}">
                <a16:creationId xmlns:a16="http://schemas.microsoft.com/office/drawing/2014/main" id="{9DF81021-7951-4E2C-852E-DA903F4A51CE}"/>
              </a:ext>
            </a:extLst>
          </p:cNvPr>
          <p:cNvSpPr/>
          <p:nvPr/>
        </p:nvSpPr>
        <p:spPr>
          <a:xfrm>
            <a:off x="3210675" y="379437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FD31FCBC-9A62-47E9-BF1B-F3A33778E0AB}"/>
              </a:ext>
            </a:extLst>
          </p:cNvPr>
          <p:cNvSpPr/>
          <p:nvPr/>
        </p:nvSpPr>
        <p:spPr>
          <a:xfrm>
            <a:off x="4328580" y="1565985"/>
            <a:ext cx="2956218" cy="32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D639DE6E-7A31-4D61-B085-2803FA545C95}"/>
              </a:ext>
            </a:extLst>
          </p:cNvPr>
          <p:cNvSpPr/>
          <p:nvPr/>
        </p:nvSpPr>
        <p:spPr>
          <a:xfrm>
            <a:off x="4328580" y="2010045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AEF65AB2-793D-4ACD-A65D-2EB653855EDB}"/>
              </a:ext>
            </a:extLst>
          </p:cNvPr>
          <p:cNvSpPr/>
          <p:nvPr/>
        </p:nvSpPr>
        <p:spPr>
          <a:xfrm>
            <a:off x="4328580" y="2454105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hteck: abgerundete Ecken 87">
            <a:extLst>
              <a:ext uri="{FF2B5EF4-FFF2-40B4-BE49-F238E27FC236}">
                <a16:creationId xmlns:a16="http://schemas.microsoft.com/office/drawing/2014/main" id="{DE3E90F8-9023-4220-BD1D-0F588A92903B}"/>
              </a:ext>
            </a:extLst>
          </p:cNvPr>
          <p:cNvSpPr/>
          <p:nvPr/>
        </p:nvSpPr>
        <p:spPr>
          <a:xfrm>
            <a:off x="4328580" y="2906253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: abgerundete Ecken 83">
            <a:extLst>
              <a:ext uri="{FF2B5EF4-FFF2-40B4-BE49-F238E27FC236}">
                <a16:creationId xmlns:a16="http://schemas.microsoft.com/office/drawing/2014/main" id="{B03EB315-A377-47E2-8332-82F8BB3B1CFB}"/>
              </a:ext>
            </a:extLst>
          </p:cNvPr>
          <p:cNvSpPr/>
          <p:nvPr/>
        </p:nvSpPr>
        <p:spPr>
          <a:xfrm>
            <a:off x="4328580" y="3350313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hteck: abgerundete Ecken 79">
            <a:extLst>
              <a:ext uri="{FF2B5EF4-FFF2-40B4-BE49-F238E27FC236}">
                <a16:creationId xmlns:a16="http://schemas.microsoft.com/office/drawing/2014/main" id="{6D70EF0D-A835-4120-A5D2-5F29253B4812}"/>
              </a:ext>
            </a:extLst>
          </p:cNvPr>
          <p:cNvSpPr/>
          <p:nvPr/>
        </p:nvSpPr>
        <p:spPr>
          <a:xfrm>
            <a:off x="4328580" y="3794373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hteck: abgerundete Ecken 80">
            <a:extLst>
              <a:ext uri="{FF2B5EF4-FFF2-40B4-BE49-F238E27FC236}">
                <a16:creationId xmlns:a16="http://schemas.microsoft.com/office/drawing/2014/main" id="{1335C018-79D6-4A49-8CD0-C4172895E544}"/>
              </a:ext>
            </a:extLst>
          </p:cNvPr>
          <p:cNvSpPr/>
          <p:nvPr/>
        </p:nvSpPr>
        <p:spPr>
          <a:xfrm>
            <a:off x="7376867" y="379437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6C632-E329-48D8-AF68-78412798987C}"/>
              </a:ext>
            </a:extLst>
          </p:cNvPr>
          <p:cNvSpPr txBox="1"/>
          <p:nvPr/>
        </p:nvSpPr>
        <p:spPr>
          <a:xfrm>
            <a:off x="3417198" y="15381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888F6E-08A4-4EB9-AD65-4DC5F64E1CC6}"/>
              </a:ext>
            </a:extLst>
          </p:cNvPr>
          <p:cNvSpPr txBox="1"/>
          <p:nvPr/>
        </p:nvSpPr>
        <p:spPr>
          <a:xfrm>
            <a:off x="7495355" y="152767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63992D-33AC-4B40-8BEB-48EC908228EA}"/>
              </a:ext>
            </a:extLst>
          </p:cNvPr>
          <p:cNvSpPr txBox="1"/>
          <p:nvPr/>
        </p:nvSpPr>
        <p:spPr>
          <a:xfrm>
            <a:off x="4542591" y="1537839"/>
            <a:ext cx="261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Parameter [´parent term’]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A8AAEB-CCC7-4C7F-B8C6-8356E432E9DB}"/>
              </a:ext>
            </a:extLst>
          </p:cNvPr>
          <p:cNvSpPr txBox="1"/>
          <p:nvPr/>
        </p:nvSpPr>
        <p:spPr>
          <a:xfrm>
            <a:off x="4902366" y="1987939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´child term’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96150914-949D-4E77-8357-01F0F508576B}"/>
              </a:ext>
            </a:extLst>
          </p:cNvPr>
          <p:cNvSpPr/>
          <p:nvPr/>
        </p:nvSpPr>
        <p:spPr>
          <a:xfrm rot="8100000" flipH="1">
            <a:off x="4698297" y="1473419"/>
            <a:ext cx="2159927" cy="2062977"/>
          </a:xfrm>
          <a:prstGeom prst="arc">
            <a:avLst>
              <a:gd name="adj1" fmla="val 15133602"/>
              <a:gd name="adj2" fmla="val 2077027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325BEF-8BFF-403B-884A-5A71C7D686E0}"/>
              </a:ext>
            </a:extLst>
          </p:cNvPr>
          <p:cNvSpPr txBox="1"/>
          <p:nvPr/>
        </p:nvSpPr>
        <p:spPr>
          <a:xfrm>
            <a:off x="4899122" y="2451627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´child term’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E368A7-8C59-4C04-ADD8-FB5F86E51B2D}"/>
              </a:ext>
            </a:extLst>
          </p:cNvPr>
          <p:cNvSpPr txBox="1"/>
          <p:nvPr/>
        </p:nvSpPr>
        <p:spPr>
          <a:xfrm>
            <a:off x="4895878" y="2895859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´child term’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4B570E-E41D-4436-BFE0-4FCDA649EB87}"/>
              </a:ext>
            </a:extLst>
          </p:cNvPr>
          <p:cNvSpPr txBox="1"/>
          <p:nvPr/>
        </p:nvSpPr>
        <p:spPr>
          <a:xfrm>
            <a:off x="4892634" y="3330363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´child term’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28DC0D-C36B-452E-BBA7-274809EDB309}"/>
              </a:ext>
            </a:extLst>
          </p:cNvPr>
          <p:cNvSpPr txBox="1"/>
          <p:nvPr/>
        </p:nvSpPr>
        <p:spPr>
          <a:xfrm>
            <a:off x="4889390" y="3764867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´child term’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2E73EEF-A76B-45FE-86C3-151A13F67ED3}"/>
              </a:ext>
            </a:extLst>
          </p:cNvPr>
          <p:cNvSpPr/>
          <p:nvPr/>
        </p:nvSpPr>
        <p:spPr>
          <a:xfrm>
            <a:off x="9337923" y="930769"/>
            <a:ext cx="1539016" cy="153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04A213B-146E-49A9-A651-7CB2BDB98F83}"/>
              </a:ext>
            </a:extLst>
          </p:cNvPr>
          <p:cNvGrpSpPr/>
          <p:nvPr/>
        </p:nvGrpSpPr>
        <p:grpSpPr>
          <a:xfrm>
            <a:off x="9959500" y="335028"/>
            <a:ext cx="1171338" cy="1136036"/>
            <a:chOff x="1084502" y="1411551"/>
            <a:chExt cx="3940810" cy="3822043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85D86B4-792A-4DAA-BBE6-A69A3681D84B}"/>
                </a:ext>
              </a:extLst>
            </p:cNvPr>
            <p:cNvGrpSpPr/>
            <p:nvPr/>
          </p:nvGrpSpPr>
          <p:grpSpPr>
            <a:xfrm>
              <a:off x="1084502" y="2223407"/>
              <a:ext cx="1184950" cy="884717"/>
              <a:chOff x="3797857" y="2077992"/>
              <a:chExt cx="1184950" cy="884717"/>
            </a:xfrm>
            <a:solidFill>
              <a:schemeClr val="bg1">
                <a:alpha val="5000"/>
              </a:schemeClr>
            </a:solidFill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3CD637A-DD22-443D-B1F1-BD67D387F6FF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EC499E4-891B-4066-93AE-DDAE75990A11}"/>
                  </a:ext>
                </a:extLst>
              </p:cNvPr>
              <p:cNvCxnSpPr>
                <a:cxnSpLocks/>
                <a:stCxn id="143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7124010-F3E1-4A96-B589-36998C60C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87BA05E-0799-4664-BD65-061F4E9F2B77}"/>
                </a:ext>
              </a:extLst>
            </p:cNvPr>
            <p:cNvGrpSpPr/>
            <p:nvPr/>
          </p:nvGrpSpPr>
          <p:grpSpPr>
            <a:xfrm>
              <a:off x="1493651" y="4135889"/>
              <a:ext cx="1140532" cy="884717"/>
              <a:chOff x="4207006" y="3990474"/>
              <a:chExt cx="1140532" cy="884717"/>
            </a:xfrm>
            <a:solidFill>
              <a:schemeClr val="bg1">
                <a:alpha val="5000"/>
              </a:schemeClr>
            </a:solidFill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63C98A1-2B4C-4FED-B8D2-72FCEC1794C1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DA8799A-90AA-498A-BADE-A0D41B60EA51}"/>
                  </a:ext>
                </a:extLst>
              </p:cNvPr>
              <p:cNvCxnSpPr>
                <a:cxnSpLocks/>
                <a:stCxn id="140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2C5EDF3-FBBB-4A7B-9386-E24CE661D4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C50CEA4-4D1C-457A-BA1D-8DEB12D35895}"/>
                </a:ext>
              </a:extLst>
            </p:cNvPr>
            <p:cNvGrpSpPr/>
            <p:nvPr/>
          </p:nvGrpSpPr>
          <p:grpSpPr>
            <a:xfrm>
              <a:off x="3352430" y="2708825"/>
              <a:ext cx="1672882" cy="561427"/>
              <a:chOff x="6065785" y="2563410"/>
              <a:chExt cx="1672882" cy="561427"/>
            </a:xfrm>
            <a:solidFill>
              <a:schemeClr val="bg1">
                <a:alpha val="5000"/>
              </a:schemeClr>
            </a:solidFill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450E829-02BF-4E95-ABCA-9A0166806BC4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A83C8EF-04AE-4851-A6BA-32EE3759D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11EF64F-1AC6-4B33-A7AD-88B74998FF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4C28B8D-AF98-4251-836B-8E09AB5659A0}"/>
                </a:ext>
              </a:extLst>
            </p:cNvPr>
            <p:cNvGrpSpPr/>
            <p:nvPr/>
          </p:nvGrpSpPr>
          <p:grpSpPr>
            <a:xfrm>
              <a:off x="3188094" y="3969944"/>
              <a:ext cx="1367306" cy="1263650"/>
              <a:chOff x="5901449" y="3824529"/>
              <a:chExt cx="1367306" cy="1263650"/>
            </a:xfrm>
            <a:solidFill>
              <a:schemeClr val="bg1">
                <a:alpha val="5000"/>
              </a:schemeClr>
            </a:solidFill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B41BC61-2F38-405D-BC22-03D13E12576C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5BEC16C-D842-4851-A8A8-5ABD2BE954D9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D5925D6-ABEE-471F-A31F-2734AAE26D48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7BF931B-813A-464C-98B6-D5BD22C9F4CB}"/>
                </a:ext>
              </a:extLst>
            </p:cNvPr>
            <p:cNvGrpSpPr/>
            <p:nvPr/>
          </p:nvGrpSpPr>
          <p:grpSpPr>
            <a:xfrm>
              <a:off x="1794090" y="2404208"/>
              <a:ext cx="2618923" cy="2400175"/>
              <a:chOff x="4507445" y="2258793"/>
              <a:chExt cx="2618923" cy="2400175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3DFCD9C8-FC3A-4F3B-A907-E55281A34685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ln w="28575" cap="rnd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0300CAC-0B76-412D-B76E-0BF3A35849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ln w="28575" cap="rnd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63BF98B-796D-4D65-BE24-70294FD7C7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ln w="28575" cap="rnd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1A1C73-E497-4D21-8183-2BC935B7FAE2}"/>
                </a:ext>
              </a:extLst>
            </p:cNvPr>
            <p:cNvGrpSpPr/>
            <p:nvPr/>
          </p:nvGrpSpPr>
          <p:grpSpPr>
            <a:xfrm>
              <a:off x="2372126" y="3001785"/>
              <a:ext cx="1202748" cy="1174906"/>
              <a:chOff x="3896723" y="1685569"/>
              <a:chExt cx="2702070" cy="2377086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0E74D93-C536-40AC-AB80-ED9E1D831E37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28575" cap="rnd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0B05B5A-0DB1-47D3-AD58-37A8971580F1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28575" cap="rnd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Freeform: Shape 127" descr="Magnifying glass">
              <a:extLst>
                <a:ext uri="{FF2B5EF4-FFF2-40B4-BE49-F238E27FC236}">
                  <a16:creationId xmlns:a16="http://schemas.microsoft.com/office/drawing/2014/main" id="{177D2EFD-0B4E-466C-9A54-E4FBC830E278}"/>
                </a:ext>
              </a:extLst>
            </p:cNvPr>
            <p:cNvSpPr/>
            <p:nvPr/>
          </p:nvSpPr>
          <p:spPr>
            <a:xfrm rot="15596802">
              <a:off x="3576233" y="1410880"/>
              <a:ext cx="1151556" cy="1152898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ln w="28575" cap="rnd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F535BAC-4011-4875-8520-C27DFD970693}"/>
              </a:ext>
            </a:extLst>
          </p:cNvPr>
          <p:cNvGrpSpPr/>
          <p:nvPr/>
        </p:nvGrpSpPr>
        <p:grpSpPr>
          <a:xfrm>
            <a:off x="9627455" y="1421460"/>
            <a:ext cx="950247" cy="770232"/>
            <a:chOff x="8672770" y="2870828"/>
            <a:chExt cx="1407763" cy="1306730"/>
          </a:xfrm>
        </p:grpSpPr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C51CA491-6943-4454-A5A7-E4F000138DC4}"/>
                </a:ext>
              </a:extLst>
            </p:cNvPr>
            <p:cNvSpPr/>
            <p:nvPr/>
          </p:nvSpPr>
          <p:spPr>
            <a:xfrm rot="10800000">
              <a:off x="9900484" y="2870828"/>
              <a:ext cx="180049" cy="1294919"/>
            </a:xfrm>
            <a:prstGeom prst="leftBrace">
              <a:avLst>
                <a:gd name="adj1" fmla="val 53301"/>
                <a:gd name="adj2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1" name="Left Brace 120">
              <a:extLst>
                <a:ext uri="{FF2B5EF4-FFF2-40B4-BE49-F238E27FC236}">
                  <a16:creationId xmlns:a16="http://schemas.microsoft.com/office/drawing/2014/main" id="{66259E33-8DA7-4651-B5F8-06B720CD538D}"/>
                </a:ext>
              </a:extLst>
            </p:cNvPr>
            <p:cNvSpPr/>
            <p:nvPr/>
          </p:nvSpPr>
          <p:spPr>
            <a:xfrm>
              <a:off x="8672770" y="2882639"/>
              <a:ext cx="180049" cy="1294919"/>
            </a:xfrm>
            <a:prstGeom prst="leftBrace">
              <a:avLst>
                <a:gd name="adj1" fmla="val 53301"/>
                <a:gd name="adj2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E04A4413-22F5-4CFC-B493-2E48859F37C1}"/>
              </a:ext>
            </a:extLst>
          </p:cNvPr>
          <p:cNvSpPr txBox="1"/>
          <p:nvPr/>
        </p:nvSpPr>
        <p:spPr>
          <a:xfrm>
            <a:off x="9887197" y="1580757"/>
            <a:ext cx="427911" cy="538470"/>
          </a:xfrm>
          <a:custGeom>
            <a:avLst/>
            <a:gdLst/>
            <a:ahLst/>
            <a:cxnLst/>
            <a:rect l="l" t="t" r="r" b="b"/>
            <a:pathLst>
              <a:path w="633938" h="797728">
                <a:moveTo>
                  <a:pt x="0" y="0"/>
                </a:moveTo>
                <a:lnTo>
                  <a:pt x="633938" y="0"/>
                </a:lnTo>
                <a:lnTo>
                  <a:pt x="633938" y="134950"/>
                </a:lnTo>
                <a:lnTo>
                  <a:pt x="397776" y="134950"/>
                </a:lnTo>
                <a:lnTo>
                  <a:pt x="397776" y="797728"/>
                </a:lnTo>
                <a:lnTo>
                  <a:pt x="236706" y="797728"/>
                </a:lnTo>
                <a:lnTo>
                  <a:pt x="236706" y="134950"/>
                </a:lnTo>
                <a:lnTo>
                  <a:pt x="0" y="1349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60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212DF4-DAF4-462E-BF45-8314B4D538B6}"/>
              </a:ext>
            </a:extLst>
          </p:cNvPr>
          <p:cNvSpPr txBox="1"/>
          <p:nvPr/>
        </p:nvSpPr>
        <p:spPr>
          <a:xfrm>
            <a:off x="8798052" y="1383931"/>
            <a:ext cx="412256" cy="50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=</a:t>
            </a:r>
          </a:p>
        </p:txBody>
      </p:sp>
      <p:sp>
        <p:nvSpPr>
          <p:cNvPr id="147" name="Content Placeholder 2">
            <a:extLst>
              <a:ext uri="{FF2B5EF4-FFF2-40B4-BE49-F238E27FC236}">
                <a16:creationId xmlns:a16="http://schemas.microsoft.com/office/drawing/2014/main" id="{403EBDFF-DE63-4691-8E3F-F1CCACC8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8917"/>
            <a:ext cx="10515600" cy="6782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Checklists and requirements can be displayed as templates </a:t>
            </a:r>
          </a:p>
        </p:txBody>
      </p:sp>
      <p:sp>
        <p:nvSpPr>
          <p:cNvPr id="67" name="Foliennummernplatzhalter 8">
            <a:extLst>
              <a:ext uri="{FF2B5EF4-FFF2-40B4-BE49-F238E27FC236}">
                <a16:creationId xmlns:a16="http://schemas.microsoft.com/office/drawing/2014/main" id="{DCD1DA48-D127-4D8A-BA19-4727295A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BC9728D-601D-4750-A7D4-1F9C7A4BF5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2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65" y="2925"/>
            <a:ext cx="11852135" cy="1321140"/>
          </a:xfrm>
        </p:spPr>
        <p:txBody>
          <a:bodyPr/>
          <a:lstStyle/>
          <a:p>
            <a:r>
              <a:rPr lang="en-US" dirty="0"/>
              <a:t>Realization of lab-specific metadata templates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39B098A-433C-45AC-BE67-B4EF27058E2C}"/>
              </a:ext>
            </a:extLst>
          </p:cNvPr>
          <p:cNvGrpSpPr/>
          <p:nvPr/>
        </p:nvGrpSpPr>
        <p:grpSpPr>
          <a:xfrm>
            <a:off x="3062349" y="1480699"/>
            <a:ext cx="6067302" cy="4569400"/>
            <a:chOff x="2749334" y="1480699"/>
            <a:chExt cx="6067302" cy="4569400"/>
          </a:xfrm>
        </p:grpSpPr>
        <p:sp>
          <p:nvSpPr>
            <p:cNvPr id="486" name="Rectangle: Rounded Corners 485">
              <a:extLst>
                <a:ext uri="{FF2B5EF4-FFF2-40B4-BE49-F238E27FC236}">
                  <a16:creationId xmlns:a16="http://schemas.microsoft.com/office/drawing/2014/main" id="{33CAEBF3-3747-4FDD-9680-CF02DEEC34A5}"/>
                </a:ext>
              </a:extLst>
            </p:cNvPr>
            <p:cNvSpPr/>
            <p:nvPr/>
          </p:nvSpPr>
          <p:spPr>
            <a:xfrm>
              <a:off x="3375365" y="1872464"/>
              <a:ext cx="2925025" cy="154306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5A9AC6B-8011-4CB2-AB0E-A1C494B20F74}"/>
                </a:ext>
              </a:extLst>
            </p:cNvPr>
            <p:cNvSpPr/>
            <p:nvPr/>
          </p:nvSpPr>
          <p:spPr>
            <a:xfrm>
              <a:off x="3990858" y="2009468"/>
              <a:ext cx="1018227" cy="253916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en-US" sz="105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measurements</a:t>
              </a:r>
              <a:endParaRPr lang="en-US" sz="11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9EE4720-593E-4053-87AF-AEC9C8457765}"/>
                </a:ext>
              </a:extLst>
            </p:cNvPr>
            <p:cNvSpPr/>
            <p:nvPr/>
          </p:nvSpPr>
          <p:spPr>
            <a:xfrm>
              <a:off x="5581223" y="1997678"/>
              <a:ext cx="779381" cy="253916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en-US" sz="105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processing</a:t>
              </a:r>
              <a:endParaRPr lang="en-US" sz="11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7" name="Right Arrow 68">
              <a:extLst>
                <a:ext uri="{FF2B5EF4-FFF2-40B4-BE49-F238E27FC236}">
                  <a16:creationId xmlns:a16="http://schemas.microsoft.com/office/drawing/2014/main" id="{AB2F2200-D813-4CFF-9CE0-72BA3A454016}"/>
                </a:ext>
              </a:extLst>
            </p:cNvPr>
            <p:cNvSpPr/>
            <p:nvPr/>
          </p:nvSpPr>
          <p:spPr>
            <a:xfrm>
              <a:off x="5835395" y="2267390"/>
              <a:ext cx="289642" cy="119393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8" name="Right Arrow 69">
              <a:extLst>
                <a:ext uri="{FF2B5EF4-FFF2-40B4-BE49-F238E27FC236}">
                  <a16:creationId xmlns:a16="http://schemas.microsoft.com/office/drawing/2014/main" id="{838E95AD-C6BE-40E0-9707-EF25B3975D20}"/>
                </a:ext>
              </a:extLst>
            </p:cNvPr>
            <p:cNvSpPr/>
            <p:nvPr/>
          </p:nvSpPr>
          <p:spPr>
            <a:xfrm>
              <a:off x="4676158" y="2978970"/>
              <a:ext cx="289642" cy="119393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E687976A-A87B-4A65-9A14-09197055CABB}"/>
                </a:ext>
              </a:extLst>
            </p:cNvPr>
            <p:cNvSpPr/>
            <p:nvPr/>
          </p:nvSpPr>
          <p:spPr>
            <a:xfrm>
              <a:off x="4465090" y="2681052"/>
              <a:ext cx="638844" cy="25391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105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analysis</a:t>
              </a:r>
              <a:endParaRPr lang="en-US" sz="11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0" name="Right Arrow 68">
              <a:extLst>
                <a:ext uri="{FF2B5EF4-FFF2-40B4-BE49-F238E27FC236}">
                  <a16:creationId xmlns:a16="http://schemas.microsoft.com/office/drawing/2014/main" id="{3FC92563-48D3-4213-9EC7-483D76EF1962}"/>
                </a:ext>
              </a:extLst>
            </p:cNvPr>
            <p:cNvSpPr/>
            <p:nvPr/>
          </p:nvSpPr>
          <p:spPr>
            <a:xfrm>
              <a:off x="4279399" y="2273783"/>
              <a:ext cx="289642" cy="119393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9218D62E-DFD5-4349-80BF-0BBCD445D8DF}"/>
                </a:ext>
              </a:extLst>
            </p:cNvPr>
            <p:cNvGrpSpPr/>
            <p:nvPr/>
          </p:nvGrpSpPr>
          <p:grpSpPr>
            <a:xfrm>
              <a:off x="3510174" y="2112393"/>
              <a:ext cx="429702" cy="419755"/>
              <a:chOff x="3896723" y="1685569"/>
              <a:chExt cx="2702070" cy="2377086"/>
            </a:xfrm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B4DA6045-0BDA-4939-AC2E-0F2255AC8149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3810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0F0D041-AC01-4EAD-9263-49A2D2777F69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3810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552AD846-6CA5-4182-BBB4-1A7E07F90582}"/>
                </a:ext>
              </a:extLst>
            </p:cNvPr>
            <p:cNvGrpSpPr/>
            <p:nvPr/>
          </p:nvGrpSpPr>
          <p:grpSpPr>
            <a:xfrm>
              <a:off x="4949539" y="1959545"/>
              <a:ext cx="543553" cy="669479"/>
              <a:chOff x="5638800" y="2441329"/>
              <a:chExt cx="1250606" cy="1540338"/>
            </a:xfrm>
          </p:grpSpPr>
          <p:pic>
            <p:nvPicPr>
              <p:cNvPr id="464" name="Graphic 463" descr="Beaker">
                <a:extLst>
                  <a:ext uri="{FF2B5EF4-FFF2-40B4-BE49-F238E27FC236}">
                    <a16:creationId xmlns:a16="http://schemas.microsoft.com/office/drawing/2014/main" id="{BDBD7450-758B-4D5E-9C28-708FA6BA8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08695" y="24413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4" name="Graphic 453" descr="Alterations &amp; Tailoring">
                <a:extLst>
                  <a:ext uri="{FF2B5EF4-FFF2-40B4-BE49-F238E27FC236}">
                    <a16:creationId xmlns:a16="http://schemas.microsoft.com/office/drawing/2014/main" id="{27EFD562-A06E-4B1D-B156-FD08971BE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8" name="Graphic 457" descr="Ruler">
                <a:extLst>
                  <a:ext uri="{FF2B5EF4-FFF2-40B4-BE49-F238E27FC236}">
                    <a16:creationId xmlns:a16="http://schemas.microsoft.com/office/drawing/2014/main" id="{5893796D-4EA5-40C6-9F60-A947C0A58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975006" y="306726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72" name="Graphic 470" descr="Mathematics">
              <a:extLst>
                <a:ext uri="{FF2B5EF4-FFF2-40B4-BE49-F238E27FC236}">
                  <a16:creationId xmlns:a16="http://schemas.microsoft.com/office/drawing/2014/main" id="{039690DA-BA6A-4013-A08E-084A19F4BEA9}"/>
                </a:ext>
              </a:extLst>
            </p:cNvPr>
            <p:cNvGrpSpPr/>
            <p:nvPr/>
          </p:nvGrpSpPr>
          <p:grpSpPr>
            <a:xfrm>
              <a:off x="3982407" y="2847148"/>
              <a:ext cx="401200" cy="390357"/>
              <a:chOff x="7536604" y="4291221"/>
              <a:chExt cx="704850" cy="685800"/>
            </a:xfrm>
          </p:grpSpPr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E674E2E3-4523-43CC-8970-823E0C30910F}"/>
                  </a:ext>
                </a:extLst>
              </p:cNvPr>
              <p:cNvSpPr/>
              <p:nvPr/>
            </p:nvSpPr>
            <p:spPr>
              <a:xfrm>
                <a:off x="7536604" y="4291221"/>
                <a:ext cx="704850" cy="685800"/>
              </a:xfrm>
              <a:custGeom>
                <a:avLst/>
                <a:gdLst>
                  <a:gd name="connsiteX0" fmla="*/ 0 w 704850"/>
                  <a:gd name="connsiteY0" fmla="*/ 0 h 685800"/>
                  <a:gd name="connsiteX1" fmla="*/ 0 w 704850"/>
                  <a:gd name="connsiteY1" fmla="*/ 685800 h 685800"/>
                  <a:gd name="connsiteX2" fmla="*/ 704850 w 704850"/>
                  <a:gd name="connsiteY2" fmla="*/ 685800 h 685800"/>
                  <a:gd name="connsiteX3" fmla="*/ 704850 w 704850"/>
                  <a:gd name="connsiteY3" fmla="*/ 0 h 685800"/>
                  <a:gd name="connsiteX4" fmla="*/ 647700 w 704850"/>
                  <a:gd name="connsiteY4" fmla="*/ 314325 h 685800"/>
                  <a:gd name="connsiteX5" fmla="*/ 381000 w 704850"/>
                  <a:gd name="connsiteY5" fmla="*/ 314325 h 685800"/>
                  <a:gd name="connsiteX6" fmla="*/ 381000 w 704850"/>
                  <a:gd name="connsiteY6" fmla="*/ 57150 h 685800"/>
                  <a:gd name="connsiteX7" fmla="*/ 647700 w 704850"/>
                  <a:gd name="connsiteY7" fmla="*/ 57150 h 685800"/>
                  <a:gd name="connsiteX8" fmla="*/ 323850 w 704850"/>
                  <a:gd name="connsiteY8" fmla="*/ 57150 h 685800"/>
                  <a:gd name="connsiteX9" fmla="*/ 323850 w 704850"/>
                  <a:gd name="connsiteY9" fmla="*/ 314325 h 685800"/>
                  <a:gd name="connsiteX10" fmla="*/ 57150 w 704850"/>
                  <a:gd name="connsiteY10" fmla="*/ 314325 h 685800"/>
                  <a:gd name="connsiteX11" fmla="*/ 57150 w 704850"/>
                  <a:gd name="connsiteY11" fmla="*/ 57150 h 685800"/>
                  <a:gd name="connsiteX12" fmla="*/ 57150 w 704850"/>
                  <a:gd name="connsiteY12" fmla="*/ 371475 h 685800"/>
                  <a:gd name="connsiteX13" fmla="*/ 323850 w 704850"/>
                  <a:gd name="connsiteY13" fmla="*/ 371475 h 685800"/>
                  <a:gd name="connsiteX14" fmla="*/ 323850 w 704850"/>
                  <a:gd name="connsiteY14" fmla="*/ 628650 h 685800"/>
                  <a:gd name="connsiteX15" fmla="*/ 57150 w 704850"/>
                  <a:gd name="connsiteY15" fmla="*/ 628650 h 685800"/>
                  <a:gd name="connsiteX16" fmla="*/ 381000 w 704850"/>
                  <a:gd name="connsiteY16" fmla="*/ 628650 h 685800"/>
                  <a:gd name="connsiteX17" fmla="*/ 381000 w 704850"/>
                  <a:gd name="connsiteY17" fmla="*/ 371475 h 685800"/>
                  <a:gd name="connsiteX18" fmla="*/ 647700 w 704850"/>
                  <a:gd name="connsiteY18" fmla="*/ 371475 h 685800"/>
                  <a:gd name="connsiteX19" fmla="*/ 647700 w 704850"/>
                  <a:gd name="connsiteY19" fmla="*/ 62865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04850" h="685800">
                    <a:moveTo>
                      <a:pt x="0" y="0"/>
                    </a:moveTo>
                    <a:lnTo>
                      <a:pt x="0" y="685800"/>
                    </a:lnTo>
                    <a:lnTo>
                      <a:pt x="704850" y="685800"/>
                    </a:lnTo>
                    <a:lnTo>
                      <a:pt x="704850" y="0"/>
                    </a:lnTo>
                    <a:close/>
                    <a:moveTo>
                      <a:pt x="647700" y="314325"/>
                    </a:moveTo>
                    <a:lnTo>
                      <a:pt x="381000" y="314325"/>
                    </a:lnTo>
                    <a:lnTo>
                      <a:pt x="381000" y="57150"/>
                    </a:lnTo>
                    <a:lnTo>
                      <a:pt x="647700" y="57150"/>
                    </a:lnTo>
                    <a:close/>
                    <a:moveTo>
                      <a:pt x="323850" y="57150"/>
                    </a:moveTo>
                    <a:lnTo>
                      <a:pt x="323850" y="314325"/>
                    </a:lnTo>
                    <a:lnTo>
                      <a:pt x="57150" y="314325"/>
                    </a:lnTo>
                    <a:lnTo>
                      <a:pt x="57150" y="57150"/>
                    </a:lnTo>
                    <a:close/>
                    <a:moveTo>
                      <a:pt x="57150" y="371475"/>
                    </a:moveTo>
                    <a:lnTo>
                      <a:pt x="323850" y="371475"/>
                    </a:lnTo>
                    <a:lnTo>
                      <a:pt x="323850" y="628650"/>
                    </a:lnTo>
                    <a:lnTo>
                      <a:pt x="57150" y="628650"/>
                    </a:lnTo>
                    <a:close/>
                    <a:moveTo>
                      <a:pt x="381000" y="628650"/>
                    </a:moveTo>
                    <a:lnTo>
                      <a:pt x="381000" y="371475"/>
                    </a:lnTo>
                    <a:lnTo>
                      <a:pt x="647700" y="371475"/>
                    </a:lnTo>
                    <a:lnTo>
                      <a:pt x="647700" y="62865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F334EA98-188B-481E-A765-8161E3277208}"/>
                  </a:ext>
                </a:extLst>
              </p:cNvPr>
              <p:cNvSpPr/>
              <p:nvPr/>
            </p:nvSpPr>
            <p:spPr>
              <a:xfrm>
                <a:off x="7641379" y="4386471"/>
                <a:ext cx="171450" cy="171450"/>
              </a:xfrm>
              <a:custGeom>
                <a:avLst/>
                <a:gdLst>
                  <a:gd name="connsiteX0" fmla="*/ 171450 w 171450"/>
                  <a:gd name="connsiteY0" fmla="*/ 66675 h 171450"/>
                  <a:gd name="connsiteX1" fmla="*/ 104775 w 171450"/>
                  <a:gd name="connsiteY1" fmla="*/ 66675 h 171450"/>
                  <a:gd name="connsiteX2" fmla="*/ 104775 w 171450"/>
                  <a:gd name="connsiteY2" fmla="*/ 0 h 171450"/>
                  <a:gd name="connsiteX3" fmla="*/ 66675 w 171450"/>
                  <a:gd name="connsiteY3" fmla="*/ 0 h 171450"/>
                  <a:gd name="connsiteX4" fmla="*/ 66675 w 171450"/>
                  <a:gd name="connsiteY4" fmla="*/ 66675 h 171450"/>
                  <a:gd name="connsiteX5" fmla="*/ 0 w 171450"/>
                  <a:gd name="connsiteY5" fmla="*/ 66675 h 171450"/>
                  <a:gd name="connsiteX6" fmla="*/ 0 w 171450"/>
                  <a:gd name="connsiteY6" fmla="*/ 104775 h 171450"/>
                  <a:gd name="connsiteX7" fmla="*/ 66675 w 171450"/>
                  <a:gd name="connsiteY7" fmla="*/ 104775 h 171450"/>
                  <a:gd name="connsiteX8" fmla="*/ 66675 w 171450"/>
                  <a:gd name="connsiteY8" fmla="*/ 171450 h 171450"/>
                  <a:gd name="connsiteX9" fmla="*/ 104775 w 171450"/>
                  <a:gd name="connsiteY9" fmla="*/ 171450 h 171450"/>
                  <a:gd name="connsiteX10" fmla="*/ 104775 w 171450"/>
                  <a:gd name="connsiteY10" fmla="*/ 104775 h 171450"/>
                  <a:gd name="connsiteX11" fmla="*/ 171450 w 171450"/>
                  <a:gd name="connsiteY11" fmla="*/ 104775 h 171450"/>
                  <a:gd name="connsiteX12" fmla="*/ 171450 w 171450"/>
                  <a:gd name="connsiteY12" fmla="*/ 6667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450" h="171450">
                    <a:moveTo>
                      <a:pt x="171450" y="66675"/>
                    </a:moveTo>
                    <a:lnTo>
                      <a:pt x="104775" y="66675"/>
                    </a:lnTo>
                    <a:lnTo>
                      <a:pt x="104775" y="0"/>
                    </a:lnTo>
                    <a:lnTo>
                      <a:pt x="66675" y="0"/>
                    </a:lnTo>
                    <a:lnTo>
                      <a:pt x="66675" y="66675"/>
                    </a:lnTo>
                    <a:lnTo>
                      <a:pt x="0" y="66675"/>
                    </a:lnTo>
                    <a:lnTo>
                      <a:pt x="0" y="104775"/>
                    </a:lnTo>
                    <a:lnTo>
                      <a:pt x="66675" y="104775"/>
                    </a:lnTo>
                    <a:lnTo>
                      <a:pt x="66675" y="171450"/>
                    </a:lnTo>
                    <a:lnTo>
                      <a:pt x="104775" y="171450"/>
                    </a:lnTo>
                    <a:lnTo>
                      <a:pt x="104775" y="104775"/>
                    </a:lnTo>
                    <a:lnTo>
                      <a:pt x="171450" y="104775"/>
                    </a:lnTo>
                    <a:lnTo>
                      <a:pt x="171450" y="666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F50D6E0B-B926-4BA2-8EFE-2759C8BC7D7E}"/>
                  </a:ext>
                </a:extLst>
              </p:cNvPr>
              <p:cNvSpPr/>
              <p:nvPr/>
            </p:nvSpPr>
            <p:spPr>
              <a:xfrm>
                <a:off x="7652999" y="4712416"/>
                <a:ext cx="148208" cy="148208"/>
              </a:xfrm>
              <a:custGeom>
                <a:avLst/>
                <a:gdLst>
                  <a:gd name="connsiteX0" fmla="*/ 148209 w 148208"/>
                  <a:gd name="connsiteY0" fmla="*/ 26956 h 148208"/>
                  <a:gd name="connsiteX1" fmla="*/ 121253 w 148208"/>
                  <a:gd name="connsiteY1" fmla="*/ 0 h 148208"/>
                  <a:gd name="connsiteX2" fmla="*/ 74105 w 148208"/>
                  <a:gd name="connsiteY2" fmla="*/ 47149 h 148208"/>
                  <a:gd name="connsiteX3" fmla="*/ 26956 w 148208"/>
                  <a:gd name="connsiteY3" fmla="*/ 0 h 148208"/>
                  <a:gd name="connsiteX4" fmla="*/ 0 w 148208"/>
                  <a:gd name="connsiteY4" fmla="*/ 26956 h 148208"/>
                  <a:gd name="connsiteX5" fmla="*/ 47149 w 148208"/>
                  <a:gd name="connsiteY5" fmla="*/ 74104 h 148208"/>
                  <a:gd name="connsiteX6" fmla="*/ 0 w 148208"/>
                  <a:gd name="connsiteY6" fmla="*/ 121253 h 148208"/>
                  <a:gd name="connsiteX7" fmla="*/ 26956 w 148208"/>
                  <a:gd name="connsiteY7" fmla="*/ 148209 h 148208"/>
                  <a:gd name="connsiteX8" fmla="*/ 74105 w 148208"/>
                  <a:gd name="connsiteY8" fmla="*/ 101060 h 148208"/>
                  <a:gd name="connsiteX9" fmla="*/ 121253 w 148208"/>
                  <a:gd name="connsiteY9" fmla="*/ 148209 h 148208"/>
                  <a:gd name="connsiteX10" fmla="*/ 148209 w 148208"/>
                  <a:gd name="connsiteY10" fmla="*/ 121253 h 148208"/>
                  <a:gd name="connsiteX11" fmla="*/ 101060 w 148208"/>
                  <a:gd name="connsiteY11" fmla="*/ 74104 h 148208"/>
                  <a:gd name="connsiteX12" fmla="*/ 148209 w 148208"/>
                  <a:gd name="connsiteY12" fmla="*/ 26956 h 148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208" h="148208">
                    <a:moveTo>
                      <a:pt x="148209" y="26956"/>
                    </a:moveTo>
                    <a:lnTo>
                      <a:pt x="121253" y="0"/>
                    </a:lnTo>
                    <a:lnTo>
                      <a:pt x="74105" y="47149"/>
                    </a:lnTo>
                    <a:lnTo>
                      <a:pt x="26956" y="0"/>
                    </a:lnTo>
                    <a:lnTo>
                      <a:pt x="0" y="26956"/>
                    </a:lnTo>
                    <a:lnTo>
                      <a:pt x="47149" y="74104"/>
                    </a:lnTo>
                    <a:lnTo>
                      <a:pt x="0" y="121253"/>
                    </a:lnTo>
                    <a:lnTo>
                      <a:pt x="26956" y="148209"/>
                    </a:lnTo>
                    <a:lnTo>
                      <a:pt x="74105" y="101060"/>
                    </a:lnTo>
                    <a:lnTo>
                      <a:pt x="121253" y="148209"/>
                    </a:lnTo>
                    <a:lnTo>
                      <a:pt x="148209" y="121253"/>
                    </a:lnTo>
                    <a:lnTo>
                      <a:pt x="101060" y="74104"/>
                    </a:lnTo>
                    <a:lnTo>
                      <a:pt x="148209" y="26956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23FA1382-4FB2-413D-AFFD-39BF2CB4DCC2}"/>
                  </a:ext>
                </a:extLst>
              </p:cNvPr>
              <p:cNvSpPr/>
              <p:nvPr/>
            </p:nvSpPr>
            <p:spPr>
              <a:xfrm rot="-5400000">
                <a:off x="8031904" y="4386471"/>
                <a:ext cx="38100" cy="171450"/>
              </a:xfrm>
              <a:custGeom>
                <a:avLst/>
                <a:gdLst>
                  <a:gd name="connsiteX0" fmla="*/ 0 w 38100"/>
                  <a:gd name="connsiteY0" fmla="*/ 0 h 171450"/>
                  <a:gd name="connsiteX1" fmla="*/ 38100 w 38100"/>
                  <a:gd name="connsiteY1" fmla="*/ 0 h 171450"/>
                  <a:gd name="connsiteX2" fmla="*/ 38100 w 38100"/>
                  <a:gd name="connsiteY2" fmla="*/ 171450 h 171450"/>
                  <a:gd name="connsiteX3" fmla="*/ 0 w 38100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171450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1BBD981F-C11D-4D3B-9E2D-D5208139D96A}"/>
                  </a:ext>
                </a:extLst>
              </p:cNvPr>
              <p:cNvSpPr/>
              <p:nvPr/>
            </p:nvSpPr>
            <p:spPr>
              <a:xfrm rot="-5400000">
                <a:off x="8031904" y="4710321"/>
                <a:ext cx="38100" cy="171450"/>
              </a:xfrm>
              <a:custGeom>
                <a:avLst/>
                <a:gdLst>
                  <a:gd name="connsiteX0" fmla="*/ 0 w 38100"/>
                  <a:gd name="connsiteY0" fmla="*/ 0 h 171450"/>
                  <a:gd name="connsiteX1" fmla="*/ 38100 w 38100"/>
                  <a:gd name="connsiteY1" fmla="*/ 0 h 171450"/>
                  <a:gd name="connsiteX2" fmla="*/ 38100 w 38100"/>
                  <a:gd name="connsiteY2" fmla="*/ 171450 h 171450"/>
                  <a:gd name="connsiteX3" fmla="*/ 0 w 38100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171450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A2A95688-3CE7-4AD3-9C99-A983069666BC}"/>
                  </a:ext>
                </a:extLst>
              </p:cNvPr>
              <p:cNvSpPr/>
              <p:nvPr/>
            </p:nvSpPr>
            <p:spPr>
              <a:xfrm>
                <a:off x="8031904" y="4719846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4A0B25CB-0D57-4B79-B27B-62BCD365EB18}"/>
                  </a:ext>
                </a:extLst>
              </p:cNvPr>
              <p:cNvSpPr/>
              <p:nvPr/>
            </p:nvSpPr>
            <p:spPr>
              <a:xfrm>
                <a:off x="8031904" y="4834146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/>
              </a:p>
            </p:txBody>
          </p:sp>
        </p:grpSp>
        <p:grpSp>
          <p:nvGrpSpPr>
            <p:cNvPr id="480" name="Graphic 468" descr="Bar chart">
              <a:extLst>
                <a:ext uri="{FF2B5EF4-FFF2-40B4-BE49-F238E27FC236}">
                  <a16:creationId xmlns:a16="http://schemas.microsoft.com/office/drawing/2014/main" id="{C19B837C-72DD-42A8-B536-EFCFBE5F7525}"/>
                </a:ext>
              </a:extLst>
            </p:cNvPr>
            <p:cNvGrpSpPr/>
            <p:nvPr/>
          </p:nvGrpSpPr>
          <p:grpSpPr>
            <a:xfrm>
              <a:off x="5258261" y="2818423"/>
              <a:ext cx="437200" cy="437200"/>
              <a:chOff x="9525079" y="4308398"/>
              <a:chExt cx="647700" cy="647700"/>
            </a:xfrm>
          </p:grpSpPr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0C9008DE-79AB-45E4-82DB-BD0F1CA15808}"/>
                  </a:ext>
                </a:extLst>
              </p:cNvPr>
              <p:cNvSpPr/>
              <p:nvPr/>
            </p:nvSpPr>
            <p:spPr>
              <a:xfrm>
                <a:off x="9525079" y="4308398"/>
                <a:ext cx="647700" cy="647700"/>
              </a:xfrm>
              <a:custGeom>
                <a:avLst/>
                <a:gdLst>
                  <a:gd name="connsiteX0" fmla="*/ 57150 w 647700"/>
                  <a:gd name="connsiteY0" fmla="*/ 0 h 647700"/>
                  <a:gd name="connsiteX1" fmla="*/ 0 w 647700"/>
                  <a:gd name="connsiteY1" fmla="*/ 0 h 647700"/>
                  <a:gd name="connsiteX2" fmla="*/ 0 w 647700"/>
                  <a:gd name="connsiteY2" fmla="*/ 647700 h 647700"/>
                  <a:gd name="connsiteX3" fmla="*/ 647700 w 647700"/>
                  <a:gd name="connsiteY3" fmla="*/ 647700 h 647700"/>
                  <a:gd name="connsiteX4" fmla="*/ 647700 w 647700"/>
                  <a:gd name="connsiteY4" fmla="*/ 590550 h 647700"/>
                  <a:gd name="connsiteX5" fmla="*/ 57150 w 647700"/>
                  <a:gd name="connsiteY5" fmla="*/ 59055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7700" h="647700">
                    <a:moveTo>
                      <a:pt x="57150" y="0"/>
                    </a:moveTo>
                    <a:lnTo>
                      <a:pt x="0" y="0"/>
                    </a:lnTo>
                    <a:lnTo>
                      <a:pt x="0" y="647700"/>
                    </a:lnTo>
                    <a:lnTo>
                      <a:pt x="647700" y="647700"/>
                    </a:lnTo>
                    <a:lnTo>
                      <a:pt x="647700" y="590550"/>
                    </a:lnTo>
                    <a:lnTo>
                      <a:pt x="57150" y="59055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DA2FD97E-1FC2-4EE9-951C-E140BC5EC3E1}"/>
                  </a:ext>
                </a:extLst>
              </p:cNvPr>
              <p:cNvSpPr/>
              <p:nvPr/>
            </p:nvSpPr>
            <p:spPr>
              <a:xfrm>
                <a:off x="9639379" y="450842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5480382B-E000-4092-92F0-6653705B4EC8}"/>
                  </a:ext>
                </a:extLst>
              </p:cNvPr>
              <p:cNvSpPr/>
              <p:nvPr/>
            </p:nvSpPr>
            <p:spPr>
              <a:xfrm>
                <a:off x="9782254" y="430839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6E6B5B41-B5A7-4444-9697-4243DDDF6970}"/>
                  </a:ext>
                </a:extLst>
              </p:cNvPr>
              <p:cNvSpPr/>
              <p:nvPr/>
            </p:nvSpPr>
            <p:spPr>
              <a:xfrm>
                <a:off x="9925129" y="450842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11D51401-B77B-473C-90AF-C1AC604E2C69}"/>
                  </a:ext>
                </a:extLst>
              </p:cNvPr>
              <p:cNvSpPr/>
              <p:nvPr/>
            </p:nvSpPr>
            <p:spPr>
              <a:xfrm>
                <a:off x="10068004" y="467034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/>
              </a:p>
            </p:txBody>
          </p: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4902E47C-9788-49B8-AC91-CBD2D8888C46}"/>
                </a:ext>
              </a:extLst>
            </p:cNvPr>
            <p:cNvGrpSpPr/>
            <p:nvPr/>
          </p:nvGrpSpPr>
          <p:grpSpPr>
            <a:xfrm>
              <a:off x="7067265" y="1480699"/>
              <a:ext cx="1749371" cy="1878937"/>
              <a:chOff x="8236216" y="1767850"/>
              <a:chExt cx="2591643" cy="2783593"/>
            </a:xfrm>
          </p:grpSpPr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ECD255A5-DD16-4A4A-A03C-99991BCE29F2}"/>
                  </a:ext>
                </a:extLst>
              </p:cNvPr>
              <p:cNvSpPr/>
              <p:nvPr/>
            </p:nvSpPr>
            <p:spPr>
              <a:xfrm>
                <a:off x="8236216" y="2271435"/>
                <a:ext cx="2280008" cy="2280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9614E20D-CC18-4691-818E-EB44AAF5FEA7}"/>
                  </a:ext>
                </a:extLst>
              </p:cNvPr>
              <p:cNvGrpSpPr/>
              <p:nvPr/>
            </p:nvGrpSpPr>
            <p:grpSpPr>
              <a:xfrm>
                <a:off x="9092556" y="1767850"/>
                <a:ext cx="1735303" cy="1683006"/>
                <a:chOff x="1084502" y="1411551"/>
                <a:chExt cx="3940810" cy="3822043"/>
              </a:xfrm>
            </p:grpSpPr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577ACCA9-6777-4C53-848C-ACF006616877}"/>
                    </a:ext>
                  </a:extLst>
                </p:cNvPr>
                <p:cNvGrpSpPr/>
                <p:nvPr/>
              </p:nvGrpSpPr>
              <p:grpSpPr>
                <a:xfrm>
                  <a:off x="1084502" y="2223407"/>
                  <a:ext cx="1184950" cy="884717"/>
                  <a:chOff x="3797857" y="2077992"/>
                  <a:chExt cx="1184950" cy="884717"/>
                </a:xfrm>
                <a:solidFill>
                  <a:schemeClr val="bg1">
                    <a:alpha val="5000"/>
                  </a:schemeClr>
                </a:solidFill>
              </p:grpSpPr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903DF8B6-7B50-4DC4-8C3D-4BE1D681E3AC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F660AB84-99C5-40B0-BC5F-D366FF5AA531}"/>
                      </a:ext>
                    </a:extLst>
                  </p:cNvPr>
                  <p:cNvCxnSpPr>
                    <a:cxnSpLocks/>
                    <a:stCxn id="332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C940A8D6-181A-4CDC-9DD2-7803CFB817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FBE597C6-541D-4B26-80B7-74338BD76148}"/>
                    </a:ext>
                  </a:extLst>
                </p:cNvPr>
                <p:cNvGrpSpPr/>
                <p:nvPr/>
              </p:nvGrpSpPr>
              <p:grpSpPr>
                <a:xfrm>
                  <a:off x="1493651" y="4135889"/>
                  <a:ext cx="1140532" cy="884717"/>
                  <a:chOff x="4207006" y="3990474"/>
                  <a:chExt cx="1140532" cy="884717"/>
                </a:xfrm>
                <a:solidFill>
                  <a:schemeClr val="bg1">
                    <a:alpha val="5000"/>
                  </a:schemeClr>
                </a:solidFill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748A0148-A937-40D9-B5F6-FD97D0C10DC2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D55CE675-2C77-4828-ACA8-8D7F7CC92B36}"/>
                      </a:ext>
                    </a:extLst>
                  </p:cNvPr>
                  <p:cNvCxnSpPr>
                    <a:cxnSpLocks/>
                    <a:stCxn id="329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2CD78471-DBA9-4B02-93FF-D28A4FF378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517AE861-A3BD-41C7-B147-A6E16BD8BEAB}"/>
                    </a:ext>
                  </a:extLst>
                </p:cNvPr>
                <p:cNvGrpSpPr/>
                <p:nvPr/>
              </p:nvGrpSpPr>
              <p:grpSpPr>
                <a:xfrm>
                  <a:off x="3352430" y="2708825"/>
                  <a:ext cx="1672882" cy="561427"/>
                  <a:chOff x="6065785" y="2563410"/>
                  <a:chExt cx="1672882" cy="561427"/>
                </a:xfrm>
                <a:solidFill>
                  <a:schemeClr val="bg1">
                    <a:alpha val="5000"/>
                  </a:schemeClr>
                </a:solidFill>
              </p:grpSpPr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EA67DA30-75C1-4821-B0BA-627BDAE40A0D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F4379B79-4099-4CAF-B076-D14A299317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2587BA1F-568C-4B01-A549-CCC74B381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8BF1911C-5DDF-406D-BDA7-F20282DAFC3C}"/>
                    </a:ext>
                  </a:extLst>
                </p:cNvPr>
                <p:cNvGrpSpPr/>
                <p:nvPr/>
              </p:nvGrpSpPr>
              <p:grpSpPr>
                <a:xfrm>
                  <a:off x="3188094" y="3969944"/>
                  <a:ext cx="1367306" cy="1263650"/>
                  <a:chOff x="5901449" y="3824529"/>
                  <a:chExt cx="1367306" cy="1263650"/>
                </a:xfrm>
                <a:solidFill>
                  <a:schemeClr val="bg1">
                    <a:alpha val="5000"/>
                  </a:schemeClr>
                </a:solidFill>
              </p:grpSpPr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F47FE38E-0085-4E59-8961-D055B40522E6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52D0E342-677C-465E-9767-03737E714601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42763FD0-2557-41C4-A25F-1AA332B84E7E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23D26CBF-3168-43ED-87D7-31C4006D4DAD}"/>
                    </a:ext>
                  </a:extLst>
                </p:cNvPr>
                <p:cNvGrpSpPr/>
                <p:nvPr/>
              </p:nvGrpSpPr>
              <p:grpSpPr>
                <a:xfrm>
                  <a:off x="1794090" y="2404208"/>
                  <a:ext cx="2618923" cy="2400175"/>
                  <a:chOff x="4507445" y="2258793"/>
                  <a:chExt cx="2618923" cy="2400175"/>
                </a:xfrm>
              </p:grpSpPr>
              <p:sp>
                <p:nvSpPr>
                  <p:cNvPr id="320" name="Arc 319">
                    <a:extLst>
                      <a:ext uri="{FF2B5EF4-FFF2-40B4-BE49-F238E27FC236}">
                        <a16:creationId xmlns:a16="http://schemas.microsoft.com/office/drawing/2014/main" id="{CE84E4D6-BB00-4CA7-95DA-4E7C12B61413}"/>
                      </a:ext>
                    </a:extLst>
                  </p:cNvPr>
                  <p:cNvSpPr/>
                  <p:nvPr/>
                </p:nvSpPr>
                <p:spPr>
                  <a:xfrm rot="9662448">
                    <a:off x="4507445" y="2258793"/>
                    <a:ext cx="2400175" cy="2400175"/>
                  </a:xfrm>
                  <a:prstGeom prst="arc">
                    <a:avLst>
                      <a:gd name="adj1" fmla="val 17277820"/>
                      <a:gd name="adj2" fmla="val 12136397"/>
                    </a:avLst>
                  </a:prstGeom>
                  <a:ln w="28575" cap="rnd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76E9BF4F-79BC-4FA7-B39A-9EE289F350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6798" y="3323741"/>
                    <a:ext cx="239570" cy="264759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4C206198-7CC5-49A8-B114-A501D27E6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6632252" y="3335578"/>
                    <a:ext cx="239570" cy="264759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146A4354-7CAC-46D4-8679-D60E9E1F254F}"/>
                    </a:ext>
                  </a:extLst>
                </p:cNvPr>
                <p:cNvGrpSpPr/>
                <p:nvPr/>
              </p:nvGrpSpPr>
              <p:grpSpPr>
                <a:xfrm>
                  <a:off x="2372126" y="3001785"/>
                  <a:ext cx="1202748" cy="1174906"/>
                  <a:chOff x="3896723" y="1685569"/>
                  <a:chExt cx="2702070" cy="2377086"/>
                </a:xfrm>
              </p:grpSpPr>
              <p:sp>
                <p:nvSpPr>
                  <p:cNvPr id="318" name="Freeform: Shape 317">
                    <a:extLst>
                      <a:ext uri="{FF2B5EF4-FFF2-40B4-BE49-F238E27FC236}">
                        <a16:creationId xmlns:a16="http://schemas.microsoft.com/office/drawing/2014/main" id="{37832AAB-B2E9-4850-9485-5650C9603A49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ln w="28575" cap="rnd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9" name="Freeform: Shape 318">
                    <a:extLst>
                      <a:ext uri="{FF2B5EF4-FFF2-40B4-BE49-F238E27FC236}">
                        <a16:creationId xmlns:a16="http://schemas.microsoft.com/office/drawing/2014/main" id="{53B1F2F6-D54F-4C93-812E-F80C6D997E66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ln w="28575" cap="rnd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17" name="Freeform: Shape 316" descr="Magnifying glass">
                  <a:extLst>
                    <a:ext uri="{FF2B5EF4-FFF2-40B4-BE49-F238E27FC236}">
                      <a16:creationId xmlns:a16="http://schemas.microsoft.com/office/drawing/2014/main" id="{BACB83F3-ECB8-4470-9F5A-54036523EBA3}"/>
                    </a:ext>
                  </a:extLst>
                </p:cNvPr>
                <p:cNvSpPr/>
                <p:nvPr/>
              </p:nvSpPr>
              <p:spPr>
                <a:xfrm rot="15596802">
                  <a:off x="3576233" y="1410880"/>
                  <a:ext cx="1151556" cy="1152898"/>
                </a:xfrm>
                <a:custGeom>
                  <a:avLst/>
                  <a:gdLst>
                    <a:gd name="connsiteX0" fmla="*/ 1146867 w 1151556"/>
                    <a:gd name="connsiteY0" fmla="*/ 918023 h 1152898"/>
                    <a:gd name="connsiteX1" fmla="*/ 1072420 w 1151556"/>
                    <a:gd name="connsiteY1" fmla="*/ 1067135 h 1152898"/>
                    <a:gd name="connsiteX2" fmla="*/ 868216 w 1151556"/>
                    <a:gd name="connsiteY2" fmla="*/ 1152898 h 1152898"/>
                    <a:gd name="connsiteX3" fmla="*/ 664011 w 1151556"/>
                    <a:gd name="connsiteY3" fmla="*/ 1067134 h 1152898"/>
                    <a:gd name="connsiteX4" fmla="*/ 153498 w 1151556"/>
                    <a:gd name="connsiteY4" fmla="*/ 556621 h 1152898"/>
                    <a:gd name="connsiteX5" fmla="*/ 75902 w 1151556"/>
                    <a:gd name="connsiteY5" fmla="*/ 303408 h 1152898"/>
                    <a:gd name="connsiteX6" fmla="*/ 0 w 1151556"/>
                    <a:gd name="connsiteY6" fmla="*/ 227505 h 1152898"/>
                    <a:gd name="connsiteX7" fmla="*/ 31670 w 1151556"/>
                    <a:gd name="connsiteY7" fmla="*/ 203045 h 1152898"/>
                    <a:gd name="connsiteX8" fmla="*/ 143826 w 1151556"/>
                    <a:gd name="connsiteY8" fmla="*/ 97878 h 1152898"/>
                    <a:gd name="connsiteX9" fmla="*/ 229913 w 1151556"/>
                    <a:gd name="connsiteY9" fmla="*/ 0 h 1152898"/>
                    <a:gd name="connsiteX10" fmla="*/ 304612 w 1151556"/>
                    <a:gd name="connsiteY10" fmla="*/ 74699 h 1152898"/>
                    <a:gd name="connsiteX11" fmla="*/ 557825 w 1151556"/>
                    <a:gd name="connsiteY11" fmla="*/ 152294 h 1152898"/>
                    <a:gd name="connsiteX12" fmla="*/ 1068338 w 1151556"/>
                    <a:gd name="connsiteY12" fmla="*/ 662807 h 1152898"/>
                    <a:gd name="connsiteX13" fmla="*/ 1146867 w 1151556"/>
                    <a:gd name="connsiteY13" fmla="*/ 918023 h 1152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51556" h="1152898">
                      <a:moveTo>
                        <a:pt x="1146867" y="918023"/>
                      </a:moveTo>
                      <a:cubicBezTo>
                        <a:pt x="1137127" y="972177"/>
                        <a:pt x="1112240" y="1024250"/>
                        <a:pt x="1072420" y="1067135"/>
                      </a:cubicBezTo>
                      <a:cubicBezTo>
                        <a:pt x="1015243" y="1124312"/>
                        <a:pt x="941729" y="1152898"/>
                        <a:pt x="868216" y="1152898"/>
                      </a:cubicBezTo>
                      <a:cubicBezTo>
                        <a:pt x="794702" y="1152898"/>
                        <a:pt x="721188" y="1124312"/>
                        <a:pt x="664011" y="1067134"/>
                      </a:cubicBezTo>
                      <a:lnTo>
                        <a:pt x="153498" y="556621"/>
                      </a:lnTo>
                      <a:cubicBezTo>
                        <a:pt x="84071" y="487194"/>
                        <a:pt x="59566" y="393258"/>
                        <a:pt x="75902" y="303408"/>
                      </a:cubicBezTo>
                      <a:lnTo>
                        <a:pt x="0" y="227505"/>
                      </a:lnTo>
                      <a:lnTo>
                        <a:pt x="31670" y="203045"/>
                      </a:lnTo>
                      <a:cubicBezTo>
                        <a:pt x="70660" y="169845"/>
                        <a:pt x="108097" y="134753"/>
                        <a:pt x="143826" y="97878"/>
                      </a:cubicBezTo>
                      <a:lnTo>
                        <a:pt x="229913" y="0"/>
                      </a:lnTo>
                      <a:lnTo>
                        <a:pt x="304612" y="74699"/>
                      </a:lnTo>
                      <a:cubicBezTo>
                        <a:pt x="394462" y="58362"/>
                        <a:pt x="488398" y="82867"/>
                        <a:pt x="557825" y="152294"/>
                      </a:cubicBezTo>
                      <a:lnTo>
                        <a:pt x="1068338" y="662807"/>
                      </a:lnTo>
                      <a:cubicBezTo>
                        <a:pt x="1137256" y="731728"/>
                        <a:pt x="1163100" y="827767"/>
                        <a:pt x="1146867" y="918023"/>
                      </a:cubicBezTo>
                      <a:close/>
                    </a:path>
                  </a:pathLst>
                </a:custGeom>
                <a:ln w="28575" cap="rnd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2" name="Group 491">
                <a:extLst>
                  <a:ext uri="{FF2B5EF4-FFF2-40B4-BE49-F238E27FC236}">
                    <a16:creationId xmlns:a16="http://schemas.microsoft.com/office/drawing/2014/main" id="{7B842497-329F-4678-8731-CF9D0C4C9AB6}"/>
                  </a:ext>
                </a:extLst>
              </p:cNvPr>
              <p:cNvGrpSpPr/>
              <p:nvPr/>
            </p:nvGrpSpPr>
            <p:grpSpPr>
              <a:xfrm>
                <a:off x="8665150" y="2998380"/>
                <a:ext cx="1407763" cy="1141078"/>
                <a:chOff x="8672770" y="2870828"/>
                <a:chExt cx="1407763" cy="1306730"/>
              </a:xfrm>
            </p:grpSpPr>
            <p:sp>
              <p:nvSpPr>
                <p:cNvPr id="489" name="Left Brace 488">
                  <a:extLst>
                    <a:ext uri="{FF2B5EF4-FFF2-40B4-BE49-F238E27FC236}">
                      <a16:creationId xmlns:a16="http://schemas.microsoft.com/office/drawing/2014/main" id="{C5BAFAD3-403E-4157-AEA7-1A512BA897F5}"/>
                    </a:ext>
                  </a:extLst>
                </p:cNvPr>
                <p:cNvSpPr/>
                <p:nvPr/>
              </p:nvSpPr>
              <p:spPr>
                <a:xfrm rot="10800000">
                  <a:off x="9900484" y="2870828"/>
                  <a:ext cx="180049" cy="1294919"/>
                </a:xfrm>
                <a:prstGeom prst="leftBrace">
                  <a:avLst>
                    <a:gd name="adj1" fmla="val 53301"/>
                    <a:gd name="adj2" fmla="val 50000"/>
                  </a:avLst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341" name="Left Brace 340">
                  <a:extLst>
                    <a:ext uri="{FF2B5EF4-FFF2-40B4-BE49-F238E27FC236}">
                      <a16:creationId xmlns:a16="http://schemas.microsoft.com/office/drawing/2014/main" id="{41FBFCEB-4B4C-48E8-8F40-CECDB6A22780}"/>
                    </a:ext>
                  </a:extLst>
                </p:cNvPr>
                <p:cNvSpPr/>
                <p:nvPr/>
              </p:nvSpPr>
              <p:spPr>
                <a:xfrm>
                  <a:off x="8672770" y="2882639"/>
                  <a:ext cx="180049" cy="1294919"/>
                </a:xfrm>
                <a:prstGeom prst="leftBrace">
                  <a:avLst>
                    <a:gd name="adj1" fmla="val 53301"/>
                    <a:gd name="adj2" fmla="val 50000"/>
                  </a:avLst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8DEB9098-DBA7-405A-8766-B303702F0F8F}"/>
                  </a:ext>
                </a:extLst>
              </p:cNvPr>
              <p:cNvSpPr txBox="1"/>
              <p:nvPr/>
            </p:nvSpPr>
            <p:spPr>
              <a:xfrm>
                <a:off x="9049950" y="3234374"/>
                <a:ext cx="633938" cy="797728"/>
              </a:xfrm>
              <a:custGeom>
                <a:avLst/>
                <a:gdLst/>
                <a:ahLst/>
                <a:cxnLst/>
                <a:rect l="l" t="t" r="r" b="b"/>
                <a:pathLst>
                  <a:path w="633938" h="797728">
                    <a:moveTo>
                      <a:pt x="0" y="0"/>
                    </a:moveTo>
                    <a:lnTo>
                      <a:pt x="633938" y="0"/>
                    </a:lnTo>
                    <a:lnTo>
                      <a:pt x="633938" y="134950"/>
                    </a:lnTo>
                    <a:lnTo>
                      <a:pt x="397776" y="134950"/>
                    </a:lnTo>
                    <a:lnTo>
                      <a:pt x="397776" y="797728"/>
                    </a:lnTo>
                    <a:lnTo>
                      <a:pt x="236706" y="797728"/>
                    </a:lnTo>
                    <a:lnTo>
                      <a:pt x="236706" y="134950"/>
                    </a:lnTo>
                    <a:lnTo>
                      <a:pt x="0" y="13495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0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9228C0B9-9581-4133-8F54-D72D8C5578C6}"/>
                </a:ext>
              </a:extLst>
            </p:cNvPr>
            <p:cNvSpPr/>
            <p:nvPr/>
          </p:nvSpPr>
          <p:spPr>
            <a:xfrm>
              <a:off x="3380767" y="3545936"/>
              <a:ext cx="5174073" cy="773106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482C9933-4879-42BC-9427-E3C190DEC50A}"/>
                </a:ext>
              </a:extLst>
            </p:cNvPr>
            <p:cNvGrpSpPr/>
            <p:nvPr/>
          </p:nvGrpSpPr>
          <p:grpSpPr>
            <a:xfrm>
              <a:off x="4911701" y="3794582"/>
              <a:ext cx="1787050" cy="483872"/>
              <a:chOff x="954269" y="2592094"/>
              <a:chExt cx="3773355" cy="1021696"/>
            </a:xfrm>
          </p:grpSpPr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4D384D62-1025-4CCE-B9E9-FB9A6189F665}"/>
                  </a:ext>
                </a:extLst>
              </p:cNvPr>
              <p:cNvGrpSpPr/>
              <p:nvPr/>
            </p:nvGrpSpPr>
            <p:grpSpPr>
              <a:xfrm>
                <a:off x="2221533" y="2592094"/>
                <a:ext cx="2506091" cy="1021696"/>
                <a:chOff x="6310343" y="4165438"/>
                <a:chExt cx="2506091" cy="1359015"/>
              </a:xfrm>
            </p:grpSpPr>
            <p:cxnSp>
              <p:nvCxnSpPr>
                <p:cNvPr id="603" name="Straight Arrow Connector 602">
                  <a:extLst>
                    <a:ext uri="{FF2B5EF4-FFF2-40B4-BE49-F238E27FC236}">
                      <a16:creationId xmlns:a16="http://schemas.microsoft.com/office/drawing/2014/main" id="{8384EDFC-433B-489A-BAC4-0F350CC9D587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Straight Arrow Connector 603">
                  <a:extLst>
                    <a:ext uri="{FF2B5EF4-FFF2-40B4-BE49-F238E27FC236}">
                      <a16:creationId xmlns:a16="http://schemas.microsoft.com/office/drawing/2014/main" id="{3DCFEB12-8489-48D7-8BC9-553B53F94F4F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5CDA4060-E76D-49FC-AD89-4BEF38E92559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r>
                    <a:rPr lang="en-US" sz="600"/>
                    <a:t>m/z</a:t>
                  </a:r>
                </a:p>
              </p:txBody>
            </p:sp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66672FCB-9E3C-4482-AB5F-72C8BAAA3EDD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intensity</a:t>
                  </a:r>
                  <a:endParaRPr 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DE5B4FC4-2290-4790-9AF5-876ED5C6A78E}"/>
                  </a:ext>
                </a:extLst>
              </p:cNvPr>
              <p:cNvGrpSpPr/>
              <p:nvPr/>
            </p:nvGrpSpPr>
            <p:grpSpPr>
              <a:xfrm>
                <a:off x="954269" y="2675449"/>
                <a:ext cx="1134665" cy="687439"/>
                <a:chOff x="6130446" y="3519519"/>
                <a:chExt cx="1509285" cy="914400"/>
              </a:xfrm>
            </p:grpSpPr>
            <p:grpSp>
              <p:nvGrpSpPr>
                <p:cNvPr id="547" name="Group 546">
                  <a:extLst>
                    <a:ext uri="{FF2B5EF4-FFF2-40B4-BE49-F238E27FC236}">
                      <a16:creationId xmlns:a16="http://schemas.microsoft.com/office/drawing/2014/main" id="{166C9233-6FBF-4CD3-9EE6-49CC768677D3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591" name="Straight Connector 590">
                    <a:extLst>
                      <a:ext uri="{FF2B5EF4-FFF2-40B4-BE49-F238E27FC236}">
                        <a16:creationId xmlns:a16="http://schemas.microsoft.com/office/drawing/2014/main" id="{440569D4-E41C-4EBA-AD71-E5ACEDC5520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Straight Connector 591">
                    <a:extLst>
                      <a:ext uri="{FF2B5EF4-FFF2-40B4-BE49-F238E27FC236}">
                        <a16:creationId xmlns:a16="http://schemas.microsoft.com/office/drawing/2014/main" id="{5C97A3EB-033D-4A75-AF49-4CAD7FB212CE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04BE2677-10FB-41B7-B3F3-B7F1E59C08B6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>
                    <a:extLst>
                      <a:ext uri="{FF2B5EF4-FFF2-40B4-BE49-F238E27FC236}">
                        <a16:creationId xmlns:a16="http://schemas.microsoft.com/office/drawing/2014/main" id="{3F16F115-0192-4EE8-8CD6-C316B5BF7167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>
                    <a:extLst>
                      <a:ext uri="{FF2B5EF4-FFF2-40B4-BE49-F238E27FC236}">
                        <a16:creationId xmlns:a16="http://schemas.microsoft.com/office/drawing/2014/main" id="{FC30FAAD-82C3-4C15-B040-5886CD731BD8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id="{2C981EDD-8407-4809-923F-F841810962BE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>
                    <a:extLst>
                      <a:ext uri="{FF2B5EF4-FFF2-40B4-BE49-F238E27FC236}">
                        <a16:creationId xmlns:a16="http://schemas.microsoft.com/office/drawing/2014/main" id="{9FF14EBD-8CF4-4DE3-BF5E-F689AAC08942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>
                    <a:extLst>
                      <a:ext uri="{FF2B5EF4-FFF2-40B4-BE49-F238E27FC236}">
                        <a16:creationId xmlns:a16="http://schemas.microsoft.com/office/drawing/2014/main" id="{08D779B1-94E4-4F42-99DB-3617FE1599BD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Straight Connector 598">
                    <a:extLst>
                      <a:ext uri="{FF2B5EF4-FFF2-40B4-BE49-F238E27FC236}">
                        <a16:creationId xmlns:a16="http://schemas.microsoft.com/office/drawing/2014/main" id="{ADD12738-B7A5-486B-A4DE-F161A0AE6EA5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Straight Connector 599">
                    <a:extLst>
                      <a:ext uri="{FF2B5EF4-FFF2-40B4-BE49-F238E27FC236}">
                        <a16:creationId xmlns:a16="http://schemas.microsoft.com/office/drawing/2014/main" id="{EAFC5D16-CD07-4E00-BF9C-0F721AFD47E9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>
                    <a:extLst>
                      <a:ext uri="{FF2B5EF4-FFF2-40B4-BE49-F238E27FC236}">
                        <a16:creationId xmlns:a16="http://schemas.microsoft.com/office/drawing/2014/main" id="{0C9D057B-BD7E-43B9-BACC-3747E8E7D49E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>
                    <a:extLst>
                      <a:ext uri="{FF2B5EF4-FFF2-40B4-BE49-F238E27FC236}">
                        <a16:creationId xmlns:a16="http://schemas.microsoft.com/office/drawing/2014/main" id="{F85A4F45-73E8-45A1-9611-5863234E654A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8" name="Group 547">
                  <a:extLst>
                    <a:ext uri="{FF2B5EF4-FFF2-40B4-BE49-F238E27FC236}">
                      <a16:creationId xmlns:a16="http://schemas.microsoft.com/office/drawing/2014/main" id="{7C180DAE-732E-4F51-8C5C-89F6AE1F3DC0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007558DA-5DE5-48B6-A13A-395240DC967E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ABF4C7B2-5AE3-4445-91EC-FCBD7E37B153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Straight Connector 550">
                    <a:extLst>
                      <a:ext uri="{FF2B5EF4-FFF2-40B4-BE49-F238E27FC236}">
                        <a16:creationId xmlns:a16="http://schemas.microsoft.com/office/drawing/2014/main" id="{551C0838-D59E-42FE-B612-F9A4D30E5F8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C2F08BBF-B5AF-4C31-AB57-D676D36EB07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>
                    <a:extLst>
                      <a:ext uri="{FF2B5EF4-FFF2-40B4-BE49-F238E27FC236}">
                        <a16:creationId xmlns:a16="http://schemas.microsoft.com/office/drawing/2014/main" id="{8A943F9A-D8BB-4BA3-A6DD-C983F3493A6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>
                    <a:extLst>
                      <a:ext uri="{FF2B5EF4-FFF2-40B4-BE49-F238E27FC236}">
                        <a16:creationId xmlns:a16="http://schemas.microsoft.com/office/drawing/2014/main" id="{F96458E0-F619-419B-9B30-C6CAA66C69A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>
                    <a:extLst>
                      <a:ext uri="{FF2B5EF4-FFF2-40B4-BE49-F238E27FC236}">
                        <a16:creationId xmlns:a16="http://schemas.microsoft.com/office/drawing/2014/main" id="{94695439-629B-4B2E-B201-9B7101FA322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>
                    <a:extLst>
                      <a:ext uri="{FF2B5EF4-FFF2-40B4-BE49-F238E27FC236}">
                        <a16:creationId xmlns:a16="http://schemas.microsoft.com/office/drawing/2014/main" id="{D83A193A-1C27-4D71-BC6B-4617CB8C553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>
                    <a:extLst>
                      <a:ext uri="{FF2B5EF4-FFF2-40B4-BE49-F238E27FC236}">
                        <a16:creationId xmlns:a16="http://schemas.microsoft.com/office/drawing/2014/main" id="{8F926949-CBCD-483D-BB29-8589C0007986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>
                    <a:extLst>
                      <a:ext uri="{FF2B5EF4-FFF2-40B4-BE49-F238E27FC236}">
                        <a16:creationId xmlns:a16="http://schemas.microsoft.com/office/drawing/2014/main" id="{1CFB267D-F0EB-4204-896A-DEE36E8DBDCF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Straight Connector 558">
                    <a:extLst>
                      <a:ext uri="{FF2B5EF4-FFF2-40B4-BE49-F238E27FC236}">
                        <a16:creationId xmlns:a16="http://schemas.microsoft.com/office/drawing/2014/main" id="{774B7EF1-1098-4A51-9505-6637EF23072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Straight Connector 559">
                    <a:extLst>
                      <a:ext uri="{FF2B5EF4-FFF2-40B4-BE49-F238E27FC236}">
                        <a16:creationId xmlns:a16="http://schemas.microsoft.com/office/drawing/2014/main" id="{ED86916F-FBD0-4084-91F7-C37DDED172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>
                    <a:extLst>
                      <a:ext uri="{FF2B5EF4-FFF2-40B4-BE49-F238E27FC236}">
                        <a16:creationId xmlns:a16="http://schemas.microsoft.com/office/drawing/2014/main" id="{FCE0D2C5-53D7-4B85-902C-3C69C2EE61E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>
                    <a:extLst>
                      <a:ext uri="{FF2B5EF4-FFF2-40B4-BE49-F238E27FC236}">
                        <a16:creationId xmlns:a16="http://schemas.microsoft.com/office/drawing/2014/main" id="{685CF8A2-FBE8-4CCD-B323-EB9B5065B9B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>
                    <a:extLst>
                      <a:ext uri="{FF2B5EF4-FFF2-40B4-BE49-F238E27FC236}">
                        <a16:creationId xmlns:a16="http://schemas.microsoft.com/office/drawing/2014/main" id="{02461327-970C-4015-BC7B-DBEA48F8924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>
                    <a:extLst>
                      <a:ext uri="{FF2B5EF4-FFF2-40B4-BE49-F238E27FC236}">
                        <a16:creationId xmlns:a16="http://schemas.microsoft.com/office/drawing/2014/main" id="{F70201E9-35B1-47A8-AC32-6D0CA26D822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>
                    <a:extLst>
                      <a:ext uri="{FF2B5EF4-FFF2-40B4-BE49-F238E27FC236}">
                        <a16:creationId xmlns:a16="http://schemas.microsoft.com/office/drawing/2014/main" id="{19768907-985F-49C0-961B-F231B340238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>
                    <a:extLst>
                      <a:ext uri="{FF2B5EF4-FFF2-40B4-BE49-F238E27FC236}">
                        <a16:creationId xmlns:a16="http://schemas.microsoft.com/office/drawing/2014/main" id="{C68C6267-8BDA-4F44-B5FC-B49576DA95D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Straight Connector 566">
                    <a:extLst>
                      <a:ext uri="{FF2B5EF4-FFF2-40B4-BE49-F238E27FC236}">
                        <a16:creationId xmlns:a16="http://schemas.microsoft.com/office/drawing/2014/main" id="{338A03F7-0B02-4F20-B803-93D251F2F7F7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>
                    <a:extLst>
                      <a:ext uri="{FF2B5EF4-FFF2-40B4-BE49-F238E27FC236}">
                        <a16:creationId xmlns:a16="http://schemas.microsoft.com/office/drawing/2014/main" id="{BBA1C126-09C1-4C80-A7E6-2C5FD3A0337F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>
                    <a:extLst>
                      <a:ext uri="{FF2B5EF4-FFF2-40B4-BE49-F238E27FC236}">
                        <a16:creationId xmlns:a16="http://schemas.microsoft.com/office/drawing/2014/main" id="{54B55B73-9E86-46ED-AA6F-A0940BE7C4D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>
                    <a:extLst>
                      <a:ext uri="{FF2B5EF4-FFF2-40B4-BE49-F238E27FC236}">
                        <a16:creationId xmlns:a16="http://schemas.microsoft.com/office/drawing/2014/main" id="{D14C74AB-2648-4F44-B495-7AC43D25B8B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>
                    <a:extLst>
                      <a:ext uri="{FF2B5EF4-FFF2-40B4-BE49-F238E27FC236}">
                        <a16:creationId xmlns:a16="http://schemas.microsoft.com/office/drawing/2014/main" id="{EDDA7787-9161-4C25-A857-8B1A9DE8C0CA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>
                    <a:extLst>
                      <a:ext uri="{FF2B5EF4-FFF2-40B4-BE49-F238E27FC236}">
                        <a16:creationId xmlns:a16="http://schemas.microsoft.com/office/drawing/2014/main" id="{4D27D596-51BA-4ADF-A1BC-647225A7600E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>
                    <a:extLst>
                      <a:ext uri="{FF2B5EF4-FFF2-40B4-BE49-F238E27FC236}">
                        <a16:creationId xmlns:a16="http://schemas.microsoft.com/office/drawing/2014/main" id="{D4DB2E9F-388B-43E7-BF6B-F87E406F4F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Straight Connector 573">
                    <a:extLst>
                      <a:ext uri="{FF2B5EF4-FFF2-40B4-BE49-F238E27FC236}">
                        <a16:creationId xmlns:a16="http://schemas.microsoft.com/office/drawing/2014/main" id="{4EAB9D53-CBAE-4E54-9083-8B530E1C911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Straight Connector 574">
                    <a:extLst>
                      <a:ext uri="{FF2B5EF4-FFF2-40B4-BE49-F238E27FC236}">
                        <a16:creationId xmlns:a16="http://schemas.microsoft.com/office/drawing/2014/main" id="{8AAFE61A-5F3D-43B3-81BE-995AD36E80E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>
                    <a:extLst>
                      <a:ext uri="{FF2B5EF4-FFF2-40B4-BE49-F238E27FC236}">
                        <a16:creationId xmlns:a16="http://schemas.microsoft.com/office/drawing/2014/main" id="{95E30E1D-C0AB-4299-AAB9-F2F2E9B2B7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>
                    <a:extLst>
                      <a:ext uri="{FF2B5EF4-FFF2-40B4-BE49-F238E27FC236}">
                        <a16:creationId xmlns:a16="http://schemas.microsoft.com/office/drawing/2014/main" id="{786CCFDA-2B80-4A1E-93D4-11F9ACFEDDE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>
                    <a:extLst>
                      <a:ext uri="{FF2B5EF4-FFF2-40B4-BE49-F238E27FC236}">
                        <a16:creationId xmlns:a16="http://schemas.microsoft.com/office/drawing/2014/main" id="{05AF1A8E-3549-48FC-8C08-3C2C83620A5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>
                    <a:extLst>
                      <a:ext uri="{FF2B5EF4-FFF2-40B4-BE49-F238E27FC236}">
                        <a16:creationId xmlns:a16="http://schemas.microsoft.com/office/drawing/2014/main" id="{EF2B117D-E238-4CFE-A54E-3F74C203453B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>
                    <a:extLst>
                      <a:ext uri="{FF2B5EF4-FFF2-40B4-BE49-F238E27FC236}">
                        <a16:creationId xmlns:a16="http://schemas.microsoft.com/office/drawing/2014/main" id="{88D902D8-A404-4645-8590-D8EA4783652B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>
                    <a:extLst>
                      <a:ext uri="{FF2B5EF4-FFF2-40B4-BE49-F238E27FC236}">
                        <a16:creationId xmlns:a16="http://schemas.microsoft.com/office/drawing/2014/main" id="{2157F7EE-6E8B-4874-B2B2-3D257F95FAC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7981942A-927D-450A-AD7A-3A54E8064D6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Straight Connector 582">
                    <a:extLst>
                      <a:ext uri="{FF2B5EF4-FFF2-40B4-BE49-F238E27FC236}">
                        <a16:creationId xmlns:a16="http://schemas.microsoft.com/office/drawing/2014/main" id="{C9127284-BAC5-4D5F-8F68-A41130FFB508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Straight Connector 583">
                    <a:extLst>
                      <a:ext uri="{FF2B5EF4-FFF2-40B4-BE49-F238E27FC236}">
                        <a16:creationId xmlns:a16="http://schemas.microsoft.com/office/drawing/2014/main" id="{D6EA7E6C-1122-411B-A0D6-B650A4F3F096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83CFAE7F-36D1-4442-9CFA-BB7C36FC0B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2583AE38-CD69-496F-B436-F928B243719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Straight Connector 586">
                    <a:extLst>
                      <a:ext uri="{FF2B5EF4-FFF2-40B4-BE49-F238E27FC236}">
                        <a16:creationId xmlns:a16="http://schemas.microsoft.com/office/drawing/2014/main" id="{BAF97940-059D-46BF-B01D-7DC9127272A7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Straight Connector 587">
                    <a:extLst>
                      <a:ext uri="{FF2B5EF4-FFF2-40B4-BE49-F238E27FC236}">
                        <a16:creationId xmlns:a16="http://schemas.microsoft.com/office/drawing/2014/main" id="{2B1115CA-8BFF-4BDA-A2F7-ABF27A57D138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9" name="Straight Connector 588">
                    <a:extLst>
                      <a:ext uri="{FF2B5EF4-FFF2-40B4-BE49-F238E27FC236}">
                        <a16:creationId xmlns:a16="http://schemas.microsoft.com/office/drawing/2014/main" id="{0E8C0C43-BB47-4721-A0F8-C795A33BDA3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Straight Connector 589">
                    <a:extLst>
                      <a:ext uri="{FF2B5EF4-FFF2-40B4-BE49-F238E27FC236}">
                        <a16:creationId xmlns:a16="http://schemas.microsoft.com/office/drawing/2014/main" id="{4CDB4D23-E2F1-4BE2-BB37-01052706561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AA6F2231-5E66-4C1D-8F97-560261C5EF00}"/>
                </a:ext>
              </a:extLst>
            </p:cNvPr>
            <p:cNvGrpSpPr/>
            <p:nvPr/>
          </p:nvGrpSpPr>
          <p:grpSpPr>
            <a:xfrm>
              <a:off x="7607804" y="3645161"/>
              <a:ext cx="884032" cy="475037"/>
              <a:chOff x="6647087" y="2276596"/>
              <a:chExt cx="1866632" cy="1003043"/>
            </a:xfrm>
          </p:grpSpPr>
          <p:sp>
            <p:nvSpPr>
              <p:cNvPr id="537" name="Freeform 91">
                <a:extLst>
                  <a:ext uri="{FF2B5EF4-FFF2-40B4-BE49-F238E27FC236}">
                    <a16:creationId xmlns:a16="http://schemas.microsoft.com/office/drawing/2014/main" id="{C3A58D4E-4911-4A97-B372-D0CB3DC2ACB1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0"/>
              </a:p>
            </p:txBody>
          </p:sp>
          <p:sp>
            <p:nvSpPr>
              <p:cNvPr id="538" name="Freeform 92">
                <a:extLst>
                  <a:ext uri="{FF2B5EF4-FFF2-40B4-BE49-F238E27FC236}">
                    <a16:creationId xmlns:a16="http://schemas.microsoft.com/office/drawing/2014/main" id="{37EE5343-903A-406A-BD38-CA3D5EAE3F1C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chemeClr val="accent2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0"/>
              </a:p>
            </p:txBody>
          </p:sp>
          <p:sp>
            <p:nvSpPr>
              <p:cNvPr id="539" name="Freeform 93">
                <a:extLst>
                  <a:ext uri="{FF2B5EF4-FFF2-40B4-BE49-F238E27FC236}">
                    <a16:creationId xmlns:a16="http://schemas.microsoft.com/office/drawing/2014/main" id="{A2D85AA0-99E1-49E3-9399-C9326B125482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>
                <a:solidFill>
                  <a:schemeClr val="accent4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/>
              </a:p>
            </p:txBody>
          </p: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09ECD818-2778-469B-ACF2-47A8F9C1EC3A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1" name="Freeform 96">
                <a:extLst>
                  <a:ext uri="{FF2B5EF4-FFF2-40B4-BE49-F238E27FC236}">
                    <a16:creationId xmlns:a16="http://schemas.microsoft.com/office/drawing/2014/main" id="{8331461C-5C33-4C0B-A5D2-B5707807D018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/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8DFCF369-28DB-47B8-8234-1A17D96CF185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Freeform 101">
                <a:extLst>
                  <a:ext uri="{FF2B5EF4-FFF2-40B4-BE49-F238E27FC236}">
                    <a16:creationId xmlns:a16="http://schemas.microsoft.com/office/drawing/2014/main" id="{FB052955-06F0-49CC-9401-AB39E1ED1656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/>
              </a:p>
            </p:txBody>
          </p:sp>
        </p:grp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351956CC-28F6-4F79-A46F-A0B32BD59E0F}"/>
                </a:ext>
              </a:extLst>
            </p:cNvPr>
            <p:cNvGrpSpPr/>
            <p:nvPr/>
          </p:nvGrpSpPr>
          <p:grpSpPr>
            <a:xfrm>
              <a:off x="4222896" y="3882683"/>
              <a:ext cx="3225134" cy="128797"/>
              <a:chOff x="2240574" y="2300089"/>
              <a:chExt cx="4777951" cy="190810"/>
            </a:xfrm>
          </p:grpSpPr>
          <p:sp>
            <p:nvSpPr>
              <p:cNvPr id="533" name="Right Arrow 68">
                <a:extLst>
                  <a:ext uri="{FF2B5EF4-FFF2-40B4-BE49-F238E27FC236}">
                    <a16:creationId xmlns:a16="http://schemas.microsoft.com/office/drawing/2014/main" id="{1642F401-7BDC-4265-AF11-1217CC2687F2}"/>
                  </a:ext>
                </a:extLst>
              </p:cNvPr>
              <p:cNvSpPr/>
              <p:nvPr/>
            </p:nvSpPr>
            <p:spPr>
              <a:xfrm>
                <a:off x="4545738" y="2300089"/>
                <a:ext cx="429097" cy="176878"/>
              </a:xfrm>
              <a:prstGeom prst="rightArrow">
                <a:avLst>
                  <a:gd name="adj1" fmla="val 40579"/>
                  <a:gd name="adj2" fmla="val 111238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34" name="Right Arrow 69">
                <a:extLst>
                  <a:ext uri="{FF2B5EF4-FFF2-40B4-BE49-F238E27FC236}">
                    <a16:creationId xmlns:a16="http://schemas.microsoft.com/office/drawing/2014/main" id="{5E21F93F-9D98-442D-B592-A0002DA70A5B}"/>
                  </a:ext>
                </a:extLst>
              </p:cNvPr>
              <p:cNvSpPr/>
              <p:nvPr/>
            </p:nvSpPr>
            <p:spPr>
              <a:xfrm>
                <a:off x="6589428" y="2314021"/>
                <a:ext cx="429097" cy="176878"/>
              </a:xfrm>
              <a:prstGeom prst="rightArrow">
                <a:avLst>
                  <a:gd name="adj1" fmla="val 40579"/>
                  <a:gd name="adj2" fmla="val 111238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36" name="Right Arrow 68">
                <a:extLst>
                  <a:ext uri="{FF2B5EF4-FFF2-40B4-BE49-F238E27FC236}">
                    <a16:creationId xmlns:a16="http://schemas.microsoft.com/office/drawing/2014/main" id="{08A7BECC-D511-43E0-9557-80A0FF612878}"/>
                  </a:ext>
                </a:extLst>
              </p:cNvPr>
              <p:cNvSpPr/>
              <p:nvPr/>
            </p:nvSpPr>
            <p:spPr>
              <a:xfrm>
                <a:off x="2240574" y="2309560"/>
                <a:ext cx="429097" cy="176878"/>
              </a:xfrm>
              <a:prstGeom prst="rightArrow">
                <a:avLst>
                  <a:gd name="adj1" fmla="val 40579"/>
                  <a:gd name="adj2" fmla="val 111238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pic>
          <p:nvPicPr>
            <p:cNvPr id="526" name="Picture 525">
              <a:extLst>
                <a:ext uri="{FF2B5EF4-FFF2-40B4-BE49-F238E27FC236}">
                  <a16:creationId xmlns:a16="http://schemas.microsoft.com/office/drawing/2014/main" id="{E2C13522-A23C-410F-B4C8-B9D18589D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06356" y="3706972"/>
              <a:ext cx="672741" cy="47929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92A5A2C-9760-4776-A6E7-A6CE7F9D0E72}"/>
                </a:ext>
              </a:extLst>
            </p:cNvPr>
            <p:cNvSpPr txBox="1"/>
            <p:nvPr/>
          </p:nvSpPr>
          <p:spPr>
            <a:xfrm>
              <a:off x="6527394" y="2273783"/>
              <a:ext cx="412256" cy="50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/>
                <a:t>=</a:t>
              </a:r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98E5E2C3-9EB8-43F6-AA49-1E8EE36D1DEA}"/>
                </a:ext>
              </a:extLst>
            </p:cNvPr>
            <p:cNvSpPr/>
            <p:nvPr/>
          </p:nvSpPr>
          <p:spPr>
            <a:xfrm rot="3600000">
              <a:off x="3785799" y="3801395"/>
              <a:ext cx="348271" cy="298725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FDD288EE-4E85-4918-AA14-26DCA0991EB6}"/>
                </a:ext>
              </a:extLst>
            </p:cNvPr>
            <p:cNvSpPr/>
            <p:nvPr/>
          </p:nvSpPr>
          <p:spPr>
            <a:xfrm rot="3600000">
              <a:off x="3648874" y="3816239"/>
              <a:ext cx="216735" cy="124819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92BFBA2-04E3-4CF6-930A-ED137C329485}"/>
                </a:ext>
              </a:extLst>
            </p:cNvPr>
            <p:cNvSpPr/>
            <p:nvPr/>
          </p:nvSpPr>
          <p:spPr>
            <a:xfrm rot="3600000">
              <a:off x="3688251" y="3915467"/>
              <a:ext cx="121423" cy="5137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2FB15CE0-CF33-4C6D-8A4E-9CC73F5ED76C}"/>
                </a:ext>
              </a:extLst>
            </p:cNvPr>
            <p:cNvSpPr/>
            <p:nvPr/>
          </p:nvSpPr>
          <p:spPr>
            <a:xfrm rot="3600000">
              <a:off x="3518424" y="3842278"/>
              <a:ext cx="209518" cy="238811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DEA18A8C-F0CE-4645-BBF1-146E630EEB73}"/>
                </a:ext>
              </a:extLst>
            </p:cNvPr>
            <p:cNvSpPr/>
            <p:nvPr/>
          </p:nvSpPr>
          <p:spPr>
            <a:xfrm rot="3600000">
              <a:off x="3766771" y="4063005"/>
              <a:ext cx="116115" cy="80240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87971762-230C-4417-8750-FEBCCC186EFA}"/>
                </a:ext>
              </a:extLst>
            </p:cNvPr>
            <p:cNvSpPr/>
            <p:nvPr/>
          </p:nvSpPr>
          <p:spPr>
            <a:xfrm rot="3600000">
              <a:off x="3793167" y="3946616"/>
              <a:ext cx="41182" cy="52008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37645D6A-BAA4-4612-A744-53212F225523}"/>
                </a:ext>
              </a:extLst>
            </p:cNvPr>
            <p:cNvSpPr/>
            <p:nvPr/>
          </p:nvSpPr>
          <p:spPr>
            <a:xfrm rot="3600000">
              <a:off x="3751651" y="3986596"/>
              <a:ext cx="76632" cy="72810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1DD6F36-1088-459B-BC0B-87B0A53A98A9}"/>
                </a:ext>
              </a:extLst>
            </p:cNvPr>
            <p:cNvSpPr/>
            <p:nvPr/>
          </p:nvSpPr>
          <p:spPr>
            <a:xfrm rot="17466083" flipH="1">
              <a:off x="2751109" y="2292299"/>
              <a:ext cx="1960516" cy="1849232"/>
            </a:xfrm>
            <a:prstGeom prst="arc">
              <a:avLst>
                <a:gd name="adj1" fmla="val 15133602"/>
                <a:gd name="adj2" fmla="val 20770273"/>
              </a:avLst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BBE7126A-81FA-4C24-A231-519E46272073}"/>
                </a:ext>
              </a:extLst>
            </p:cNvPr>
            <p:cNvSpPr/>
            <p:nvPr/>
          </p:nvSpPr>
          <p:spPr>
            <a:xfrm rot="17466083" flipH="1">
              <a:off x="2356534" y="3201189"/>
              <a:ext cx="2634832" cy="1849232"/>
            </a:xfrm>
            <a:prstGeom prst="arc">
              <a:avLst>
                <a:gd name="adj1" fmla="val 14107696"/>
                <a:gd name="adj2" fmla="val 20770273"/>
              </a:avLst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A5924A3D-2582-4816-9900-30A8FFAB76E3}"/>
                </a:ext>
              </a:extLst>
            </p:cNvPr>
            <p:cNvSpPr/>
            <p:nvPr/>
          </p:nvSpPr>
          <p:spPr>
            <a:xfrm>
              <a:off x="3386831" y="4830662"/>
              <a:ext cx="5174073" cy="773106"/>
            </a:xfrm>
            <a:prstGeom prst="roundRect">
              <a:avLst>
                <a:gd name="adj" fmla="val 602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B7AD28EC-5037-4300-9343-87FB2838B716}"/>
                </a:ext>
              </a:extLst>
            </p:cNvPr>
            <p:cNvGrpSpPr/>
            <p:nvPr/>
          </p:nvGrpSpPr>
          <p:grpSpPr>
            <a:xfrm>
              <a:off x="4764425" y="4892881"/>
              <a:ext cx="1010203" cy="637430"/>
              <a:chOff x="729121" y="4335065"/>
              <a:chExt cx="2091347" cy="1285415"/>
            </a:xfrm>
          </p:grpSpPr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0AE71C09-4768-4805-B9B6-0327FA054BFA}"/>
                  </a:ext>
                </a:extLst>
              </p:cNvPr>
              <p:cNvSpPr txBox="1"/>
              <p:nvPr/>
            </p:nvSpPr>
            <p:spPr>
              <a:xfrm>
                <a:off x="1149449" y="4691119"/>
                <a:ext cx="1038830" cy="31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CAGAG</a:t>
                </a:r>
                <a:endParaRPr lang="en-US" sz="9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B7BCF3DA-5D35-4A9B-9F59-686897E62F46}"/>
                  </a:ext>
                </a:extLst>
              </p:cNvPr>
              <p:cNvSpPr txBox="1"/>
              <p:nvPr/>
            </p:nvSpPr>
            <p:spPr>
              <a:xfrm>
                <a:off x="1520362" y="4335065"/>
                <a:ext cx="1051842" cy="31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AGAGG</a:t>
                </a: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F6E0446D-3C77-4C4C-86B1-5DFB17BA7452}"/>
                  </a:ext>
                </a:extLst>
              </p:cNvPr>
              <p:cNvSpPr txBox="1"/>
              <p:nvPr/>
            </p:nvSpPr>
            <p:spPr>
              <a:xfrm>
                <a:off x="871433" y="5010808"/>
                <a:ext cx="1038830" cy="31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GAGGT</a:t>
                </a: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3E50B998-704A-46FE-A0A7-BFC713C56A8F}"/>
                  </a:ext>
                </a:extLst>
              </p:cNvPr>
              <p:cNvSpPr txBox="1"/>
              <p:nvPr/>
            </p:nvSpPr>
            <p:spPr>
              <a:xfrm>
                <a:off x="729121" y="4502233"/>
                <a:ext cx="1038830" cy="31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AGGTG</a:t>
                </a: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7361E177-BC1A-407B-A8BD-28147E0A0194}"/>
                  </a:ext>
                </a:extLst>
              </p:cNvPr>
              <p:cNvSpPr txBox="1"/>
              <p:nvPr/>
            </p:nvSpPr>
            <p:spPr>
              <a:xfrm>
                <a:off x="1781638" y="4895862"/>
                <a:ext cx="1038830" cy="31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GGTGA</a:t>
                </a: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834A7CDB-374D-493F-814C-6A282499DE21}"/>
                  </a:ext>
                </a:extLst>
              </p:cNvPr>
              <p:cNvSpPr txBox="1"/>
              <p:nvPr/>
            </p:nvSpPr>
            <p:spPr>
              <a:xfrm>
                <a:off x="859460" y="5304134"/>
                <a:ext cx="1624343" cy="31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CAGAGGTGA</a:t>
                </a:r>
                <a:endParaRPr lang="en-US" sz="9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endParaRPr>
              </a:p>
            </p:txBody>
          </p:sp>
        </p:grp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4AEB6451-08AD-4ACD-9DF9-FD2C23140B55}"/>
                </a:ext>
              </a:extLst>
            </p:cNvPr>
            <p:cNvSpPr txBox="1"/>
            <p:nvPr/>
          </p:nvSpPr>
          <p:spPr>
            <a:xfrm>
              <a:off x="6221921" y="5069075"/>
              <a:ext cx="501796" cy="156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CAGAG</a:t>
              </a:r>
              <a:endParaRPr lang="en-US" sz="9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E0F2C6DC-3A36-408E-8709-EF25E4443A8F}"/>
                </a:ext>
              </a:extLst>
            </p:cNvPr>
            <p:cNvSpPr txBox="1"/>
            <p:nvPr/>
          </p:nvSpPr>
          <p:spPr>
            <a:xfrm>
              <a:off x="6330932" y="5139420"/>
              <a:ext cx="508081" cy="156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AGAGG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303F60D-47B4-4938-81B7-F48748F771C1}"/>
                </a:ext>
              </a:extLst>
            </p:cNvPr>
            <p:cNvSpPr txBox="1"/>
            <p:nvPr/>
          </p:nvSpPr>
          <p:spPr>
            <a:xfrm>
              <a:off x="6441346" y="5210833"/>
              <a:ext cx="501796" cy="156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GAGGT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5A60DDA0-20EA-439A-9A60-0EEA61709B56}"/>
                </a:ext>
              </a:extLst>
            </p:cNvPr>
            <p:cNvSpPr txBox="1"/>
            <p:nvPr/>
          </p:nvSpPr>
          <p:spPr>
            <a:xfrm>
              <a:off x="6553073" y="5282245"/>
              <a:ext cx="501796" cy="156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AGGTG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E457C534-39AF-45C0-A51C-576B4C8C0C7F}"/>
                </a:ext>
              </a:extLst>
            </p:cNvPr>
            <p:cNvSpPr txBox="1"/>
            <p:nvPr/>
          </p:nvSpPr>
          <p:spPr>
            <a:xfrm>
              <a:off x="6664799" y="5355537"/>
              <a:ext cx="501796" cy="156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GGTGA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8C3E99C5-EE2B-40AE-83AD-9484C03B2E0F}"/>
                </a:ext>
              </a:extLst>
            </p:cNvPr>
            <p:cNvSpPr txBox="1"/>
            <p:nvPr/>
          </p:nvSpPr>
          <p:spPr>
            <a:xfrm>
              <a:off x="6221921" y="4973041"/>
              <a:ext cx="784622" cy="156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CAGAGGTGA</a:t>
              </a:r>
              <a:endParaRPr lang="en-US" sz="9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endParaRPr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35AC7CDB-3E9B-4E01-8EC5-405A41CB3E48}"/>
                </a:ext>
              </a:extLst>
            </p:cNvPr>
            <p:cNvGrpSpPr/>
            <p:nvPr/>
          </p:nvGrpSpPr>
          <p:grpSpPr>
            <a:xfrm>
              <a:off x="7574191" y="5007438"/>
              <a:ext cx="918877" cy="578011"/>
              <a:chOff x="6545972" y="4417620"/>
              <a:chExt cx="1902285" cy="1165591"/>
            </a:xfrm>
          </p:grpSpPr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818A5F7C-7320-4ED3-AD38-073ED2BBE326}"/>
                  </a:ext>
                </a:extLst>
              </p:cNvPr>
              <p:cNvGrpSpPr/>
              <p:nvPr/>
            </p:nvGrpSpPr>
            <p:grpSpPr>
              <a:xfrm>
                <a:off x="6545972" y="4417620"/>
                <a:ext cx="1902285" cy="1165301"/>
                <a:chOff x="1886673" y="3458659"/>
                <a:chExt cx="2122262" cy="1300056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AACF56BA-F1AB-4C1E-875B-576B1C793117}"/>
                    </a:ext>
                  </a:extLst>
                </p:cNvPr>
                <p:cNvGrpSpPr/>
                <p:nvPr/>
              </p:nvGrpSpPr>
              <p:grpSpPr>
                <a:xfrm>
                  <a:off x="1886673" y="4454739"/>
                  <a:ext cx="2122262" cy="303976"/>
                  <a:chOff x="1886673" y="4454739"/>
                  <a:chExt cx="2122262" cy="303976"/>
                </a:xfrm>
              </p:grpSpPr>
              <p:cxnSp>
                <p:nvCxnSpPr>
                  <p:cNvPr id="513" name="Straight Arrow Connector 512">
                    <a:extLst>
                      <a:ext uri="{FF2B5EF4-FFF2-40B4-BE49-F238E27FC236}">
                        <a16:creationId xmlns:a16="http://schemas.microsoft.com/office/drawing/2014/main" id="{B7156C67-0A3F-41B4-9E70-D310E6FDCCEE}"/>
                      </a:ext>
                    </a:extLst>
                  </p:cNvPr>
                  <p:cNvCxnSpPr/>
                  <p:nvPr/>
                </p:nvCxnSpPr>
                <p:spPr>
                  <a:xfrm>
                    <a:off x="1886673" y="4583056"/>
                    <a:ext cx="2122262" cy="0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>
                    <a:extLst>
                      <a:ext uri="{FF2B5EF4-FFF2-40B4-BE49-F238E27FC236}">
                        <a16:creationId xmlns:a16="http://schemas.microsoft.com/office/drawing/2014/main" id="{5EDF94D1-DB37-469C-BE5F-B4A2F6BA718E}"/>
                      </a:ext>
                    </a:extLst>
                  </p:cNvPr>
                  <p:cNvCxnSpPr/>
                  <p:nvPr/>
                </p:nvCxnSpPr>
                <p:spPr>
                  <a:xfrm>
                    <a:off x="2904496" y="4454739"/>
                    <a:ext cx="0" cy="303976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2" name="Freeform 110">
                  <a:extLst>
                    <a:ext uri="{FF2B5EF4-FFF2-40B4-BE49-F238E27FC236}">
                      <a16:creationId xmlns:a16="http://schemas.microsoft.com/office/drawing/2014/main" id="{6AB4D0F0-E956-44F4-A13F-2355FD7A3923}"/>
                    </a:ext>
                  </a:extLst>
                </p:cNvPr>
                <p:cNvSpPr/>
                <p:nvPr/>
              </p:nvSpPr>
              <p:spPr>
                <a:xfrm>
                  <a:off x="2408262" y="3458659"/>
                  <a:ext cx="906406" cy="1140199"/>
                </a:xfrm>
                <a:custGeom>
                  <a:avLst/>
                  <a:gdLst>
                    <a:gd name="connsiteX0" fmla="*/ 0 w 3261815"/>
                    <a:gd name="connsiteY0" fmla="*/ 1066800 h 1130490"/>
                    <a:gd name="connsiteX1" fmla="*/ 696036 w 3261815"/>
                    <a:gd name="connsiteY1" fmla="*/ 1012209 h 1130490"/>
                    <a:gd name="connsiteX2" fmla="*/ 1064526 w 3261815"/>
                    <a:gd name="connsiteY2" fmla="*/ 780197 h 1130490"/>
                    <a:gd name="connsiteX3" fmla="*/ 1801505 w 3261815"/>
                    <a:gd name="connsiteY3" fmla="*/ 29570 h 1130490"/>
                    <a:gd name="connsiteX4" fmla="*/ 2620370 w 3261815"/>
                    <a:gd name="connsiteY4" fmla="*/ 957618 h 1130490"/>
                    <a:gd name="connsiteX5" fmla="*/ 3261815 w 3261815"/>
                    <a:gd name="connsiteY5" fmla="*/ 1066800 h 113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61815" h="1130490">
                      <a:moveTo>
                        <a:pt x="0" y="1066800"/>
                      </a:moveTo>
                      <a:cubicBezTo>
                        <a:pt x="259307" y="1063388"/>
                        <a:pt x="518615" y="1059976"/>
                        <a:pt x="696036" y="1012209"/>
                      </a:cubicBezTo>
                      <a:cubicBezTo>
                        <a:pt x="873457" y="964442"/>
                        <a:pt x="880281" y="943970"/>
                        <a:pt x="1064526" y="780197"/>
                      </a:cubicBezTo>
                      <a:cubicBezTo>
                        <a:pt x="1248771" y="616424"/>
                        <a:pt x="1542198" y="0"/>
                        <a:pt x="1801505" y="29570"/>
                      </a:cubicBezTo>
                      <a:cubicBezTo>
                        <a:pt x="2060812" y="59140"/>
                        <a:pt x="2376985" y="784746"/>
                        <a:pt x="2620370" y="957618"/>
                      </a:cubicBezTo>
                      <a:cubicBezTo>
                        <a:pt x="2863755" y="1130490"/>
                        <a:pt x="3062785" y="1098645"/>
                        <a:pt x="3261815" y="1066800"/>
                      </a:cubicBezTo>
                    </a:path>
                  </a:pathLst>
                </a:cu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6D1EA4A0-3C1F-4C1D-A2B4-FF40B444D4B8}"/>
                  </a:ext>
                </a:extLst>
              </p:cNvPr>
              <p:cNvCxnSpPr/>
              <p:nvPr/>
            </p:nvCxnSpPr>
            <p:spPr>
              <a:xfrm>
                <a:off x="7558241" y="5545807"/>
                <a:ext cx="14569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21970523-8346-4B43-9DCE-3465BE6A714D}"/>
                  </a:ext>
                </a:extLst>
              </p:cNvPr>
              <p:cNvCxnSpPr/>
              <p:nvPr/>
            </p:nvCxnSpPr>
            <p:spPr>
              <a:xfrm flipH="1">
                <a:off x="7708221" y="5503099"/>
                <a:ext cx="1" cy="8011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B5B21E2A-A9B8-427D-9B66-8F8CD22C8291}"/>
                </a:ext>
              </a:extLst>
            </p:cNvPr>
            <p:cNvGrpSpPr/>
            <p:nvPr/>
          </p:nvGrpSpPr>
          <p:grpSpPr>
            <a:xfrm>
              <a:off x="4228960" y="5196558"/>
              <a:ext cx="3225134" cy="128797"/>
              <a:chOff x="2240574" y="2300089"/>
              <a:chExt cx="4777951" cy="190810"/>
            </a:xfrm>
          </p:grpSpPr>
          <p:sp>
            <p:nvSpPr>
              <p:cNvPr id="503" name="Right Arrow 68">
                <a:extLst>
                  <a:ext uri="{FF2B5EF4-FFF2-40B4-BE49-F238E27FC236}">
                    <a16:creationId xmlns:a16="http://schemas.microsoft.com/office/drawing/2014/main" id="{E42D64A4-7028-4B73-AC00-AE8E8EF18EA4}"/>
                  </a:ext>
                </a:extLst>
              </p:cNvPr>
              <p:cNvSpPr/>
              <p:nvPr/>
            </p:nvSpPr>
            <p:spPr>
              <a:xfrm>
                <a:off x="4545738" y="2300089"/>
                <a:ext cx="429097" cy="176878"/>
              </a:xfrm>
              <a:prstGeom prst="rightArrow">
                <a:avLst>
                  <a:gd name="adj1" fmla="val 40579"/>
                  <a:gd name="adj2" fmla="val 111238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04" name="Right Arrow 69">
                <a:extLst>
                  <a:ext uri="{FF2B5EF4-FFF2-40B4-BE49-F238E27FC236}">
                    <a16:creationId xmlns:a16="http://schemas.microsoft.com/office/drawing/2014/main" id="{BEDF83FD-9A06-47F3-B222-FF50A217A7D2}"/>
                  </a:ext>
                </a:extLst>
              </p:cNvPr>
              <p:cNvSpPr/>
              <p:nvPr/>
            </p:nvSpPr>
            <p:spPr>
              <a:xfrm>
                <a:off x="6589428" y="2314021"/>
                <a:ext cx="429097" cy="176878"/>
              </a:xfrm>
              <a:prstGeom prst="rightArrow">
                <a:avLst>
                  <a:gd name="adj1" fmla="val 40579"/>
                  <a:gd name="adj2" fmla="val 111238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06" name="Right Arrow 68">
                <a:extLst>
                  <a:ext uri="{FF2B5EF4-FFF2-40B4-BE49-F238E27FC236}">
                    <a16:creationId xmlns:a16="http://schemas.microsoft.com/office/drawing/2014/main" id="{729096AF-6224-4124-9074-E39DB73CDC98}"/>
                  </a:ext>
                </a:extLst>
              </p:cNvPr>
              <p:cNvSpPr/>
              <p:nvPr/>
            </p:nvSpPr>
            <p:spPr>
              <a:xfrm>
                <a:off x="2240574" y="2309560"/>
                <a:ext cx="429097" cy="176878"/>
              </a:xfrm>
              <a:prstGeom prst="rightArrow">
                <a:avLst>
                  <a:gd name="adj1" fmla="val 40579"/>
                  <a:gd name="adj2" fmla="val 111238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A63109D-A0BD-470A-BC1E-D51B543F016A}"/>
                </a:ext>
              </a:extLst>
            </p:cNvPr>
            <p:cNvGrpSpPr/>
            <p:nvPr/>
          </p:nvGrpSpPr>
          <p:grpSpPr>
            <a:xfrm>
              <a:off x="3639569" y="4949033"/>
              <a:ext cx="269213" cy="501153"/>
              <a:chOff x="3639569" y="4949033"/>
              <a:chExt cx="269213" cy="501153"/>
            </a:xfrm>
          </p:grpSpPr>
          <p:grpSp>
            <p:nvGrpSpPr>
              <p:cNvPr id="655" name="Group 654">
                <a:extLst>
                  <a:ext uri="{FF2B5EF4-FFF2-40B4-BE49-F238E27FC236}">
                    <a16:creationId xmlns:a16="http://schemas.microsoft.com/office/drawing/2014/main" id="{BFC23BF8-00B4-473C-8027-A660830DF68E}"/>
                  </a:ext>
                </a:extLst>
              </p:cNvPr>
              <p:cNvGrpSpPr/>
              <p:nvPr/>
            </p:nvGrpSpPr>
            <p:grpSpPr>
              <a:xfrm>
                <a:off x="3639569" y="494903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680" name="Freeform 373">
                  <a:extLst>
                    <a:ext uri="{FF2B5EF4-FFF2-40B4-BE49-F238E27FC236}">
                      <a16:creationId xmlns:a16="http://schemas.microsoft.com/office/drawing/2014/main" id="{887ABBBB-12EB-4F79-A52B-B67CFD1D9EF5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04979322-0A56-41F7-B7F1-77F5DF206D09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685" name="Freeform 378">
                    <a:extLst>
                      <a:ext uri="{FF2B5EF4-FFF2-40B4-BE49-F238E27FC236}">
                        <a16:creationId xmlns:a16="http://schemas.microsoft.com/office/drawing/2014/main" id="{570B02F3-7E96-4D51-90CD-6BA75A040AA5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Rectangle 685">
                    <a:extLst>
                      <a:ext uri="{FF2B5EF4-FFF2-40B4-BE49-F238E27FC236}">
                        <a16:creationId xmlns:a16="http://schemas.microsoft.com/office/drawing/2014/main" id="{8A9AD55D-530E-4E1D-9992-A2A621509E0E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687" name="Group 686">
                    <a:extLst>
                      <a:ext uri="{FF2B5EF4-FFF2-40B4-BE49-F238E27FC236}">
                        <a16:creationId xmlns:a16="http://schemas.microsoft.com/office/drawing/2014/main" id="{25191D42-0635-40F9-8625-753789E8A962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689" name="Rectangle 688">
                      <a:extLst>
                        <a:ext uri="{FF2B5EF4-FFF2-40B4-BE49-F238E27FC236}">
                          <a16:creationId xmlns:a16="http://schemas.microsoft.com/office/drawing/2014/main" id="{848173AF-E411-480C-A84E-6938614AB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0" name="Rectangle 689">
                      <a:extLst>
                        <a:ext uri="{FF2B5EF4-FFF2-40B4-BE49-F238E27FC236}">
                          <a16:creationId xmlns:a16="http://schemas.microsoft.com/office/drawing/2014/main" id="{83B2499D-A800-4592-8EB3-20E88594D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88" name="Freeform 381">
                    <a:extLst>
                      <a:ext uri="{FF2B5EF4-FFF2-40B4-BE49-F238E27FC236}">
                        <a16:creationId xmlns:a16="http://schemas.microsoft.com/office/drawing/2014/main" id="{BE55BE85-8E1A-4AAB-A83F-EFFC66B294E3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2AFDFB5A-CCAF-4861-98C0-D6227F39C734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8E9F2636-4C79-4A4A-B194-F08BADDEBB64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84" name="Freeform 377">
                  <a:extLst>
                    <a:ext uri="{FF2B5EF4-FFF2-40B4-BE49-F238E27FC236}">
                      <a16:creationId xmlns:a16="http://schemas.microsoft.com/office/drawing/2014/main" id="{221D8761-CC66-4CCC-968B-7DA370ECEAED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56" name="Group 655">
                <a:extLst>
                  <a:ext uri="{FF2B5EF4-FFF2-40B4-BE49-F238E27FC236}">
                    <a16:creationId xmlns:a16="http://schemas.microsoft.com/office/drawing/2014/main" id="{61F0861B-0886-4651-BE30-C040BE1B9CBD}"/>
                  </a:ext>
                </a:extLst>
              </p:cNvPr>
              <p:cNvGrpSpPr/>
              <p:nvPr/>
            </p:nvGrpSpPr>
            <p:grpSpPr>
              <a:xfrm>
                <a:off x="3711621" y="504607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669" name="Freeform 362">
                  <a:extLst>
                    <a:ext uri="{FF2B5EF4-FFF2-40B4-BE49-F238E27FC236}">
                      <a16:creationId xmlns:a16="http://schemas.microsoft.com/office/drawing/2014/main" id="{5D3B7A92-5423-4839-A6B3-6D5282ADB04A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3323EEB0-BAB0-4E85-B609-96D9E8C3B3BD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674" name="Freeform 367">
                    <a:extLst>
                      <a:ext uri="{FF2B5EF4-FFF2-40B4-BE49-F238E27FC236}">
                        <a16:creationId xmlns:a16="http://schemas.microsoft.com/office/drawing/2014/main" id="{931947AD-8288-4831-B973-6FD3A772BF43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5" name="Rectangle 674">
                    <a:extLst>
                      <a:ext uri="{FF2B5EF4-FFF2-40B4-BE49-F238E27FC236}">
                        <a16:creationId xmlns:a16="http://schemas.microsoft.com/office/drawing/2014/main" id="{7B11CB2A-AC83-4540-AF0E-662F5731B4A9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676" name="Group 675">
                    <a:extLst>
                      <a:ext uri="{FF2B5EF4-FFF2-40B4-BE49-F238E27FC236}">
                        <a16:creationId xmlns:a16="http://schemas.microsoft.com/office/drawing/2014/main" id="{A1382280-355D-4F05-B41F-8B488DD645DB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678" name="Rectangle 677">
                      <a:extLst>
                        <a:ext uri="{FF2B5EF4-FFF2-40B4-BE49-F238E27FC236}">
                          <a16:creationId xmlns:a16="http://schemas.microsoft.com/office/drawing/2014/main" id="{F9B7AFB7-BE30-43B5-A951-81059C815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9" name="Rectangle 678">
                      <a:extLst>
                        <a:ext uri="{FF2B5EF4-FFF2-40B4-BE49-F238E27FC236}">
                          <a16:creationId xmlns:a16="http://schemas.microsoft.com/office/drawing/2014/main" id="{F64722A1-D5DA-4F98-86F8-890198CB6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77" name="Freeform 370">
                    <a:extLst>
                      <a:ext uri="{FF2B5EF4-FFF2-40B4-BE49-F238E27FC236}">
                        <a16:creationId xmlns:a16="http://schemas.microsoft.com/office/drawing/2014/main" id="{85962103-6397-46A8-8FB9-9B760D296AB1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671" name="Straight Connector 670">
                  <a:extLst>
                    <a:ext uri="{FF2B5EF4-FFF2-40B4-BE49-F238E27FC236}">
                      <a16:creationId xmlns:a16="http://schemas.microsoft.com/office/drawing/2014/main" id="{D9D4B623-B19C-42D2-A9C0-3828823ACD87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72" name="Straight Connector 671">
                  <a:extLst>
                    <a:ext uri="{FF2B5EF4-FFF2-40B4-BE49-F238E27FC236}">
                      <a16:creationId xmlns:a16="http://schemas.microsoft.com/office/drawing/2014/main" id="{E4B23BE0-C85C-4B34-B6D4-4D27062F3FCF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73" name="Freeform 366">
                  <a:extLst>
                    <a:ext uri="{FF2B5EF4-FFF2-40B4-BE49-F238E27FC236}">
                      <a16:creationId xmlns:a16="http://schemas.microsoft.com/office/drawing/2014/main" id="{5580317B-53F2-4FA4-955F-AEA05896DBCF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57" name="Group 656">
                <a:extLst>
                  <a:ext uri="{FF2B5EF4-FFF2-40B4-BE49-F238E27FC236}">
                    <a16:creationId xmlns:a16="http://schemas.microsoft.com/office/drawing/2014/main" id="{C427780E-2D80-4206-9266-ED0D6E1AA1AD}"/>
                  </a:ext>
                </a:extLst>
              </p:cNvPr>
              <p:cNvGrpSpPr/>
              <p:nvPr/>
            </p:nvGrpSpPr>
            <p:grpSpPr>
              <a:xfrm>
                <a:off x="3653344" y="512840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658" name="Freeform 351">
                  <a:extLst>
                    <a:ext uri="{FF2B5EF4-FFF2-40B4-BE49-F238E27FC236}">
                      <a16:creationId xmlns:a16="http://schemas.microsoft.com/office/drawing/2014/main" id="{6AF7A48B-7CCB-4E17-9DDF-673851F0CA13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659" name="Group 658">
                  <a:extLst>
                    <a:ext uri="{FF2B5EF4-FFF2-40B4-BE49-F238E27FC236}">
                      <a16:creationId xmlns:a16="http://schemas.microsoft.com/office/drawing/2014/main" id="{4B2F8D1B-FE23-4913-BFF2-4B20D92E91FE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663" name="Freeform 356">
                    <a:extLst>
                      <a:ext uri="{FF2B5EF4-FFF2-40B4-BE49-F238E27FC236}">
                        <a16:creationId xmlns:a16="http://schemas.microsoft.com/office/drawing/2014/main" id="{978248A2-130A-40C4-8863-C7EE8C74823B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91F0C450-B15A-45E6-A623-23688286DDE1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665" name="Group 664">
                    <a:extLst>
                      <a:ext uri="{FF2B5EF4-FFF2-40B4-BE49-F238E27FC236}">
                        <a16:creationId xmlns:a16="http://schemas.microsoft.com/office/drawing/2014/main" id="{F02C5759-A4E0-4160-8B37-50EF4CC2BAB1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667" name="Rectangle 666">
                      <a:extLst>
                        <a:ext uri="{FF2B5EF4-FFF2-40B4-BE49-F238E27FC236}">
                          <a16:creationId xmlns:a16="http://schemas.microsoft.com/office/drawing/2014/main" id="{6A00C73B-DF83-493E-8B1E-6C036F095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8" name="Rectangle 667">
                      <a:extLst>
                        <a:ext uri="{FF2B5EF4-FFF2-40B4-BE49-F238E27FC236}">
                          <a16:creationId xmlns:a16="http://schemas.microsoft.com/office/drawing/2014/main" id="{930147C7-1BAC-4AD8-954A-B603B99C06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66" name="Freeform 359">
                    <a:extLst>
                      <a:ext uri="{FF2B5EF4-FFF2-40B4-BE49-F238E27FC236}">
                        <a16:creationId xmlns:a16="http://schemas.microsoft.com/office/drawing/2014/main" id="{0FAC20B2-F4F6-4F05-A40E-C6439B9DA89D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5F1B2AF6-FE03-428C-BBEF-8D27E8C9AF15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8EFE9C12-0D73-41E9-AA25-F71D583527A0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62" name="Freeform 355">
                  <a:extLst>
                    <a:ext uri="{FF2B5EF4-FFF2-40B4-BE49-F238E27FC236}">
                      <a16:creationId xmlns:a16="http://schemas.microsoft.com/office/drawing/2014/main" id="{75961A0B-367E-431C-ADE8-D655BDF6DAD3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12" name="Rechteck: abgerundete Ecken 85">
              <a:extLst>
                <a:ext uri="{FF2B5EF4-FFF2-40B4-BE49-F238E27FC236}">
                  <a16:creationId xmlns:a16="http://schemas.microsoft.com/office/drawing/2014/main" id="{EC6ACF81-574E-432C-9F84-61934DABFE55}"/>
                </a:ext>
              </a:extLst>
            </p:cNvPr>
            <p:cNvSpPr/>
            <p:nvPr/>
          </p:nvSpPr>
          <p:spPr>
            <a:xfrm>
              <a:off x="3394783" y="5701548"/>
              <a:ext cx="981607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88">
              <a:extLst>
                <a:ext uri="{FF2B5EF4-FFF2-40B4-BE49-F238E27FC236}">
                  <a16:creationId xmlns:a16="http://schemas.microsoft.com/office/drawing/2014/main" id="{676E24BA-ADF2-4D95-AF13-3C62AA0FD090}"/>
                </a:ext>
              </a:extLst>
            </p:cNvPr>
            <p:cNvSpPr/>
            <p:nvPr/>
          </p:nvSpPr>
          <p:spPr>
            <a:xfrm>
              <a:off x="7560975" y="5701548"/>
              <a:ext cx="981607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0AC78AB-42AA-47C4-A59D-EC7F1879F3E9}"/>
                </a:ext>
              </a:extLst>
            </p:cNvPr>
            <p:cNvSpPr txBox="1"/>
            <p:nvPr/>
          </p:nvSpPr>
          <p:spPr>
            <a:xfrm>
              <a:off x="3649192" y="5696156"/>
              <a:ext cx="5267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Sink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BB8D103-F206-4989-B036-E01C0076BC0A}"/>
                </a:ext>
              </a:extLst>
            </p:cNvPr>
            <p:cNvSpPr txBox="1"/>
            <p:nvPr/>
          </p:nvSpPr>
          <p:spPr>
            <a:xfrm>
              <a:off x="7667189" y="5696156"/>
              <a:ext cx="762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Source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117F2F-2E89-4AB8-A280-EDFC28053FDE}"/>
                </a:ext>
              </a:extLst>
            </p:cNvPr>
            <p:cNvGrpSpPr/>
            <p:nvPr/>
          </p:nvGrpSpPr>
          <p:grpSpPr>
            <a:xfrm>
              <a:off x="4512688" y="5680767"/>
              <a:ext cx="445938" cy="369332"/>
              <a:chOff x="4524962" y="5312041"/>
              <a:chExt cx="445938" cy="369332"/>
            </a:xfrm>
          </p:grpSpPr>
          <p:sp>
            <p:nvSpPr>
              <p:cNvPr id="214" name="Rechteck: abgerundete Ecken 87">
                <a:extLst>
                  <a:ext uri="{FF2B5EF4-FFF2-40B4-BE49-F238E27FC236}">
                    <a16:creationId xmlns:a16="http://schemas.microsoft.com/office/drawing/2014/main" id="{87CE5D4E-E8E8-41FB-A513-1286A474C586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080113C5-B1F2-4FAA-B153-7B0CC4549DB4}"/>
                  </a:ext>
                </a:extLst>
              </p:cNvPr>
              <p:cNvSpPr txBox="1"/>
              <p:nvPr/>
            </p:nvSpPr>
            <p:spPr>
              <a:xfrm>
                <a:off x="4548730" y="5312041"/>
                <a:ext cx="42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P1</a:t>
                </a: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C393B2E-FE21-4E7B-BF40-E2AE578FC37C}"/>
                </a:ext>
              </a:extLst>
            </p:cNvPr>
            <p:cNvGrpSpPr/>
            <p:nvPr/>
          </p:nvGrpSpPr>
          <p:grpSpPr>
            <a:xfrm>
              <a:off x="5014892" y="5680767"/>
              <a:ext cx="445938" cy="369332"/>
              <a:chOff x="4524962" y="5312041"/>
              <a:chExt cx="445938" cy="369332"/>
            </a:xfrm>
          </p:grpSpPr>
          <p:sp>
            <p:nvSpPr>
              <p:cNvPr id="223" name="Rechteck: abgerundete Ecken 87">
                <a:extLst>
                  <a:ext uri="{FF2B5EF4-FFF2-40B4-BE49-F238E27FC236}">
                    <a16:creationId xmlns:a16="http://schemas.microsoft.com/office/drawing/2014/main" id="{9F59F5CA-CF88-49F7-AC81-5A9596758658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30FBEE4-41F9-4747-A4C0-ECB5A6D51264}"/>
                  </a:ext>
                </a:extLst>
              </p:cNvPr>
              <p:cNvSpPr txBox="1"/>
              <p:nvPr/>
            </p:nvSpPr>
            <p:spPr>
              <a:xfrm>
                <a:off x="4548730" y="5312041"/>
                <a:ext cx="42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P2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229085F-84DD-4B34-9855-31F91D632750}"/>
                </a:ext>
              </a:extLst>
            </p:cNvPr>
            <p:cNvGrpSpPr/>
            <p:nvPr/>
          </p:nvGrpSpPr>
          <p:grpSpPr>
            <a:xfrm>
              <a:off x="5517096" y="5680767"/>
              <a:ext cx="445938" cy="369332"/>
              <a:chOff x="4524962" y="5312041"/>
              <a:chExt cx="445938" cy="369332"/>
            </a:xfrm>
          </p:grpSpPr>
          <p:sp>
            <p:nvSpPr>
              <p:cNvPr id="226" name="Rechteck: abgerundete Ecken 87">
                <a:extLst>
                  <a:ext uri="{FF2B5EF4-FFF2-40B4-BE49-F238E27FC236}">
                    <a16:creationId xmlns:a16="http://schemas.microsoft.com/office/drawing/2014/main" id="{CFBA6338-3DF0-40B3-A1B5-95CCBD1CAFC9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5D44CE0B-2FD8-4A8D-98AE-E0868E41E564}"/>
                  </a:ext>
                </a:extLst>
              </p:cNvPr>
              <p:cNvSpPr txBox="1"/>
              <p:nvPr/>
            </p:nvSpPr>
            <p:spPr>
              <a:xfrm>
                <a:off x="4548730" y="5312041"/>
                <a:ext cx="42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P3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AE915F6-64B3-425F-AB14-365B43A5E01B}"/>
                </a:ext>
              </a:extLst>
            </p:cNvPr>
            <p:cNvGrpSpPr/>
            <p:nvPr/>
          </p:nvGrpSpPr>
          <p:grpSpPr>
            <a:xfrm>
              <a:off x="6001901" y="5680767"/>
              <a:ext cx="965543" cy="369332"/>
              <a:chOff x="4507281" y="5312041"/>
              <a:chExt cx="463619" cy="369332"/>
            </a:xfrm>
          </p:grpSpPr>
          <p:sp>
            <p:nvSpPr>
              <p:cNvPr id="232" name="Rechteck: abgerundete Ecken 87">
                <a:extLst>
                  <a:ext uri="{FF2B5EF4-FFF2-40B4-BE49-F238E27FC236}">
                    <a16:creationId xmlns:a16="http://schemas.microsoft.com/office/drawing/2014/main" id="{2FF46223-3194-41FB-945E-64314B828D34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7DAE3E9-81FD-406A-AB14-02D94F286D77}"/>
                  </a:ext>
                </a:extLst>
              </p:cNvPr>
              <p:cNvSpPr txBox="1"/>
              <p:nvPr/>
            </p:nvSpPr>
            <p:spPr>
              <a:xfrm>
                <a:off x="4507281" y="5312041"/>
                <a:ext cx="463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…</a:t>
                </a: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2B3CB31-2828-45C2-A27D-0F585A95B95B}"/>
                </a:ext>
              </a:extLst>
            </p:cNvPr>
            <p:cNvGrpSpPr/>
            <p:nvPr/>
          </p:nvGrpSpPr>
          <p:grpSpPr>
            <a:xfrm>
              <a:off x="7023708" y="5680767"/>
              <a:ext cx="445938" cy="369332"/>
              <a:chOff x="4524962" y="5312041"/>
              <a:chExt cx="445938" cy="369332"/>
            </a:xfrm>
          </p:grpSpPr>
          <p:sp>
            <p:nvSpPr>
              <p:cNvPr id="235" name="Rechteck: abgerundete Ecken 87">
                <a:extLst>
                  <a:ext uri="{FF2B5EF4-FFF2-40B4-BE49-F238E27FC236}">
                    <a16:creationId xmlns:a16="http://schemas.microsoft.com/office/drawing/2014/main" id="{162DCF41-F33F-4058-BB9D-F92868D67549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7B4FA67-4275-4F5B-9EDF-5DA94531B1B0}"/>
                  </a:ext>
                </a:extLst>
              </p:cNvPr>
              <p:cNvSpPr txBox="1"/>
              <p:nvPr/>
            </p:nvSpPr>
            <p:spPr>
              <a:xfrm>
                <a:off x="4548730" y="5312041"/>
                <a:ext cx="42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err="1"/>
                  <a:t>Pn</a:t>
                </a:r>
                <a:endParaRPr lang="en-US"/>
              </a:p>
            </p:txBody>
          </p:sp>
        </p:grpSp>
        <p:sp>
          <p:nvSpPr>
            <p:cNvPr id="238" name="Rechteck: abgerundete Ecken 85">
              <a:extLst>
                <a:ext uri="{FF2B5EF4-FFF2-40B4-BE49-F238E27FC236}">
                  <a16:creationId xmlns:a16="http://schemas.microsoft.com/office/drawing/2014/main" id="{FF14B1B7-9034-412E-A5A2-F0D518D75549}"/>
                </a:ext>
              </a:extLst>
            </p:cNvPr>
            <p:cNvSpPr/>
            <p:nvPr/>
          </p:nvSpPr>
          <p:spPr>
            <a:xfrm>
              <a:off x="3387624" y="4356541"/>
              <a:ext cx="981607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hteck: abgerundete Ecken 88">
              <a:extLst>
                <a:ext uri="{FF2B5EF4-FFF2-40B4-BE49-F238E27FC236}">
                  <a16:creationId xmlns:a16="http://schemas.microsoft.com/office/drawing/2014/main" id="{1AB78258-A69D-4D7B-9459-59DFFA7DA253}"/>
                </a:ext>
              </a:extLst>
            </p:cNvPr>
            <p:cNvSpPr/>
            <p:nvPr/>
          </p:nvSpPr>
          <p:spPr>
            <a:xfrm>
              <a:off x="7553816" y="4356541"/>
              <a:ext cx="981607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165248D-A807-479D-9C74-0615DBCF9849}"/>
                </a:ext>
              </a:extLst>
            </p:cNvPr>
            <p:cNvSpPr txBox="1"/>
            <p:nvPr/>
          </p:nvSpPr>
          <p:spPr>
            <a:xfrm>
              <a:off x="3642033" y="4351149"/>
              <a:ext cx="5267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Sink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D3831C22-A8D8-4E07-9646-849688ADAB40}"/>
                </a:ext>
              </a:extLst>
            </p:cNvPr>
            <p:cNvSpPr txBox="1"/>
            <p:nvPr/>
          </p:nvSpPr>
          <p:spPr>
            <a:xfrm>
              <a:off x="7660030" y="4351149"/>
              <a:ext cx="762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Source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8540C35E-0875-48B2-9DEF-0E696A8AFBCC}"/>
                </a:ext>
              </a:extLst>
            </p:cNvPr>
            <p:cNvGrpSpPr/>
            <p:nvPr/>
          </p:nvGrpSpPr>
          <p:grpSpPr>
            <a:xfrm>
              <a:off x="4505529" y="4335760"/>
              <a:ext cx="445938" cy="369332"/>
              <a:chOff x="4524962" y="5312041"/>
              <a:chExt cx="445938" cy="369332"/>
            </a:xfrm>
          </p:grpSpPr>
          <p:sp>
            <p:nvSpPr>
              <p:cNvPr id="243" name="Rechteck: abgerundete Ecken 87">
                <a:extLst>
                  <a:ext uri="{FF2B5EF4-FFF2-40B4-BE49-F238E27FC236}">
                    <a16:creationId xmlns:a16="http://schemas.microsoft.com/office/drawing/2014/main" id="{E4CD0980-5002-43A0-8FBB-559A9A627624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293076FE-DDA6-462B-876F-A9AD9C2F39C3}"/>
                  </a:ext>
                </a:extLst>
              </p:cNvPr>
              <p:cNvSpPr txBox="1"/>
              <p:nvPr/>
            </p:nvSpPr>
            <p:spPr>
              <a:xfrm>
                <a:off x="4548730" y="5312041"/>
                <a:ext cx="42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P1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7EDF5061-F375-4684-B9D8-B5FA37FDAB37}"/>
                </a:ext>
              </a:extLst>
            </p:cNvPr>
            <p:cNvGrpSpPr/>
            <p:nvPr/>
          </p:nvGrpSpPr>
          <p:grpSpPr>
            <a:xfrm>
              <a:off x="5007733" y="4335760"/>
              <a:ext cx="445938" cy="369332"/>
              <a:chOff x="4524962" y="5312041"/>
              <a:chExt cx="445938" cy="369332"/>
            </a:xfrm>
          </p:grpSpPr>
          <p:sp>
            <p:nvSpPr>
              <p:cNvPr id="246" name="Rechteck: abgerundete Ecken 87">
                <a:extLst>
                  <a:ext uri="{FF2B5EF4-FFF2-40B4-BE49-F238E27FC236}">
                    <a16:creationId xmlns:a16="http://schemas.microsoft.com/office/drawing/2014/main" id="{FA932190-185E-4E88-AF78-9CD5103F22C6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F741D3F-B6E2-4E7F-933F-BD2848D693C6}"/>
                  </a:ext>
                </a:extLst>
              </p:cNvPr>
              <p:cNvSpPr txBox="1"/>
              <p:nvPr/>
            </p:nvSpPr>
            <p:spPr>
              <a:xfrm>
                <a:off x="4548730" y="5312041"/>
                <a:ext cx="42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P2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3DA3CE00-CAC0-4FBF-8BF7-39B4A4EAEB50}"/>
                </a:ext>
              </a:extLst>
            </p:cNvPr>
            <p:cNvGrpSpPr/>
            <p:nvPr/>
          </p:nvGrpSpPr>
          <p:grpSpPr>
            <a:xfrm>
              <a:off x="5509937" y="4335760"/>
              <a:ext cx="445938" cy="369332"/>
              <a:chOff x="4524962" y="5312041"/>
              <a:chExt cx="445938" cy="369332"/>
            </a:xfrm>
          </p:grpSpPr>
          <p:sp>
            <p:nvSpPr>
              <p:cNvPr id="249" name="Rechteck: abgerundete Ecken 87">
                <a:extLst>
                  <a:ext uri="{FF2B5EF4-FFF2-40B4-BE49-F238E27FC236}">
                    <a16:creationId xmlns:a16="http://schemas.microsoft.com/office/drawing/2014/main" id="{80643C25-5699-4073-83D3-E7CE8495F8E0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08F2226-B837-42C3-A274-2368F4DD9D63}"/>
                  </a:ext>
                </a:extLst>
              </p:cNvPr>
              <p:cNvSpPr txBox="1"/>
              <p:nvPr/>
            </p:nvSpPr>
            <p:spPr>
              <a:xfrm>
                <a:off x="4548730" y="5312041"/>
                <a:ext cx="42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P3</a:t>
                </a: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0E82A811-071E-4C1D-93B6-26B916E7FC54}"/>
                </a:ext>
              </a:extLst>
            </p:cNvPr>
            <p:cNvGrpSpPr/>
            <p:nvPr/>
          </p:nvGrpSpPr>
          <p:grpSpPr>
            <a:xfrm>
              <a:off x="5994742" y="4335760"/>
              <a:ext cx="965543" cy="369332"/>
              <a:chOff x="4507281" y="5312041"/>
              <a:chExt cx="463619" cy="369332"/>
            </a:xfrm>
          </p:grpSpPr>
          <p:sp>
            <p:nvSpPr>
              <p:cNvPr id="252" name="Rechteck: abgerundete Ecken 87">
                <a:extLst>
                  <a:ext uri="{FF2B5EF4-FFF2-40B4-BE49-F238E27FC236}">
                    <a16:creationId xmlns:a16="http://schemas.microsoft.com/office/drawing/2014/main" id="{DCFD9E79-732F-404C-8F7B-BEEFCB82F731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D21880EA-7DEB-4FB5-9FF6-0CEBDF009FA9}"/>
                  </a:ext>
                </a:extLst>
              </p:cNvPr>
              <p:cNvSpPr txBox="1"/>
              <p:nvPr/>
            </p:nvSpPr>
            <p:spPr>
              <a:xfrm>
                <a:off x="4507281" y="5312041"/>
                <a:ext cx="463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…</a:t>
                </a: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1E4DE386-4EBE-4494-9551-FEE0A09102C0}"/>
                </a:ext>
              </a:extLst>
            </p:cNvPr>
            <p:cNvGrpSpPr/>
            <p:nvPr/>
          </p:nvGrpSpPr>
          <p:grpSpPr>
            <a:xfrm>
              <a:off x="7016549" y="4335760"/>
              <a:ext cx="445938" cy="369332"/>
              <a:chOff x="4524962" y="5312041"/>
              <a:chExt cx="445938" cy="369332"/>
            </a:xfrm>
          </p:grpSpPr>
          <p:sp>
            <p:nvSpPr>
              <p:cNvPr id="255" name="Rechteck: abgerundete Ecken 87">
                <a:extLst>
                  <a:ext uri="{FF2B5EF4-FFF2-40B4-BE49-F238E27FC236}">
                    <a16:creationId xmlns:a16="http://schemas.microsoft.com/office/drawing/2014/main" id="{861559D0-4FE9-44F8-9339-6DE38EE88805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360295C-F29D-4F8E-89A1-4728ABD09658}"/>
                  </a:ext>
                </a:extLst>
              </p:cNvPr>
              <p:cNvSpPr txBox="1"/>
              <p:nvPr/>
            </p:nvSpPr>
            <p:spPr>
              <a:xfrm>
                <a:off x="4548730" y="5312041"/>
                <a:ext cx="42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err="1"/>
                  <a:t>Pn</a:t>
                </a:r>
                <a:endParaRPr lang="en-US"/>
              </a:p>
            </p:txBody>
          </p:sp>
        </p:grpSp>
      </p:grpSp>
      <p:sp>
        <p:nvSpPr>
          <p:cNvPr id="257" name="Foliennummernplatzhalter 8">
            <a:extLst>
              <a:ext uri="{FF2B5EF4-FFF2-40B4-BE49-F238E27FC236}">
                <a16:creationId xmlns:a16="http://schemas.microsoft.com/office/drawing/2014/main" id="{C2A175C5-4C38-44BD-B524-3CC234D4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BC9728D-601D-4750-A7D4-1F9C7A4BF5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2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3C70-A081-496A-B037-3A2BB795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25"/>
            <a:ext cx="11165601" cy="1325563"/>
          </a:xfrm>
        </p:spPr>
        <p:txBody>
          <a:bodyPr/>
          <a:lstStyle/>
          <a:p>
            <a:r>
              <a:rPr lang="en-US" dirty="0"/>
              <a:t>Available templates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7D0B5-6AB4-4ED6-988E-BDA52621F0A2}"/>
              </a:ext>
            </a:extLst>
          </p:cNvPr>
          <p:cNvSpPr txBox="1"/>
          <p:nvPr/>
        </p:nvSpPr>
        <p:spPr>
          <a:xfrm>
            <a:off x="5216978" y="6158625"/>
            <a:ext cx="63205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https://github.com/nfdi4plants/SWATE_templates/tree/main/templates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5D629-01AE-4B08-8CC0-14DE5704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9" y="1035247"/>
            <a:ext cx="9797143" cy="5176594"/>
          </a:xfrm>
          <a:prstGeom prst="rect">
            <a:avLst/>
          </a:prstGeom>
        </p:spPr>
      </p:pic>
      <p:sp>
        <p:nvSpPr>
          <p:cNvPr id="6" name="Foliennummernplatzhalter 8">
            <a:extLst>
              <a:ext uri="{FF2B5EF4-FFF2-40B4-BE49-F238E27FC236}">
                <a16:creationId xmlns:a16="http://schemas.microsoft.com/office/drawing/2014/main" id="{33B21E8F-6213-4793-A74A-0B24AF6E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BC9728D-601D-4750-A7D4-1F9C7A4BF5DD}" type="slidenum">
              <a:rPr lang="en-US" smtClean="0"/>
              <a:t>19</a:t>
            </a:fld>
            <a:endParaRPr lang="en-US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55DA1F4-C558-85A2-53DD-A0FEB8C5A618}"/>
              </a:ext>
            </a:extLst>
          </p:cNvPr>
          <p:cNvGrpSpPr/>
          <p:nvPr/>
        </p:nvGrpSpPr>
        <p:grpSpPr>
          <a:xfrm>
            <a:off x="9859533" y="4811606"/>
            <a:ext cx="1513940" cy="1264590"/>
            <a:chOff x="9859533" y="4811606"/>
            <a:chExt cx="1513940" cy="1264590"/>
          </a:xfrm>
        </p:grpSpPr>
        <p:pic>
          <p:nvPicPr>
            <p:cNvPr id="4" name="Grafik 3" descr="Farbe mit einfarbiger Füllung">
              <a:extLst>
                <a:ext uri="{FF2B5EF4-FFF2-40B4-BE49-F238E27FC236}">
                  <a16:creationId xmlns:a16="http://schemas.microsoft.com/office/drawing/2014/main" id="{0E62537A-6B1E-C90A-5342-2792B6A1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6045" y="4811606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Farbe mit einfarbiger Füllung">
              <a:extLst>
                <a:ext uri="{FF2B5EF4-FFF2-40B4-BE49-F238E27FC236}">
                  <a16:creationId xmlns:a16="http://schemas.microsoft.com/office/drawing/2014/main" id="{A08825D6-63F3-6A37-DEC1-6ED396097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59533" y="5161796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Farbe mit einfarbiger Füllung">
              <a:extLst>
                <a:ext uri="{FF2B5EF4-FFF2-40B4-BE49-F238E27FC236}">
                  <a16:creationId xmlns:a16="http://schemas.microsoft.com/office/drawing/2014/main" id="{DD7B6044-5C1E-600F-1D2F-73B191BC6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459073" y="51264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01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1AFBA94-3C60-4BEF-B291-77A9BBAB356F}"/>
              </a:ext>
            </a:extLst>
          </p:cNvPr>
          <p:cNvSpPr/>
          <p:nvPr/>
        </p:nvSpPr>
        <p:spPr>
          <a:xfrm>
            <a:off x="2413455" y="2614041"/>
            <a:ext cx="2013410" cy="204073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A211B-9340-4F5C-BB86-8E2B5086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29" y="9525"/>
            <a:ext cx="10515600" cy="1325563"/>
          </a:xfrm>
        </p:spPr>
        <p:txBody>
          <a:bodyPr/>
          <a:lstStyle/>
          <a:p>
            <a:r>
              <a:rPr lang="en-US" dirty="0"/>
              <a:t>Bag your research in an ARC</a:t>
            </a:r>
          </a:p>
        </p:txBody>
      </p:sp>
      <p:sp>
        <p:nvSpPr>
          <p:cNvPr id="121" name="Content Placeholder 105">
            <a:extLst>
              <a:ext uri="{FF2B5EF4-FFF2-40B4-BE49-F238E27FC236}">
                <a16:creationId xmlns:a16="http://schemas.microsoft.com/office/drawing/2014/main" id="{FDEB537D-7563-4F7E-9548-8FBDD909E203}"/>
              </a:ext>
            </a:extLst>
          </p:cNvPr>
          <p:cNvSpPr txBox="1">
            <a:spLocks/>
          </p:cNvSpPr>
          <p:nvPr/>
        </p:nvSpPr>
        <p:spPr>
          <a:xfrm>
            <a:off x="1158512" y="5769359"/>
            <a:ext cx="9874976" cy="620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Your entire investigation in a single unified bag </a:t>
            </a:r>
            <a:endParaRPr lang="en-US" dirty="0">
              <a:cs typeface="Calibri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C066FC7-99D0-4730-A91F-EF381B7134A9}"/>
              </a:ext>
            </a:extLst>
          </p:cNvPr>
          <p:cNvSpPr txBox="1"/>
          <p:nvPr/>
        </p:nvSpPr>
        <p:spPr>
          <a:xfrm>
            <a:off x="4588112" y="2919337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/>
              <a:t>=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B750637-76B3-40E0-858D-DDECA953828D}"/>
              </a:ext>
            </a:extLst>
          </p:cNvPr>
          <p:cNvGrpSpPr/>
          <p:nvPr/>
        </p:nvGrpSpPr>
        <p:grpSpPr>
          <a:xfrm>
            <a:off x="2736326" y="2759099"/>
            <a:ext cx="1414038" cy="1741631"/>
            <a:chOff x="5638800" y="2441329"/>
            <a:chExt cx="1250606" cy="1540338"/>
          </a:xfrm>
        </p:grpSpPr>
        <p:pic>
          <p:nvPicPr>
            <p:cNvPr id="118" name="Graphic 117" descr="Beaker">
              <a:extLst>
                <a:ext uri="{FF2B5EF4-FFF2-40B4-BE49-F238E27FC236}">
                  <a16:creationId xmlns:a16="http://schemas.microsoft.com/office/drawing/2014/main" id="{15BCD9DF-56EC-485B-B75F-A48A7D2F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08695" y="2441329"/>
              <a:ext cx="914400" cy="914400"/>
            </a:xfrm>
            <a:prstGeom prst="rect">
              <a:avLst/>
            </a:prstGeom>
          </p:spPr>
        </p:pic>
        <p:pic>
          <p:nvPicPr>
            <p:cNvPr id="119" name="Graphic 118" descr="Alterations &amp; Tailoring">
              <a:extLst>
                <a:ext uri="{FF2B5EF4-FFF2-40B4-BE49-F238E27FC236}">
                  <a16:creationId xmlns:a16="http://schemas.microsoft.com/office/drawing/2014/main" id="{7464B246-39F1-4075-B664-8EF34D78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120" name="Graphic 119" descr="Ruler">
              <a:extLst>
                <a:ext uri="{FF2B5EF4-FFF2-40B4-BE49-F238E27FC236}">
                  <a16:creationId xmlns:a16="http://schemas.microsoft.com/office/drawing/2014/main" id="{8DF0E31F-4136-40AB-9FAC-1DC9BD9F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5006" y="3067267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FEBADC-EF6B-693C-1A9E-133A8BEDFD40}"/>
              </a:ext>
            </a:extLst>
          </p:cNvPr>
          <p:cNvGrpSpPr/>
          <p:nvPr/>
        </p:nvGrpSpPr>
        <p:grpSpPr>
          <a:xfrm>
            <a:off x="6259950" y="1310257"/>
            <a:ext cx="3903984" cy="3960277"/>
            <a:chOff x="6259950" y="1310257"/>
            <a:chExt cx="3903984" cy="396027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A5533BB-2F48-4E74-9BEF-3CC1AB20C03A}"/>
                </a:ext>
              </a:extLst>
            </p:cNvPr>
            <p:cNvGrpSpPr/>
            <p:nvPr/>
          </p:nvGrpSpPr>
          <p:grpSpPr>
            <a:xfrm>
              <a:off x="6259950" y="3629915"/>
              <a:ext cx="1661928" cy="1640619"/>
              <a:chOff x="1789667" y="2507452"/>
              <a:chExt cx="1908036" cy="1883572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0BBB049-4CF0-454F-9E8E-8A8BBB521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9667" y="2828216"/>
                <a:ext cx="1908036" cy="1562808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5560740-6388-498A-BE84-6FFE2FB31E47}"/>
                  </a:ext>
                </a:extLst>
              </p:cNvPr>
              <p:cNvGrpSpPr/>
              <p:nvPr/>
            </p:nvGrpSpPr>
            <p:grpSpPr>
              <a:xfrm>
                <a:off x="1836469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87ED3D9-BE27-4F53-91D1-1C603D3F6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A37760B-F840-4631-8155-E62524734388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584DC07-0D66-4B4D-9F2E-ED132F3D4BF1}"/>
                  </a:ext>
                </a:extLst>
              </p:cNvPr>
              <p:cNvGrpSpPr/>
              <p:nvPr/>
            </p:nvGrpSpPr>
            <p:grpSpPr>
              <a:xfrm flipH="1">
                <a:off x="3122360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CC181C0-AAF4-43DD-9E5E-C468654FD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BE273A0-3133-4CF6-A45F-2AFF41DB6CED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BDBBD41-43BA-4A66-A306-6E67931C7B97}"/>
                </a:ext>
              </a:extLst>
            </p:cNvPr>
            <p:cNvGrpSpPr/>
            <p:nvPr/>
          </p:nvGrpSpPr>
          <p:grpSpPr>
            <a:xfrm>
              <a:off x="7026919" y="2161122"/>
              <a:ext cx="779805" cy="503413"/>
              <a:chOff x="3503777" y="3770281"/>
              <a:chExt cx="605520" cy="390901"/>
            </a:xfrm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C6AED900-8DDA-41E0-9441-D24493D04B30}"/>
                  </a:ext>
                </a:extLst>
              </p:cNvPr>
              <p:cNvSpPr/>
              <p:nvPr/>
            </p:nvSpPr>
            <p:spPr>
              <a:xfrm rot="3600000">
                <a:off x="3785799" y="3801395"/>
                <a:ext cx="348271" cy="298725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9DD7422-7D10-44C7-908C-0392846EEBB0}"/>
                  </a:ext>
                </a:extLst>
              </p:cNvPr>
              <p:cNvSpPr/>
              <p:nvPr/>
            </p:nvSpPr>
            <p:spPr>
              <a:xfrm rot="3600000">
                <a:off x="3648874" y="3816239"/>
                <a:ext cx="216735" cy="124819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E5A6AAE-85CC-4855-BBDD-563F9B0F446B}"/>
                  </a:ext>
                </a:extLst>
              </p:cNvPr>
              <p:cNvSpPr/>
              <p:nvPr/>
            </p:nvSpPr>
            <p:spPr>
              <a:xfrm rot="3600000">
                <a:off x="3688251" y="3915467"/>
                <a:ext cx="121423" cy="5137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878D863-A3E5-4AAD-8492-2DB94BA3E08E}"/>
                  </a:ext>
                </a:extLst>
              </p:cNvPr>
              <p:cNvSpPr/>
              <p:nvPr/>
            </p:nvSpPr>
            <p:spPr>
              <a:xfrm rot="3600000">
                <a:off x="3518424" y="3842278"/>
                <a:ext cx="209518" cy="238811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B399163-7A3F-4271-8FFF-9ABAE012F316}"/>
                  </a:ext>
                </a:extLst>
              </p:cNvPr>
              <p:cNvSpPr/>
              <p:nvPr/>
            </p:nvSpPr>
            <p:spPr>
              <a:xfrm rot="3600000">
                <a:off x="3766771" y="4063005"/>
                <a:ext cx="116115" cy="80240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A20FEF5F-B33B-4CF3-B3F5-5F534BD935E3}"/>
                  </a:ext>
                </a:extLst>
              </p:cNvPr>
              <p:cNvSpPr/>
              <p:nvPr/>
            </p:nvSpPr>
            <p:spPr>
              <a:xfrm rot="3600000">
                <a:off x="3793167" y="3946616"/>
                <a:ext cx="41182" cy="52008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64897ADD-9E4B-4114-9A62-E89E9F7C1D15}"/>
                  </a:ext>
                </a:extLst>
              </p:cNvPr>
              <p:cNvSpPr/>
              <p:nvPr/>
            </p:nvSpPr>
            <p:spPr>
              <a:xfrm rot="3600000">
                <a:off x="3751651" y="3986596"/>
                <a:ext cx="76632" cy="72810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49D723F-48A4-4CE1-97EE-D8230C531AFA}"/>
                </a:ext>
              </a:extLst>
            </p:cNvPr>
            <p:cNvGrpSpPr/>
            <p:nvPr/>
          </p:nvGrpSpPr>
          <p:grpSpPr>
            <a:xfrm>
              <a:off x="7548950" y="2847275"/>
              <a:ext cx="1204176" cy="830610"/>
              <a:chOff x="6221921" y="4973041"/>
              <a:chExt cx="1204176" cy="628717"/>
            </a:xfrm>
          </p:grpSpPr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3BE239A-1AAA-4C14-B6F8-99E6AB64E792}"/>
                  </a:ext>
                </a:extLst>
              </p:cNvPr>
              <p:cNvSpPr txBox="1"/>
              <p:nvPr/>
            </p:nvSpPr>
            <p:spPr>
              <a:xfrm>
                <a:off x="6221921" y="5069075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CAGAG</a:t>
                </a:r>
                <a:endParaRPr lang="en-US" sz="11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B5B8DFD-B322-4865-9CCA-37F9EA5AA0F0}"/>
                  </a:ext>
                </a:extLst>
              </p:cNvPr>
              <p:cNvSpPr txBox="1"/>
              <p:nvPr/>
            </p:nvSpPr>
            <p:spPr>
              <a:xfrm>
                <a:off x="6330932" y="5139420"/>
                <a:ext cx="7649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AGAGG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DE7060A-3622-40B3-AF48-2584684B3676}"/>
                  </a:ext>
                </a:extLst>
              </p:cNvPr>
              <p:cNvSpPr txBox="1"/>
              <p:nvPr/>
            </p:nvSpPr>
            <p:spPr>
              <a:xfrm>
                <a:off x="6441346" y="5210833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GAGGT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115198D4-41FA-483F-B377-8A796F1A397C}"/>
                  </a:ext>
                </a:extLst>
              </p:cNvPr>
              <p:cNvSpPr txBox="1"/>
              <p:nvPr/>
            </p:nvSpPr>
            <p:spPr>
              <a:xfrm>
                <a:off x="6553073" y="5282245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AGGTG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144D81C-B1D3-45B9-8D0A-0967B35EDEEB}"/>
                  </a:ext>
                </a:extLst>
              </p:cNvPr>
              <p:cNvSpPr txBox="1"/>
              <p:nvPr/>
            </p:nvSpPr>
            <p:spPr>
              <a:xfrm>
                <a:off x="6664799" y="5355537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GGTGA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7E6DB97-DF50-4607-8FEC-C011F8BEC5EB}"/>
                  </a:ext>
                </a:extLst>
              </p:cNvPr>
              <p:cNvSpPr txBox="1"/>
              <p:nvPr/>
            </p:nvSpPr>
            <p:spPr>
              <a:xfrm>
                <a:off x="6221921" y="4973041"/>
                <a:ext cx="12041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CAGAGGTGA</a:t>
                </a:r>
                <a:endParaRPr lang="en-US" sz="11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67D4A2-2633-4878-8151-35254B074BF8}"/>
                </a:ext>
              </a:extLst>
            </p:cNvPr>
            <p:cNvGrpSpPr/>
            <p:nvPr/>
          </p:nvGrpSpPr>
          <p:grpSpPr>
            <a:xfrm>
              <a:off x="6309753" y="2617144"/>
              <a:ext cx="1393120" cy="620485"/>
              <a:chOff x="6632325" y="2332992"/>
              <a:chExt cx="1521971" cy="620485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59A9FDDA-9FB8-4EF1-A3DA-95C33BD6F5CD}"/>
                  </a:ext>
                </a:extLst>
              </p:cNvPr>
              <p:cNvGrpSpPr/>
              <p:nvPr/>
            </p:nvGrpSpPr>
            <p:grpSpPr>
              <a:xfrm>
                <a:off x="6632325" y="2332992"/>
                <a:ext cx="1521971" cy="620485"/>
                <a:chOff x="6310343" y="4165438"/>
                <a:chExt cx="2506091" cy="1359015"/>
              </a:xfrm>
            </p:grpSpPr>
            <p:cxnSp>
              <p:nvCxnSpPr>
                <p:cNvPr id="233" name="Straight Arrow Connector 232">
                  <a:extLst>
                    <a:ext uri="{FF2B5EF4-FFF2-40B4-BE49-F238E27FC236}">
                      <a16:creationId xmlns:a16="http://schemas.microsoft.com/office/drawing/2014/main" id="{D915F7AA-8FE2-4B11-8E09-BEA322489C7B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2FB69463-9704-4C20-8A5E-1C78A2597AA8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3ACFA78D-38EA-4EEA-8FF3-3CB6A7B1D8F7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r>
                    <a:rPr lang="en-US" sz="600"/>
                    <a:t>m/z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1A51A256-0460-4021-95BA-E1DDDC2034E4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intensity</a:t>
                  </a:r>
                  <a:endParaRPr 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F0CFD614-788E-41FE-BB8D-0593C73C45FA}"/>
                  </a:ext>
                </a:extLst>
              </p:cNvPr>
              <p:cNvGrpSpPr/>
              <p:nvPr/>
            </p:nvGrpSpPr>
            <p:grpSpPr>
              <a:xfrm>
                <a:off x="6961983" y="2383615"/>
                <a:ext cx="689092" cy="417488"/>
                <a:chOff x="6130446" y="3519519"/>
                <a:chExt cx="1509285" cy="914400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82DE6399-17E9-4DEC-B6DB-8F1FFCA62BFA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87429E87-F576-4D11-81AD-9E9A400683F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>
                    <a:extLst>
                      <a:ext uri="{FF2B5EF4-FFF2-40B4-BE49-F238E27FC236}">
                        <a16:creationId xmlns:a16="http://schemas.microsoft.com/office/drawing/2014/main" id="{FDFB4933-DE32-456B-A2A5-42EF5B312735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41C682F6-77DF-4F09-92A2-ABEE3D0B1DD8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E5CDED31-2BC6-411F-8ACA-55905385A45E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A3F28DAF-DDCC-4090-A124-D4714A1948B4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AF00D78D-3073-4B69-970E-AABB0C3C264C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BBE7EC09-5233-4DAE-A673-959B934B2001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D7E8A9D0-3207-469E-8A68-40AB619C8B2E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82E64735-C946-4B25-B012-D8B24680EAD0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1E0065F5-50EE-4218-8DA9-9C88B5605963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7C869DCA-B806-4D4E-8C08-16A809256CB3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3C2ED13B-AAC1-4C9E-A792-E7B4E7EB41BB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0B7A78E7-E6B8-4F0F-B987-730A5AC967C9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7F947E04-C97F-4D33-90D1-5D80A6B83CEE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20F61E21-C606-47D1-8203-3DF1656A5E6D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2C2B2925-AADD-43C8-843C-9ED7E0D1375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F77EC2E7-AF6B-4867-96BC-5E43E860B8C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E0C89F10-A455-4C3D-B705-07C9EF8E0FF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BFFAECF5-9C8E-4598-BD78-53F183A86C8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70A2F548-2A53-450A-A89E-2432F614A3E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BC702C4F-2DE5-43C4-9FB0-60B78DBAD88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847DDB8A-2C15-4E48-9D14-A421C6B5BDB6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9B378E6C-E24E-4F87-8E30-47CC6388CBF7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22B02391-E3ED-492C-B582-78B7FBA01DE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6F7D9659-B1F2-416C-BBEA-300B0C23ECE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68D58946-7395-4FC5-9342-0C02BCB161E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F0C4C1C3-EBCD-4FD0-9CEB-9CEDB208DA0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0393636F-9920-48FE-A7F6-E788B68A193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D73AD289-2FE7-43D3-AAAF-D75ABB76967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C6E95752-601E-4CA9-8F70-81840F913EF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431822F5-14D1-42BC-A46B-83F516825E5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E3526C67-FD36-4C95-BC78-FBB4A66DE1E1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5B2EEB86-F162-4FAD-B541-B88050A24ED6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92E1EFE5-5E91-42BE-97AA-7796557AFE6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C36C64D9-5850-43C4-93E8-0EF392F665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F633746C-4589-4079-A754-E2D3E802064F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B42F82F9-938F-46A7-8C7E-FF53BE71FB3C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9CBCBD0B-5B2F-4260-93EE-D271956C847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899E03E6-80F5-4D82-A427-F196B5DB8EE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A8084E78-D21C-4002-A8C9-0FB36F66C7D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2251EADB-F12A-40D4-88C5-8E724263C1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47F43171-C70E-4CCD-93CC-0A7D25AEC1B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F21FB9DF-D00E-442C-BEB7-86E4F8E0A13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6B82F460-CF18-4E0F-8EF4-AF0E0EF4584F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74ACBE33-CBC8-41C5-97A7-F4A7F56B2E5D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D6EEFBDD-248E-469C-AF03-0BEA405BE09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B0E58046-1CE2-41CE-BEBC-0674C6F9FF8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97E10ABB-B226-4A43-9D27-CCDBA959EB13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C4985B72-C84E-416B-9851-C6B0B8FDEF0C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0DA4F550-8453-434D-AA1B-F06A03956D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6F14F992-6BE7-4E4D-8F41-5260924406A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2209D336-A63E-4EFD-A0FD-F9D486B241CE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79DB2C77-4AF6-4DBE-9361-35D77D83C457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7351C44C-701C-49F7-B85D-E5F2F12D3AC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40445845-168C-4E83-963D-554FEB3FD3B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551EA91-B87F-4D6B-A62C-1D0CD9467C05}"/>
                </a:ext>
              </a:extLst>
            </p:cNvPr>
            <p:cNvSpPr txBox="1"/>
            <p:nvPr/>
          </p:nvSpPr>
          <p:spPr>
            <a:xfrm>
              <a:off x="6864371" y="1310257"/>
              <a:ext cx="2912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experimental data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53E5A0F-D9AF-480B-A257-02DCA15096B6}"/>
                </a:ext>
              </a:extLst>
            </p:cNvPr>
            <p:cNvSpPr txBox="1"/>
            <p:nvPr/>
          </p:nvSpPr>
          <p:spPr>
            <a:xfrm>
              <a:off x="8067463" y="2356581"/>
              <a:ext cx="2096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computation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1B3B31D-A944-4B05-821F-2F8F7EA4FC8F}"/>
                </a:ext>
              </a:extLst>
            </p:cNvPr>
            <p:cNvSpPr txBox="1"/>
            <p:nvPr/>
          </p:nvSpPr>
          <p:spPr>
            <a:xfrm>
              <a:off x="8171108" y="3690821"/>
              <a:ext cx="1833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annotation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48532AC-6BD2-4EC8-988F-E38ADB1F96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6942" y="3237629"/>
              <a:ext cx="0" cy="551223"/>
            </a:xfrm>
            <a:prstGeom prst="line">
              <a:avLst/>
            </a:prstGeom>
            <a:ln w="79375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ontent Placeholder 5">
            <a:extLst>
              <a:ext uri="{FF2B5EF4-FFF2-40B4-BE49-F238E27FC236}">
                <a16:creationId xmlns:a16="http://schemas.microsoft.com/office/drawing/2014/main" id="{4714589F-9E1F-441A-937F-7619750E0241}"/>
              </a:ext>
            </a:extLst>
          </p:cNvPr>
          <p:cNvSpPr txBox="1">
            <a:spLocks/>
          </p:cNvSpPr>
          <p:nvPr/>
        </p:nvSpPr>
        <p:spPr>
          <a:xfrm>
            <a:off x="821871" y="878914"/>
            <a:ext cx="4941101" cy="64868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2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2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nnotated 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32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esearch 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2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ontext)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2E7622-C5A7-4891-AE47-8E69E516638F}"/>
              </a:ext>
            </a:extLst>
          </p:cNvPr>
          <p:cNvSpPr txBox="1"/>
          <p:nvPr/>
        </p:nvSpPr>
        <p:spPr>
          <a:xfrm>
            <a:off x="7147632" y="6146991"/>
            <a:ext cx="4281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>
                <a:solidFill>
                  <a:schemeClr val="tx1">
                    <a:lumMod val="60000"/>
                    <a:lumOff val="40000"/>
                  </a:schemeClr>
                </a:solidFill>
              </a:rPr>
              <a:t>https://github.com/nfdi4plants/ARC-specfication</a:t>
            </a:r>
          </a:p>
        </p:txBody>
      </p:sp>
      <p:sp>
        <p:nvSpPr>
          <p:cNvPr id="103" name="Foliennummernplatzhalter 8">
            <a:extLst>
              <a:ext uri="{FF2B5EF4-FFF2-40B4-BE49-F238E27FC236}">
                <a16:creationId xmlns:a16="http://schemas.microsoft.com/office/drawing/2014/main" id="{1E752C7A-887A-41EB-BB8E-EBA2AF3C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BC9728D-601D-4750-A7D4-1F9C7A4BF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71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Oval 2062">
            <a:extLst>
              <a:ext uri="{FF2B5EF4-FFF2-40B4-BE49-F238E27FC236}">
                <a16:creationId xmlns:a16="http://schemas.microsoft.com/office/drawing/2014/main" id="{C6DAE188-4597-5FFE-2599-4E96EBB3390F}"/>
              </a:ext>
            </a:extLst>
          </p:cNvPr>
          <p:cNvSpPr/>
          <p:nvPr/>
        </p:nvSpPr>
        <p:spPr>
          <a:xfrm>
            <a:off x="5013002" y="2785804"/>
            <a:ext cx="2240209" cy="2022987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623CB-15C6-CA84-588A-9C7A5D99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integrative model</a:t>
            </a:r>
          </a:p>
        </p:txBody>
      </p:sp>
      <p:pic>
        <p:nvPicPr>
          <p:cNvPr id="2050" name="Picture 2" descr="Download dan install Git - Tech BodyFitStation">
            <a:extLst>
              <a:ext uri="{FF2B5EF4-FFF2-40B4-BE49-F238E27FC236}">
                <a16:creationId xmlns:a16="http://schemas.microsoft.com/office/drawing/2014/main" id="{9BBEA170-35AD-E3AC-2C50-A4860792B7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223" y="2874116"/>
            <a:ext cx="1846365" cy="184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048">
            <a:extLst>
              <a:ext uri="{FF2B5EF4-FFF2-40B4-BE49-F238E27FC236}">
                <a16:creationId xmlns:a16="http://schemas.microsoft.com/office/drawing/2014/main" id="{FF5B62C5-6480-9FD5-B17D-374A65130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533" y="3034217"/>
            <a:ext cx="1802414" cy="1526165"/>
          </a:xfrm>
          <a:prstGeom prst="rect">
            <a:avLst/>
          </a:prstGeom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D5852F4F-22D5-1877-9AC3-9FA16281E3D2}"/>
              </a:ext>
            </a:extLst>
          </p:cNvPr>
          <p:cNvSpPr txBox="1"/>
          <p:nvPr/>
        </p:nvSpPr>
        <p:spPr>
          <a:xfrm>
            <a:off x="3846830" y="3170022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+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A6C24858-9AE9-16DA-BA23-3BF86ACD80B1}"/>
              </a:ext>
            </a:extLst>
          </p:cNvPr>
          <p:cNvSpPr txBox="1"/>
          <p:nvPr/>
        </p:nvSpPr>
        <p:spPr>
          <a:xfrm>
            <a:off x="8050445" y="3283768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+</a:t>
            </a:r>
          </a:p>
        </p:txBody>
      </p:sp>
      <p:pic>
        <p:nvPicPr>
          <p:cNvPr id="2062" name="Picture 2061">
            <a:extLst>
              <a:ext uri="{FF2B5EF4-FFF2-40B4-BE49-F238E27FC236}">
                <a16:creationId xmlns:a16="http://schemas.microsoft.com/office/drawing/2014/main" id="{2EBABBF3-0B9A-BB7C-E1CE-F87A4A8E0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156" y="3199302"/>
            <a:ext cx="1375864" cy="1432867"/>
          </a:xfrm>
          <a:prstGeom prst="rect">
            <a:avLst/>
          </a:prstGeom>
        </p:spPr>
      </p:pic>
      <p:pic>
        <p:nvPicPr>
          <p:cNvPr id="2061" name="Picture 6" descr="Research Objects">
            <a:extLst>
              <a:ext uri="{FF2B5EF4-FFF2-40B4-BE49-F238E27FC236}">
                <a16:creationId xmlns:a16="http://schemas.microsoft.com/office/drawing/2014/main" id="{49FC2ADE-6C36-FF15-56EF-16918D141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03"/>
          <a:stretch/>
        </p:blipFill>
        <p:spPr bwMode="auto">
          <a:xfrm>
            <a:off x="6428052" y="2427571"/>
            <a:ext cx="985533" cy="128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97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source - Using Git in Enterprise environment - Software ...">
            <a:extLst>
              <a:ext uri="{FF2B5EF4-FFF2-40B4-BE49-F238E27FC236}">
                <a16:creationId xmlns:a16="http://schemas.microsoft.com/office/drawing/2014/main" id="{A2EB6249-35B7-511F-D5D3-7E38D0C5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2022075"/>
            <a:ext cx="7217584" cy="328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rol de versiones - Pelechano.es">
            <a:extLst>
              <a:ext uri="{FF2B5EF4-FFF2-40B4-BE49-F238E27FC236}">
                <a16:creationId xmlns:a16="http://schemas.microsoft.com/office/drawing/2014/main" id="{12E793FF-CB74-3204-A8BE-B388831E3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9" y="3208867"/>
            <a:ext cx="5655429" cy="36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9B9A92-D630-1399-984F-3BD7CB5E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Data-centric collaboration using Git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1F9517-24CE-9DA4-8F6A-FDE6392BCDB9}"/>
              </a:ext>
            </a:extLst>
          </p:cNvPr>
          <p:cNvGrpSpPr/>
          <p:nvPr/>
        </p:nvGrpSpPr>
        <p:grpSpPr>
          <a:xfrm>
            <a:off x="7886004" y="4337995"/>
            <a:ext cx="503879" cy="503879"/>
            <a:chOff x="3103147" y="2745194"/>
            <a:chExt cx="880813" cy="8808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DFD78A-1F76-C6F4-1D40-4DCC87584FF4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330646-91F7-EB5A-D60E-21328269FF93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8B8BD6D-E997-276D-295A-38DA9E5EDB98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D34A365-2098-0719-71AD-9EBA206A28BC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51F2AFB-AAD2-E36B-A42A-1326380A7844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E8C396B8-A02D-B365-6D66-FAB0AD95821A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D199D42-A71F-7BB8-4C3D-F2AFA98B6E50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D5148125-C474-8216-A46B-6BBC81A520FE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844DBBF0-C3A8-ED3C-CD69-86B86C779B15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4AD9565E-58CC-1D11-7D34-FE7F3B63BFE4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9874D6E0-462E-D2CC-8AFF-9E3930671B66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196DA-838B-1934-EC72-F4F60DBE0C64}"/>
              </a:ext>
            </a:extLst>
          </p:cNvPr>
          <p:cNvGrpSpPr/>
          <p:nvPr/>
        </p:nvGrpSpPr>
        <p:grpSpPr>
          <a:xfrm>
            <a:off x="9313484" y="2402515"/>
            <a:ext cx="503879" cy="503879"/>
            <a:chOff x="3103147" y="2745194"/>
            <a:chExt cx="880813" cy="88081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DA8E5A-56C8-8653-1CB8-69D34123535C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E410A2-61CE-A9DD-0AAA-6D06F4025F5A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5C17603-D8B1-630E-62A1-D8D6EB0F163C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5C50CE0-FC89-0AE6-A373-72B211A952BA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31345C3-D90F-7B38-A908-BD965DE6D58D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9F0E564C-3BE4-62FB-1A66-B57512568F5E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DABAB87-7665-AC96-8078-96F664F82AC9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74D934C4-E19C-F6D8-6316-75B74B00A2AE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BFBC548B-11F3-3FB8-6CF2-C5D21788F876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5D307F4F-CB80-4A72-C8B3-BAB51AFC0738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0C59B724-E21A-A60F-6A29-6ED8D00ABA4D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EE93C5-00B6-431F-A41A-192F7ABBF0EE}"/>
              </a:ext>
            </a:extLst>
          </p:cNvPr>
          <p:cNvGrpSpPr/>
          <p:nvPr/>
        </p:nvGrpSpPr>
        <p:grpSpPr>
          <a:xfrm>
            <a:off x="6443284" y="2402515"/>
            <a:ext cx="503879" cy="503879"/>
            <a:chOff x="3103147" y="2745194"/>
            <a:chExt cx="880813" cy="8808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59D580-38E2-F73C-D25C-EC1DA2781FEB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6CA3D15-493D-4A11-414B-1D31DD8330E4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F705817-C5A7-43B3-F4EF-A176527D74ED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6AA1786-C9B0-4829-70C7-327FFDF4D146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32EE7FD-69E7-5440-F97D-A20BF22E7959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ABBB130D-A54D-F802-7F3F-198772AB2390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F79B27F-4252-A1AC-387A-60290BB41E9C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F2C6B9C1-1B43-8130-C96D-FEDD61CF3190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E2041F21-183A-B746-39F3-29D8BC041D03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ACED6B0F-1A1A-61D4-B1EC-CF72948754B6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4C1FD522-88BA-1BAD-AF71-82218DA2C044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1BD890-BAC1-B961-82C9-B13C9AAB30AA}"/>
              </a:ext>
            </a:extLst>
          </p:cNvPr>
          <p:cNvGrpSpPr/>
          <p:nvPr/>
        </p:nvGrpSpPr>
        <p:grpSpPr>
          <a:xfrm>
            <a:off x="3466404" y="3976966"/>
            <a:ext cx="503879" cy="503879"/>
            <a:chOff x="3103147" y="2745194"/>
            <a:chExt cx="880813" cy="880813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FC65504-D872-7426-4DB2-C6D39462F392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1403862-6424-B183-F6F9-6C6E074BA7D1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E772B77-704B-9639-B301-8826729AF49F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7CEF197-943A-CF3B-9887-B704888F2F67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5735046-B94E-B425-AF71-637E4CC27E5B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F0A61CC9-D4F7-1D79-58EB-0F83BD4FC93E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D4E7BC1-0A5D-0258-700E-B17680236152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FC19C443-0FFC-343B-1358-FD038C40A231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637A49B-9599-E306-C600-61766959C48A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93561828-78B9-D3AE-C326-9E4C66E9A46F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43074BC9-CE9D-4E3E-E3D5-FBA91D1DF141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587EB09-4992-107F-6DCF-F9EE6101BCC0}"/>
              </a:ext>
            </a:extLst>
          </p:cNvPr>
          <p:cNvGrpSpPr/>
          <p:nvPr/>
        </p:nvGrpSpPr>
        <p:grpSpPr>
          <a:xfrm>
            <a:off x="4167534" y="3963948"/>
            <a:ext cx="503879" cy="503879"/>
            <a:chOff x="3103147" y="2745194"/>
            <a:chExt cx="880813" cy="88081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AFDA784-6A9E-BF60-CC01-9B7B699C368F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CAE40B9-447B-CDB6-E562-23A87ED03547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3CE375-25CE-F27F-1971-8A88BEF3D8B3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95233D8-207A-A92B-70AC-F724C45F2F1A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2BFEE8A-D4D2-ABAB-A92A-661837097339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D32A31B2-F64F-617D-BAEC-843D996EB723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56EF4557-0D33-55BC-59D5-1F2185CF8DD4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9A9D2FE9-0677-88FE-639A-430BF1FE9778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F5DEED8B-03CB-5CA7-26C7-7C349EF2A6E0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5DB5530B-0DDB-2600-CF0E-D778B3A35CE7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5A601D18-21C4-1EBA-47E3-100F0A17FDD3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3ACB7BE2-F79F-3911-75F7-AB3036ED0323}"/>
              </a:ext>
            </a:extLst>
          </p:cNvPr>
          <p:cNvGrpSpPr/>
          <p:nvPr/>
        </p:nvGrpSpPr>
        <p:grpSpPr>
          <a:xfrm>
            <a:off x="4863584" y="3950930"/>
            <a:ext cx="503879" cy="503879"/>
            <a:chOff x="3103147" y="2745194"/>
            <a:chExt cx="880813" cy="880813"/>
          </a:xfrm>
        </p:grpSpPr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24977E8B-C138-FEF6-9FF9-792BF32DB421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02266DF1-7795-1C13-EB56-D3167EB983E5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CBB799D7-12D9-9A94-EAC4-5301BECA39A3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1A9B3054-BA3F-C991-4A45-3421ECA92364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944159EB-E894-8941-2784-5C04F4289933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2FD42FA4-BEA1-ADFB-0EF3-442FFF3C2560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EC742412-642F-6EDB-8C46-A0294272A370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1034" name="Freeform: Shape 1033">
                    <a:extLst>
                      <a:ext uri="{FF2B5EF4-FFF2-40B4-BE49-F238E27FC236}">
                        <a16:creationId xmlns:a16="http://schemas.microsoft.com/office/drawing/2014/main" id="{20A408E4-E1A1-B76B-83D9-D1AC18647A25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035" name="Freeform: Shape 1034">
                    <a:extLst>
                      <a:ext uri="{FF2B5EF4-FFF2-40B4-BE49-F238E27FC236}">
                        <a16:creationId xmlns:a16="http://schemas.microsoft.com/office/drawing/2014/main" id="{58931767-A5AE-E0E2-89A9-E4A2026377F3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036" name="Freeform: Shape 1035">
                    <a:extLst>
                      <a:ext uri="{FF2B5EF4-FFF2-40B4-BE49-F238E27FC236}">
                        <a16:creationId xmlns:a16="http://schemas.microsoft.com/office/drawing/2014/main" id="{68114BCD-FF93-397C-50F6-820DC9CEF754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037" name="Freeform: Shape 1036">
                    <a:extLst>
                      <a:ext uri="{FF2B5EF4-FFF2-40B4-BE49-F238E27FC236}">
                        <a16:creationId xmlns:a16="http://schemas.microsoft.com/office/drawing/2014/main" id="{82E9DA4A-E65C-763B-BF37-6AC9BC76B81A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303A36-9920-D68E-049A-6A013FBB90EC}"/>
              </a:ext>
            </a:extLst>
          </p:cNvPr>
          <p:cNvGrpSpPr/>
          <p:nvPr/>
        </p:nvGrpSpPr>
        <p:grpSpPr>
          <a:xfrm>
            <a:off x="4163744" y="2729531"/>
            <a:ext cx="533537" cy="618440"/>
            <a:chOff x="7033590" y="1810222"/>
            <a:chExt cx="2845286" cy="3298064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4C0E9E45-E47C-20D0-106F-CA64466A0279}"/>
                </a:ext>
              </a:extLst>
            </p:cNvPr>
            <p:cNvGrpSpPr/>
            <p:nvPr/>
          </p:nvGrpSpPr>
          <p:grpSpPr>
            <a:xfrm>
              <a:off x="7639442" y="1810222"/>
              <a:ext cx="2239434" cy="2802466"/>
              <a:chOff x="3478253" y="2414311"/>
              <a:chExt cx="2239434" cy="2802466"/>
            </a:xfrm>
          </p:grpSpPr>
          <p:sp>
            <p:nvSpPr>
              <p:cNvPr id="1046" name="Freeform: Shape 1045">
                <a:extLst>
                  <a:ext uri="{FF2B5EF4-FFF2-40B4-BE49-F238E27FC236}">
                    <a16:creationId xmlns:a16="http://schemas.microsoft.com/office/drawing/2014/main" id="{ACDBE195-0F29-20B6-FFF0-E08A25AAC44F}"/>
                  </a:ext>
                </a:extLst>
              </p:cNvPr>
              <p:cNvSpPr/>
              <p:nvPr/>
            </p:nvSpPr>
            <p:spPr>
              <a:xfrm>
                <a:off x="5109723" y="2430462"/>
                <a:ext cx="607964" cy="614621"/>
              </a:xfrm>
              <a:custGeom>
                <a:avLst/>
                <a:gdLst>
                  <a:gd name="connsiteX0" fmla="*/ 7847 w 607964"/>
                  <a:gd name="connsiteY0" fmla="*/ 0 h 617008"/>
                  <a:gd name="connsiteX1" fmla="*/ 607964 w 607964"/>
                  <a:gd name="connsiteY1" fmla="*/ 615218 h 617008"/>
                  <a:gd name="connsiteX2" fmla="*/ 607964 w 607964"/>
                  <a:gd name="connsiteY2" fmla="*/ 617008 h 617008"/>
                  <a:gd name="connsiteX3" fmla="*/ 145517 w 607964"/>
                  <a:gd name="connsiteY3" fmla="*/ 617008 h 617008"/>
                  <a:gd name="connsiteX4" fmla="*/ 0 w 607964"/>
                  <a:gd name="connsiteY4" fmla="*/ 470791 h 617008"/>
                  <a:gd name="connsiteX5" fmla="*/ 0 w 607964"/>
                  <a:gd name="connsiteY5" fmla="*/ 4 h 61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7964" h="617008">
                    <a:moveTo>
                      <a:pt x="7847" y="0"/>
                    </a:moveTo>
                    <a:lnTo>
                      <a:pt x="607964" y="615218"/>
                    </a:lnTo>
                    <a:lnTo>
                      <a:pt x="607964" y="617008"/>
                    </a:lnTo>
                    <a:lnTo>
                      <a:pt x="145517" y="617008"/>
                    </a:lnTo>
                    <a:cubicBezTo>
                      <a:pt x="65151" y="617008"/>
                      <a:pt x="0" y="551544"/>
                      <a:pt x="0" y="47079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47" name="Rectangle: Rounded Corners 7">
                <a:extLst>
                  <a:ext uri="{FF2B5EF4-FFF2-40B4-BE49-F238E27FC236}">
                    <a16:creationId xmlns:a16="http://schemas.microsoft.com/office/drawing/2014/main" id="{2A5EDDEB-21F1-4F7B-C534-D5F9C3F4F63E}"/>
                  </a:ext>
                </a:extLst>
              </p:cNvPr>
              <p:cNvSpPr/>
              <p:nvPr/>
            </p:nvSpPr>
            <p:spPr>
              <a:xfrm>
                <a:off x="3478253" y="2414311"/>
                <a:ext cx="2239434" cy="2802466"/>
              </a:xfrm>
              <a:custGeom>
                <a:avLst/>
                <a:gdLst>
                  <a:gd name="connsiteX0" fmla="*/ 0 w 2339602"/>
                  <a:gd name="connsiteY0" fmla="*/ 152051 h 2913468"/>
                  <a:gd name="connsiteX1" fmla="*/ 152051 w 2339602"/>
                  <a:gd name="connsiteY1" fmla="*/ 0 h 2913468"/>
                  <a:gd name="connsiteX2" fmla="*/ 2187551 w 2339602"/>
                  <a:gd name="connsiteY2" fmla="*/ 0 h 2913468"/>
                  <a:gd name="connsiteX3" fmla="*/ 2339602 w 2339602"/>
                  <a:gd name="connsiteY3" fmla="*/ 152051 h 2913468"/>
                  <a:gd name="connsiteX4" fmla="*/ 2339602 w 2339602"/>
                  <a:gd name="connsiteY4" fmla="*/ 2761417 h 2913468"/>
                  <a:gd name="connsiteX5" fmla="*/ 2187551 w 2339602"/>
                  <a:gd name="connsiteY5" fmla="*/ 2913468 h 2913468"/>
                  <a:gd name="connsiteX6" fmla="*/ 152051 w 2339602"/>
                  <a:gd name="connsiteY6" fmla="*/ 2913468 h 2913468"/>
                  <a:gd name="connsiteX7" fmla="*/ 0 w 2339602"/>
                  <a:gd name="connsiteY7" fmla="*/ 2761417 h 2913468"/>
                  <a:gd name="connsiteX8" fmla="*/ 0 w 2339602"/>
                  <a:gd name="connsiteY8" fmla="*/ 152051 h 2913468"/>
                  <a:gd name="connsiteX0" fmla="*/ 0 w 2339602"/>
                  <a:gd name="connsiteY0" fmla="*/ 152862 h 2914279"/>
                  <a:gd name="connsiteX1" fmla="*/ 152051 w 2339602"/>
                  <a:gd name="connsiteY1" fmla="*/ 811 h 2914279"/>
                  <a:gd name="connsiteX2" fmla="*/ 1712923 w 2339602"/>
                  <a:gd name="connsiteY2" fmla="*/ 0 h 2914279"/>
                  <a:gd name="connsiteX3" fmla="*/ 2187551 w 2339602"/>
                  <a:gd name="connsiteY3" fmla="*/ 811 h 2914279"/>
                  <a:gd name="connsiteX4" fmla="*/ 2339602 w 2339602"/>
                  <a:gd name="connsiteY4" fmla="*/ 152862 h 2914279"/>
                  <a:gd name="connsiteX5" fmla="*/ 2339602 w 2339602"/>
                  <a:gd name="connsiteY5" fmla="*/ 2762228 h 2914279"/>
                  <a:gd name="connsiteX6" fmla="*/ 2187551 w 2339602"/>
                  <a:gd name="connsiteY6" fmla="*/ 2914279 h 2914279"/>
                  <a:gd name="connsiteX7" fmla="*/ 152051 w 2339602"/>
                  <a:gd name="connsiteY7" fmla="*/ 2914279 h 2914279"/>
                  <a:gd name="connsiteX8" fmla="*/ 0 w 2339602"/>
                  <a:gd name="connsiteY8" fmla="*/ 2762228 h 2914279"/>
                  <a:gd name="connsiteX9" fmla="*/ 0 w 2339602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187551 w 2339986"/>
                  <a:gd name="connsiteY3" fmla="*/ 811 h 2914279"/>
                  <a:gd name="connsiteX4" fmla="*/ 2339602 w 2339986"/>
                  <a:gd name="connsiteY4" fmla="*/ 152862 h 2914279"/>
                  <a:gd name="connsiteX5" fmla="*/ 2339986 w 2339986"/>
                  <a:gd name="connsiteY5" fmla="*/ 639764 h 2914279"/>
                  <a:gd name="connsiteX6" fmla="*/ 2339602 w 2339986"/>
                  <a:gd name="connsiteY6" fmla="*/ 2762228 h 2914279"/>
                  <a:gd name="connsiteX7" fmla="*/ 2187551 w 2339986"/>
                  <a:gd name="connsiteY7" fmla="*/ 2914279 h 2914279"/>
                  <a:gd name="connsiteX8" fmla="*/ 152051 w 2339986"/>
                  <a:gd name="connsiteY8" fmla="*/ 2914279 h 2914279"/>
                  <a:gd name="connsiteX9" fmla="*/ 0 w 2339986"/>
                  <a:gd name="connsiteY9" fmla="*/ 2762228 h 2914279"/>
                  <a:gd name="connsiteX10" fmla="*/ 0 w 2339986"/>
                  <a:gd name="connsiteY10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602 w 2339986"/>
                  <a:gd name="connsiteY3" fmla="*/ 152862 h 2914279"/>
                  <a:gd name="connsiteX4" fmla="*/ 2339986 w 2339986"/>
                  <a:gd name="connsiteY4" fmla="*/ 639764 h 2914279"/>
                  <a:gd name="connsiteX5" fmla="*/ 2339602 w 2339986"/>
                  <a:gd name="connsiteY5" fmla="*/ 2762228 h 2914279"/>
                  <a:gd name="connsiteX6" fmla="*/ 2187551 w 2339986"/>
                  <a:gd name="connsiteY6" fmla="*/ 2914279 h 2914279"/>
                  <a:gd name="connsiteX7" fmla="*/ 152051 w 2339986"/>
                  <a:gd name="connsiteY7" fmla="*/ 2914279 h 2914279"/>
                  <a:gd name="connsiteX8" fmla="*/ 0 w 2339986"/>
                  <a:gd name="connsiteY8" fmla="*/ 2762228 h 2914279"/>
                  <a:gd name="connsiteX9" fmla="*/ 0 w 2339986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986 w 2339986"/>
                  <a:gd name="connsiteY3" fmla="*/ 639764 h 2914279"/>
                  <a:gd name="connsiteX4" fmla="*/ 2339602 w 2339986"/>
                  <a:gd name="connsiteY4" fmla="*/ 2762228 h 2914279"/>
                  <a:gd name="connsiteX5" fmla="*/ 2187551 w 2339986"/>
                  <a:gd name="connsiteY5" fmla="*/ 2914279 h 2914279"/>
                  <a:gd name="connsiteX6" fmla="*/ 152051 w 2339986"/>
                  <a:gd name="connsiteY6" fmla="*/ 2914279 h 2914279"/>
                  <a:gd name="connsiteX7" fmla="*/ 0 w 2339986"/>
                  <a:gd name="connsiteY7" fmla="*/ 2762228 h 2914279"/>
                  <a:gd name="connsiteX8" fmla="*/ 0 w 2339986"/>
                  <a:gd name="connsiteY8" fmla="*/ 152862 h 2914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9986" h="2914279">
                    <a:moveTo>
                      <a:pt x="0" y="152862"/>
                    </a:moveTo>
                    <a:cubicBezTo>
                      <a:pt x="0" y="68887"/>
                      <a:pt x="68076" y="811"/>
                      <a:pt x="152051" y="811"/>
                    </a:cubicBezTo>
                    <a:lnTo>
                      <a:pt x="1712923" y="0"/>
                    </a:lnTo>
                    <a:lnTo>
                      <a:pt x="2339986" y="639764"/>
                    </a:lnTo>
                    <a:lnTo>
                      <a:pt x="2339602" y="2762228"/>
                    </a:lnTo>
                    <a:cubicBezTo>
                      <a:pt x="2339602" y="2846203"/>
                      <a:pt x="2271526" y="2914279"/>
                      <a:pt x="2187551" y="2914279"/>
                    </a:cubicBezTo>
                    <a:lnTo>
                      <a:pt x="152051" y="2914279"/>
                    </a:lnTo>
                    <a:cubicBezTo>
                      <a:pt x="68076" y="2914279"/>
                      <a:pt x="0" y="2846203"/>
                      <a:pt x="0" y="2762228"/>
                    </a:cubicBezTo>
                    <a:lnTo>
                      <a:pt x="0" y="152862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1DB782F4-3A8F-D084-9772-2A5ACBF97B2C}"/>
                </a:ext>
              </a:extLst>
            </p:cNvPr>
            <p:cNvGrpSpPr/>
            <p:nvPr/>
          </p:nvGrpSpPr>
          <p:grpSpPr>
            <a:xfrm>
              <a:off x="7033590" y="2305820"/>
              <a:ext cx="2239434" cy="2802466"/>
              <a:chOff x="2343079" y="626534"/>
              <a:chExt cx="2239434" cy="2802466"/>
            </a:xfrm>
          </p:grpSpPr>
          <p:sp>
            <p:nvSpPr>
              <p:cNvPr id="1040" name="Rectangle: Rounded Corners 7">
                <a:extLst>
                  <a:ext uri="{FF2B5EF4-FFF2-40B4-BE49-F238E27FC236}">
                    <a16:creationId xmlns:a16="http://schemas.microsoft.com/office/drawing/2014/main" id="{F9578D88-026B-BFDF-11A0-76002E2154FA}"/>
                  </a:ext>
                </a:extLst>
              </p:cNvPr>
              <p:cNvSpPr/>
              <p:nvPr/>
            </p:nvSpPr>
            <p:spPr>
              <a:xfrm>
                <a:off x="2343079" y="626534"/>
                <a:ext cx="2239434" cy="2802466"/>
              </a:xfrm>
              <a:custGeom>
                <a:avLst/>
                <a:gdLst>
                  <a:gd name="connsiteX0" fmla="*/ 0 w 2339602"/>
                  <a:gd name="connsiteY0" fmla="*/ 152051 h 2913468"/>
                  <a:gd name="connsiteX1" fmla="*/ 152051 w 2339602"/>
                  <a:gd name="connsiteY1" fmla="*/ 0 h 2913468"/>
                  <a:gd name="connsiteX2" fmla="*/ 2187551 w 2339602"/>
                  <a:gd name="connsiteY2" fmla="*/ 0 h 2913468"/>
                  <a:gd name="connsiteX3" fmla="*/ 2339602 w 2339602"/>
                  <a:gd name="connsiteY3" fmla="*/ 152051 h 2913468"/>
                  <a:gd name="connsiteX4" fmla="*/ 2339602 w 2339602"/>
                  <a:gd name="connsiteY4" fmla="*/ 2761417 h 2913468"/>
                  <a:gd name="connsiteX5" fmla="*/ 2187551 w 2339602"/>
                  <a:gd name="connsiteY5" fmla="*/ 2913468 h 2913468"/>
                  <a:gd name="connsiteX6" fmla="*/ 152051 w 2339602"/>
                  <a:gd name="connsiteY6" fmla="*/ 2913468 h 2913468"/>
                  <a:gd name="connsiteX7" fmla="*/ 0 w 2339602"/>
                  <a:gd name="connsiteY7" fmla="*/ 2761417 h 2913468"/>
                  <a:gd name="connsiteX8" fmla="*/ 0 w 2339602"/>
                  <a:gd name="connsiteY8" fmla="*/ 152051 h 2913468"/>
                  <a:gd name="connsiteX0" fmla="*/ 0 w 2339602"/>
                  <a:gd name="connsiteY0" fmla="*/ 152862 h 2914279"/>
                  <a:gd name="connsiteX1" fmla="*/ 152051 w 2339602"/>
                  <a:gd name="connsiteY1" fmla="*/ 811 h 2914279"/>
                  <a:gd name="connsiteX2" fmla="*/ 1712923 w 2339602"/>
                  <a:gd name="connsiteY2" fmla="*/ 0 h 2914279"/>
                  <a:gd name="connsiteX3" fmla="*/ 2187551 w 2339602"/>
                  <a:gd name="connsiteY3" fmla="*/ 811 h 2914279"/>
                  <a:gd name="connsiteX4" fmla="*/ 2339602 w 2339602"/>
                  <a:gd name="connsiteY4" fmla="*/ 152862 h 2914279"/>
                  <a:gd name="connsiteX5" fmla="*/ 2339602 w 2339602"/>
                  <a:gd name="connsiteY5" fmla="*/ 2762228 h 2914279"/>
                  <a:gd name="connsiteX6" fmla="*/ 2187551 w 2339602"/>
                  <a:gd name="connsiteY6" fmla="*/ 2914279 h 2914279"/>
                  <a:gd name="connsiteX7" fmla="*/ 152051 w 2339602"/>
                  <a:gd name="connsiteY7" fmla="*/ 2914279 h 2914279"/>
                  <a:gd name="connsiteX8" fmla="*/ 0 w 2339602"/>
                  <a:gd name="connsiteY8" fmla="*/ 2762228 h 2914279"/>
                  <a:gd name="connsiteX9" fmla="*/ 0 w 2339602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187551 w 2339986"/>
                  <a:gd name="connsiteY3" fmla="*/ 811 h 2914279"/>
                  <a:gd name="connsiteX4" fmla="*/ 2339602 w 2339986"/>
                  <a:gd name="connsiteY4" fmla="*/ 152862 h 2914279"/>
                  <a:gd name="connsiteX5" fmla="*/ 2339986 w 2339986"/>
                  <a:gd name="connsiteY5" fmla="*/ 639764 h 2914279"/>
                  <a:gd name="connsiteX6" fmla="*/ 2339602 w 2339986"/>
                  <a:gd name="connsiteY6" fmla="*/ 2762228 h 2914279"/>
                  <a:gd name="connsiteX7" fmla="*/ 2187551 w 2339986"/>
                  <a:gd name="connsiteY7" fmla="*/ 2914279 h 2914279"/>
                  <a:gd name="connsiteX8" fmla="*/ 152051 w 2339986"/>
                  <a:gd name="connsiteY8" fmla="*/ 2914279 h 2914279"/>
                  <a:gd name="connsiteX9" fmla="*/ 0 w 2339986"/>
                  <a:gd name="connsiteY9" fmla="*/ 2762228 h 2914279"/>
                  <a:gd name="connsiteX10" fmla="*/ 0 w 2339986"/>
                  <a:gd name="connsiteY10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602 w 2339986"/>
                  <a:gd name="connsiteY3" fmla="*/ 152862 h 2914279"/>
                  <a:gd name="connsiteX4" fmla="*/ 2339986 w 2339986"/>
                  <a:gd name="connsiteY4" fmla="*/ 639764 h 2914279"/>
                  <a:gd name="connsiteX5" fmla="*/ 2339602 w 2339986"/>
                  <a:gd name="connsiteY5" fmla="*/ 2762228 h 2914279"/>
                  <a:gd name="connsiteX6" fmla="*/ 2187551 w 2339986"/>
                  <a:gd name="connsiteY6" fmla="*/ 2914279 h 2914279"/>
                  <a:gd name="connsiteX7" fmla="*/ 152051 w 2339986"/>
                  <a:gd name="connsiteY7" fmla="*/ 2914279 h 2914279"/>
                  <a:gd name="connsiteX8" fmla="*/ 0 w 2339986"/>
                  <a:gd name="connsiteY8" fmla="*/ 2762228 h 2914279"/>
                  <a:gd name="connsiteX9" fmla="*/ 0 w 2339986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986 w 2339986"/>
                  <a:gd name="connsiteY3" fmla="*/ 639764 h 2914279"/>
                  <a:gd name="connsiteX4" fmla="*/ 2339602 w 2339986"/>
                  <a:gd name="connsiteY4" fmla="*/ 2762228 h 2914279"/>
                  <a:gd name="connsiteX5" fmla="*/ 2187551 w 2339986"/>
                  <a:gd name="connsiteY5" fmla="*/ 2914279 h 2914279"/>
                  <a:gd name="connsiteX6" fmla="*/ 152051 w 2339986"/>
                  <a:gd name="connsiteY6" fmla="*/ 2914279 h 2914279"/>
                  <a:gd name="connsiteX7" fmla="*/ 0 w 2339986"/>
                  <a:gd name="connsiteY7" fmla="*/ 2762228 h 2914279"/>
                  <a:gd name="connsiteX8" fmla="*/ 0 w 2339986"/>
                  <a:gd name="connsiteY8" fmla="*/ 152862 h 2914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9986" h="2914279">
                    <a:moveTo>
                      <a:pt x="0" y="152862"/>
                    </a:moveTo>
                    <a:cubicBezTo>
                      <a:pt x="0" y="68887"/>
                      <a:pt x="68076" y="811"/>
                      <a:pt x="152051" y="811"/>
                    </a:cubicBezTo>
                    <a:lnTo>
                      <a:pt x="1712923" y="0"/>
                    </a:lnTo>
                    <a:lnTo>
                      <a:pt x="2339986" y="639764"/>
                    </a:lnTo>
                    <a:lnTo>
                      <a:pt x="2339602" y="2762228"/>
                    </a:lnTo>
                    <a:cubicBezTo>
                      <a:pt x="2339602" y="2846203"/>
                      <a:pt x="2271526" y="2914279"/>
                      <a:pt x="2187551" y="2914279"/>
                    </a:cubicBezTo>
                    <a:lnTo>
                      <a:pt x="152051" y="2914279"/>
                    </a:lnTo>
                    <a:cubicBezTo>
                      <a:pt x="68076" y="2914279"/>
                      <a:pt x="0" y="2846203"/>
                      <a:pt x="0" y="2762228"/>
                    </a:cubicBezTo>
                    <a:lnTo>
                      <a:pt x="0" y="152862"/>
                    </a:lnTo>
                    <a:close/>
                  </a:path>
                </a:pathLst>
              </a:custGeom>
              <a:solidFill>
                <a:schemeClr val="bg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D7E13C8B-244F-8D0E-BCA9-E0073AD41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1154336"/>
                <a:ext cx="737826" cy="0"/>
              </a:xfrm>
              <a:prstGeom prst="line">
                <a:avLst/>
              </a:prstGeom>
              <a:ln w="381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27659FD4-4258-F045-9213-A6383150F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1717441"/>
                <a:ext cx="1453100" cy="0"/>
              </a:xfrm>
              <a:prstGeom prst="line">
                <a:avLst/>
              </a:prstGeom>
              <a:ln w="381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75EEDE7A-E428-3F29-3B99-17ED8B38B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2280546"/>
                <a:ext cx="1003649" cy="0"/>
              </a:xfrm>
              <a:prstGeom prst="line">
                <a:avLst/>
              </a:prstGeom>
              <a:ln w="381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2D8C732D-9DF2-3658-14C4-3D7C57BED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2843651"/>
                <a:ext cx="1223657" cy="0"/>
              </a:xfrm>
              <a:prstGeom prst="line">
                <a:avLst/>
              </a:prstGeom>
              <a:ln w="381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B7D43E00-497B-7284-F65E-5B01548C81EF}"/>
                  </a:ext>
                </a:extLst>
              </p:cNvPr>
              <p:cNvSpPr/>
              <p:nvPr/>
            </p:nvSpPr>
            <p:spPr>
              <a:xfrm>
                <a:off x="3974549" y="642685"/>
                <a:ext cx="607964" cy="614621"/>
              </a:xfrm>
              <a:custGeom>
                <a:avLst/>
                <a:gdLst>
                  <a:gd name="connsiteX0" fmla="*/ 7847 w 607964"/>
                  <a:gd name="connsiteY0" fmla="*/ 0 h 617008"/>
                  <a:gd name="connsiteX1" fmla="*/ 607964 w 607964"/>
                  <a:gd name="connsiteY1" fmla="*/ 615218 h 617008"/>
                  <a:gd name="connsiteX2" fmla="*/ 607964 w 607964"/>
                  <a:gd name="connsiteY2" fmla="*/ 617008 h 617008"/>
                  <a:gd name="connsiteX3" fmla="*/ 145517 w 607964"/>
                  <a:gd name="connsiteY3" fmla="*/ 617008 h 617008"/>
                  <a:gd name="connsiteX4" fmla="*/ 0 w 607964"/>
                  <a:gd name="connsiteY4" fmla="*/ 470791 h 617008"/>
                  <a:gd name="connsiteX5" fmla="*/ 0 w 607964"/>
                  <a:gd name="connsiteY5" fmla="*/ 4 h 61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7964" h="617008">
                    <a:moveTo>
                      <a:pt x="7847" y="0"/>
                    </a:moveTo>
                    <a:lnTo>
                      <a:pt x="607964" y="615218"/>
                    </a:lnTo>
                    <a:lnTo>
                      <a:pt x="607964" y="617008"/>
                    </a:lnTo>
                    <a:lnTo>
                      <a:pt x="145517" y="617008"/>
                    </a:lnTo>
                    <a:cubicBezTo>
                      <a:pt x="65151" y="617008"/>
                      <a:pt x="0" y="551544"/>
                      <a:pt x="0" y="47079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101EBBE0-1E0A-A7A7-6D4B-1C504F286FEF}"/>
              </a:ext>
            </a:extLst>
          </p:cNvPr>
          <p:cNvGrpSpPr/>
          <p:nvPr/>
        </p:nvGrpSpPr>
        <p:grpSpPr>
          <a:xfrm>
            <a:off x="7272757" y="2815792"/>
            <a:ext cx="480263" cy="480263"/>
            <a:chOff x="7272757" y="2815792"/>
            <a:chExt cx="480263" cy="480263"/>
          </a:xfrm>
        </p:grpSpPr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1D44EC38-2333-7E2A-9763-1532E3E5EBF8}"/>
                </a:ext>
              </a:extLst>
            </p:cNvPr>
            <p:cNvSpPr/>
            <p:nvPr/>
          </p:nvSpPr>
          <p:spPr>
            <a:xfrm>
              <a:off x="7272757" y="2815792"/>
              <a:ext cx="480263" cy="48026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AD189200-39EE-4A8B-D059-75707FDE8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7388" y="2898776"/>
              <a:ext cx="276109" cy="314294"/>
            </a:xfrm>
            <a:prstGeom prst="rect">
              <a:avLst/>
            </a:prstGeom>
          </p:spPr>
        </p:pic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EC3049FE-C34F-6FD0-5F05-642362E00E30}"/>
              </a:ext>
            </a:extLst>
          </p:cNvPr>
          <p:cNvGrpSpPr/>
          <p:nvPr/>
        </p:nvGrpSpPr>
        <p:grpSpPr>
          <a:xfrm>
            <a:off x="7895922" y="3640278"/>
            <a:ext cx="480263" cy="480263"/>
            <a:chOff x="7272757" y="2815792"/>
            <a:chExt cx="480263" cy="480263"/>
          </a:xfrm>
        </p:grpSpPr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81DC1975-EAD6-F10F-DA48-EB030C714B61}"/>
                </a:ext>
              </a:extLst>
            </p:cNvPr>
            <p:cNvSpPr/>
            <p:nvPr/>
          </p:nvSpPr>
          <p:spPr>
            <a:xfrm>
              <a:off x="7272757" y="2815792"/>
              <a:ext cx="480263" cy="48026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4" name="Picture 1063">
              <a:extLst>
                <a:ext uri="{FF2B5EF4-FFF2-40B4-BE49-F238E27FC236}">
                  <a16:creationId xmlns:a16="http://schemas.microsoft.com/office/drawing/2014/main" id="{C878F233-013D-7406-76E9-7DCC72931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7388" y="2898776"/>
              <a:ext cx="276109" cy="314294"/>
            </a:xfrm>
            <a:prstGeom prst="rect">
              <a:avLst/>
            </a:prstGeom>
          </p:spPr>
        </p:pic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B85B00A3-A8F5-A87C-BC91-76B26C5CEB78}"/>
              </a:ext>
            </a:extLst>
          </p:cNvPr>
          <p:cNvGrpSpPr/>
          <p:nvPr/>
        </p:nvGrpSpPr>
        <p:grpSpPr>
          <a:xfrm>
            <a:off x="8598625" y="2822464"/>
            <a:ext cx="480263" cy="480263"/>
            <a:chOff x="7272757" y="2815792"/>
            <a:chExt cx="480263" cy="480263"/>
          </a:xfrm>
        </p:grpSpPr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94BA765F-6005-8E5A-2466-57C6A8EDD39E}"/>
                </a:ext>
              </a:extLst>
            </p:cNvPr>
            <p:cNvSpPr/>
            <p:nvPr/>
          </p:nvSpPr>
          <p:spPr>
            <a:xfrm>
              <a:off x="7272757" y="2815792"/>
              <a:ext cx="480263" cy="48026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53747363-B4DE-7B48-80D5-8D97D35A8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7388" y="2898776"/>
              <a:ext cx="276109" cy="314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747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9C37-69EC-F283-BA5B-8708D463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integration</a:t>
            </a:r>
          </a:p>
        </p:txBody>
      </p:sp>
      <p:grpSp>
        <p:nvGrpSpPr>
          <p:cNvPr id="16" name="Grafik 4">
            <a:extLst>
              <a:ext uri="{FF2B5EF4-FFF2-40B4-BE49-F238E27FC236}">
                <a16:creationId xmlns:a16="http://schemas.microsoft.com/office/drawing/2014/main" id="{6F6E2929-2FCE-C852-87BE-1440E0ECE217}"/>
              </a:ext>
            </a:extLst>
          </p:cNvPr>
          <p:cNvGrpSpPr/>
          <p:nvPr/>
        </p:nvGrpSpPr>
        <p:grpSpPr>
          <a:xfrm>
            <a:off x="4582908" y="2411916"/>
            <a:ext cx="970967" cy="1322967"/>
            <a:chOff x="882679" y="1943319"/>
            <a:chExt cx="1476223" cy="1676375"/>
          </a:xfrm>
          <a:solidFill>
            <a:schemeClr val="accent3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F49F45B-D24C-3DDA-E944-568325E7A506}"/>
                </a:ext>
              </a:extLst>
            </p:cNvPr>
            <p:cNvSpPr/>
            <p:nvPr/>
          </p:nvSpPr>
          <p:spPr>
            <a:xfrm>
              <a:off x="976073" y="2046810"/>
              <a:ext cx="1104155" cy="1257794"/>
            </a:xfrm>
            <a:custGeom>
              <a:avLst/>
              <a:gdLst>
                <a:gd name="connsiteX0" fmla="*/ 92189 w 1104155"/>
                <a:gd name="connsiteY0" fmla="*/ 615469 h 1257794"/>
                <a:gd name="connsiteX1" fmla="*/ 92339 w 1104155"/>
                <a:gd name="connsiteY1" fmla="*/ 612048 h 1257794"/>
                <a:gd name="connsiteX2" fmla="*/ 92189 w 1104155"/>
                <a:gd name="connsiteY2" fmla="*/ 612048 h 1257794"/>
                <a:gd name="connsiteX3" fmla="*/ 92189 w 1104155"/>
                <a:gd name="connsiteY3" fmla="*/ 407975 h 1257794"/>
                <a:gd name="connsiteX4" fmla="*/ 552078 w 1104155"/>
                <a:gd name="connsiteY4" fmla="*/ 525321 h 1257794"/>
                <a:gd name="connsiteX5" fmla="*/ 1012720 w 1104155"/>
                <a:gd name="connsiteY5" fmla="*/ 407462 h 1257794"/>
                <a:gd name="connsiteX6" fmla="*/ 1012720 w 1104155"/>
                <a:gd name="connsiteY6" fmla="*/ 612048 h 1257794"/>
                <a:gd name="connsiteX7" fmla="*/ 1012569 w 1104155"/>
                <a:gd name="connsiteY7" fmla="*/ 612048 h 1257794"/>
                <a:gd name="connsiteX8" fmla="*/ 1012720 w 1104155"/>
                <a:gd name="connsiteY8" fmla="*/ 615469 h 1257794"/>
                <a:gd name="connsiteX9" fmla="*/ 1012117 w 1104155"/>
                <a:gd name="connsiteY9" fmla="*/ 623338 h 1257794"/>
                <a:gd name="connsiteX10" fmla="*/ 1104155 w 1104155"/>
                <a:gd name="connsiteY10" fmla="*/ 623338 h 1257794"/>
                <a:gd name="connsiteX11" fmla="*/ 1104155 w 1104155"/>
                <a:gd name="connsiteY11" fmla="*/ 259325 h 1257794"/>
                <a:gd name="connsiteX12" fmla="*/ 1104155 w 1104155"/>
                <a:gd name="connsiteY12" fmla="*/ 259325 h 1257794"/>
                <a:gd name="connsiteX13" fmla="*/ 552078 w 1104155"/>
                <a:gd name="connsiteY13" fmla="*/ 0 h 1257794"/>
                <a:gd name="connsiteX14" fmla="*/ 0 w 1104155"/>
                <a:gd name="connsiteY14" fmla="*/ 262746 h 1257794"/>
                <a:gd name="connsiteX15" fmla="*/ 0 w 1104155"/>
                <a:gd name="connsiteY15" fmla="*/ 995049 h 1257794"/>
                <a:gd name="connsiteX16" fmla="*/ 0 w 1104155"/>
                <a:gd name="connsiteY16" fmla="*/ 995049 h 1257794"/>
                <a:gd name="connsiteX17" fmla="*/ 0 w 1104155"/>
                <a:gd name="connsiteY17" fmla="*/ 995220 h 1257794"/>
                <a:gd name="connsiteX18" fmla="*/ 552078 w 1104155"/>
                <a:gd name="connsiteY18" fmla="*/ 1257795 h 1257794"/>
                <a:gd name="connsiteX19" fmla="*/ 555392 w 1104155"/>
                <a:gd name="connsiteY19" fmla="*/ 1257795 h 1257794"/>
                <a:gd name="connsiteX20" fmla="*/ 555392 w 1104155"/>
                <a:gd name="connsiteY20" fmla="*/ 1153107 h 1257794"/>
                <a:gd name="connsiteX21" fmla="*/ 552379 w 1104155"/>
                <a:gd name="connsiteY21" fmla="*/ 1153107 h 1257794"/>
                <a:gd name="connsiteX22" fmla="*/ 92038 w 1104155"/>
                <a:gd name="connsiteY22" fmla="*/ 995049 h 1257794"/>
                <a:gd name="connsiteX23" fmla="*/ 92189 w 1104155"/>
                <a:gd name="connsiteY23" fmla="*/ 991627 h 1257794"/>
                <a:gd name="connsiteX24" fmla="*/ 92038 w 1104155"/>
                <a:gd name="connsiteY24" fmla="*/ 991627 h 1257794"/>
                <a:gd name="connsiteX25" fmla="*/ 92038 w 1104155"/>
                <a:gd name="connsiteY25" fmla="*/ 760869 h 1257794"/>
                <a:gd name="connsiteX26" fmla="*/ 551927 w 1104155"/>
                <a:gd name="connsiteY26" fmla="*/ 878215 h 1257794"/>
                <a:gd name="connsiteX27" fmla="*/ 555241 w 1104155"/>
                <a:gd name="connsiteY27" fmla="*/ 878215 h 1257794"/>
                <a:gd name="connsiteX28" fmla="*/ 555241 w 1104155"/>
                <a:gd name="connsiteY28" fmla="*/ 773527 h 1257794"/>
                <a:gd name="connsiteX29" fmla="*/ 552228 w 1104155"/>
                <a:gd name="connsiteY29" fmla="*/ 773527 h 1257794"/>
                <a:gd name="connsiteX30" fmla="*/ 92189 w 1104155"/>
                <a:gd name="connsiteY30" fmla="*/ 615469 h 1257794"/>
                <a:gd name="connsiteX31" fmla="*/ 552379 w 1104155"/>
                <a:gd name="connsiteY31" fmla="*/ 104517 h 1257794"/>
                <a:gd name="connsiteX32" fmla="*/ 1012720 w 1104155"/>
                <a:gd name="connsiteY32" fmla="*/ 262575 h 1257794"/>
                <a:gd name="connsiteX33" fmla="*/ 552379 w 1104155"/>
                <a:gd name="connsiteY33" fmla="*/ 420633 h 1257794"/>
                <a:gd name="connsiteX34" fmla="*/ 92189 w 1104155"/>
                <a:gd name="connsiteY34" fmla="*/ 262575 h 1257794"/>
                <a:gd name="connsiteX35" fmla="*/ 552379 w 1104155"/>
                <a:gd name="connsiteY35" fmla="*/ 104517 h 125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04155" h="1257794">
                  <a:moveTo>
                    <a:pt x="92189" y="615469"/>
                  </a:moveTo>
                  <a:cubicBezTo>
                    <a:pt x="92189" y="614272"/>
                    <a:pt x="92189" y="613245"/>
                    <a:pt x="92339" y="612048"/>
                  </a:cubicBezTo>
                  <a:lnTo>
                    <a:pt x="92189" y="612048"/>
                  </a:lnTo>
                  <a:lnTo>
                    <a:pt x="92189" y="407975"/>
                  </a:lnTo>
                  <a:cubicBezTo>
                    <a:pt x="191156" y="478622"/>
                    <a:pt x="360169" y="525321"/>
                    <a:pt x="552078" y="525321"/>
                  </a:cubicBezTo>
                  <a:cubicBezTo>
                    <a:pt x="744439" y="525321"/>
                    <a:pt x="913903" y="478451"/>
                    <a:pt x="1012720" y="407462"/>
                  </a:cubicBezTo>
                  <a:lnTo>
                    <a:pt x="1012720" y="612048"/>
                  </a:lnTo>
                  <a:lnTo>
                    <a:pt x="1012569" y="612048"/>
                  </a:lnTo>
                  <a:cubicBezTo>
                    <a:pt x="1012569" y="613245"/>
                    <a:pt x="1012720" y="614272"/>
                    <a:pt x="1012720" y="615469"/>
                  </a:cubicBezTo>
                  <a:cubicBezTo>
                    <a:pt x="1012720" y="618035"/>
                    <a:pt x="1012569" y="620772"/>
                    <a:pt x="1012117" y="623338"/>
                  </a:cubicBezTo>
                  <a:lnTo>
                    <a:pt x="1104155" y="623338"/>
                  </a:lnTo>
                  <a:lnTo>
                    <a:pt x="1104155" y="259325"/>
                  </a:lnTo>
                  <a:lnTo>
                    <a:pt x="1104155" y="259325"/>
                  </a:lnTo>
                  <a:cubicBezTo>
                    <a:pt x="1100389" y="115807"/>
                    <a:pt x="854704" y="0"/>
                    <a:pt x="552078" y="0"/>
                  </a:cubicBezTo>
                  <a:cubicBezTo>
                    <a:pt x="247192" y="0"/>
                    <a:pt x="0" y="117688"/>
                    <a:pt x="0" y="262746"/>
                  </a:cubicBezTo>
                  <a:lnTo>
                    <a:pt x="0" y="995049"/>
                  </a:lnTo>
                  <a:lnTo>
                    <a:pt x="0" y="995049"/>
                  </a:lnTo>
                  <a:cubicBezTo>
                    <a:pt x="0" y="995049"/>
                    <a:pt x="0" y="995049"/>
                    <a:pt x="0" y="995220"/>
                  </a:cubicBezTo>
                  <a:cubicBezTo>
                    <a:pt x="0" y="1140277"/>
                    <a:pt x="247192" y="1257795"/>
                    <a:pt x="552078" y="1257795"/>
                  </a:cubicBezTo>
                  <a:cubicBezTo>
                    <a:pt x="553132" y="1257795"/>
                    <a:pt x="554337" y="1257795"/>
                    <a:pt x="555392" y="1257795"/>
                  </a:cubicBezTo>
                  <a:lnTo>
                    <a:pt x="555392" y="1153107"/>
                  </a:lnTo>
                  <a:cubicBezTo>
                    <a:pt x="554337" y="1153107"/>
                    <a:pt x="553433" y="1153107"/>
                    <a:pt x="552379" y="1153107"/>
                  </a:cubicBezTo>
                  <a:cubicBezTo>
                    <a:pt x="298107" y="1153107"/>
                    <a:pt x="92038" y="1082288"/>
                    <a:pt x="92038" y="995049"/>
                  </a:cubicBezTo>
                  <a:cubicBezTo>
                    <a:pt x="92038" y="993851"/>
                    <a:pt x="92038" y="992825"/>
                    <a:pt x="92189" y="991627"/>
                  </a:cubicBezTo>
                  <a:lnTo>
                    <a:pt x="92038" y="991627"/>
                  </a:lnTo>
                  <a:lnTo>
                    <a:pt x="92038" y="760869"/>
                  </a:lnTo>
                  <a:cubicBezTo>
                    <a:pt x="191005" y="831516"/>
                    <a:pt x="360018" y="878215"/>
                    <a:pt x="551927" y="878215"/>
                  </a:cubicBezTo>
                  <a:cubicBezTo>
                    <a:pt x="552981" y="878215"/>
                    <a:pt x="554187" y="878215"/>
                    <a:pt x="555241" y="878215"/>
                  </a:cubicBezTo>
                  <a:lnTo>
                    <a:pt x="555241" y="773527"/>
                  </a:lnTo>
                  <a:cubicBezTo>
                    <a:pt x="554187" y="773527"/>
                    <a:pt x="553283" y="773527"/>
                    <a:pt x="552228" y="773527"/>
                  </a:cubicBezTo>
                  <a:cubicBezTo>
                    <a:pt x="298258" y="773356"/>
                    <a:pt x="92189" y="702709"/>
                    <a:pt x="92189" y="615469"/>
                  </a:cubicBezTo>
                  <a:close/>
                  <a:moveTo>
                    <a:pt x="552379" y="104517"/>
                  </a:moveTo>
                  <a:cubicBezTo>
                    <a:pt x="806651" y="104517"/>
                    <a:pt x="1012720" y="175335"/>
                    <a:pt x="1012720" y="262575"/>
                  </a:cubicBezTo>
                  <a:cubicBezTo>
                    <a:pt x="1012720" y="349815"/>
                    <a:pt x="806651" y="420633"/>
                    <a:pt x="552379" y="420633"/>
                  </a:cubicBezTo>
                  <a:cubicBezTo>
                    <a:pt x="298258" y="420633"/>
                    <a:pt x="92189" y="349815"/>
                    <a:pt x="92189" y="262575"/>
                  </a:cubicBezTo>
                  <a:cubicBezTo>
                    <a:pt x="92189" y="175335"/>
                    <a:pt x="298258" y="104517"/>
                    <a:pt x="552379" y="104517"/>
                  </a:cubicBez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A642BC5-BB36-D2BE-750A-56287A6479F8}"/>
                </a:ext>
              </a:extLst>
            </p:cNvPr>
            <p:cNvSpPr/>
            <p:nvPr/>
          </p:nvSpPr>
          <p:spPr>
            <a:xfrm>
              <a:off x="1569726" y="2723347"/>
              <a:ext cx="694126" cy="789949"/>
            </a:xfrm>
            <a:custGeom>
              <a:avLst/>
              <a:gdLst>
                <a:gd name="connsiteX0" fmla="*/ 694127 w 694126"/>
                <a:gd name="connsiteY0" fmla="*/ 168493 h 789949"/>
                <a:gd name="connsiteX1" fmla="*/ 347063 w 694126"/>
                <a:gd name="connsiteY1" fmla="*/ 0 h 789949"/>
                <a:gd name="connsiteX2" fmla="*/ 0 w 694126"/>
                <a:gd name="connsiteY2" fmla="*/ 168493 h 789949"/>
                <a:gd name="connsiteX3" fmla="*/ 0 w 694126"/>
                <a:gd name="connsiteY3" fmla="*/ 168493 h 789949"/>
                <a:gd name="connsiteX4" fmla="*/ 0 w 694126"/>
                <a:gd name="connsiteY4" fmla="*/ 620430 h 789949"/>
                <a:gd name="connsiteX5" fmla="*/ 347063 w 694126"/>
                <a:gd name="connsiteY5" fmla="*/ 789949 h 789949"/>
                <a:gd name="connsiteX6" fmla="*/ 694127 w 694126"/>
                <a:gd name="connsiteY6" fmla="*/ 620430 h 789949"/>
                <a:gd name="connsiteX7" fmla="*/ 694127 w 694126"/>
                <a:gd name="connsiteY7" fmla="*/ 168493 h 789949"/>
                <a:gd name="connsiteX8" fmla="*/ 694127 w 694126"/>
                <a:gd name="connsiteY8" fmla="*/ 168493 h 789949"/>
                <a:gd name="connsiteX9" fmla="*/ 593804 w 694126"/>
                <a:gd name="connsiteY9" fmla="*/ 620430 h 789949"/>
                <a:gd name="connsiteX10" fmla="*/ 593804 w 694126"/>
                <a:gd name="connsiteY10" fmla="*/ 620430 h 789949"/>
                <a:gd name="connsiteX11" fmla="*/ 346160 w 694126"/>
                <a:gd name="connsiteY11" fmla="*/ 674998 h 789949"/>
                <a:gd name="connsiteX12" fmla="*/ 98515 w 694126"/>
                <a:gd name="connsiteY12" fmla="*/ 620430 h 789949"/>
                <a:gd name="connsiteX13" fmla="*/ 98515 w 694126"/>
                <a:gd name="connsiteY13" fmla="*/ 620430 h 789949"/>
                <a:gd name="connsiteX14" fmla="*/ 98515 w 694126"/>
                <a:gd name="connsiteY14" fmla="*/ 529427 h 789949"/>
                <a:gd name="connsiteX15" fmla="*/ 347063 w 694126"/>
                <a:gd name="connsiteY15" fmla="*/ 580744 h 789949"/>
                <a:gd name="connsiteX16" fmla="*/ 593804 w 694126"/>
                <a:gd name="connsiteY16" fmla="*/ 530453 h 789949"/>
                <a:gd name="connsiteX17" fmla="*/ 593804 w 694126"/>
                <a:gd name="connsiteY17" fmla="*/ 620430 h 789949"/>
                <a:gd name="connsiteX18" fmla="*/ 593804 w 694126"/>
                <a:gd name="connsiteY18" fmla="*/ 411054 h 789949"/>
                <a:gd name="connsiteX19" fmla="*/ 593804 w 694126"/>
                <a:gd name="connsiteY19" fmla="*/ 411054 h 789949"/>
                <a:gd name="connsiteX20" fmla="*/ 346160 w 694126"/>
                <a:gd name="connsiteY20" fmla="*/ 465622 h 789949"/>
                <a:gd name="connsiteX21" fmla="*/ 98515 w 694126"/>
                <a:gd name="connsiteY21" fmla="*/ 411054 h 789949"/>
                <a:gd name="connsiteX22" fmla="*/ 98515 w 694126"/>
                <a:gd name="connsiteY22" fmla="*/ 411054 h 789949"/>
                <a:gd name="connsiteX23" fmla="*/ 98515 w 694126"/>
                <a:gd name="connsiteY23" fmla="*/ 287721 h 789949"/>
                <a:gd name="connsiteX24" fmla="*/ 347063 w 694126"/>
                <a:gd name="connsiteY24" fmla="*/ 339038 h 789949"/>
                <a:gd name="connsiteX25" fmla="*/ 593804 w 694126"/>
                <a:gd name="connsiteY25" fmla="*/ 288747 h 789949"/>
                <a:gd name="connsiteX26" fmla="*/ 593804 w 694126"/>
                <a:gd name="connsiteY26" fmla="*/ 411054 h 789949"/>
                <a:gd name="connsiteX27" fmla="*/ 346160 w 694126"/>
                <a:gd name="connsiteY27" fmla="*/ 224087 h 789949"/>
                <a:gd name="connsiteX28" fmla="*/ 98515 w 694126"/>
                <a:gd name="connsiteY28" fmla="*/ 168493 h 789949"/>
                <a:gd name="connsiteX29" fmla="*/ 346160 w 694126"/>
                <a:gd name="connsiteY29" fmla="*/ 112899 h 789949"/>
                <a:gd name="connsiteX30" fmla="*/ 593804 w 694126"/>
                <a:gd name="connsiteY30" fmla="*/ 168493 h 789949"/>
                <a:gd name="connsiteX31" fmla="*/ 346160 w 694126"/>
                <a:gd name="connsiteY31" fmla="*/ 224087 h 7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4126" h="789949">
                  <a:moveTo>
                    <a:pt x="694127" y="168493"/>
                  </a:moveTo>
                  <a:cubicBezTo>
                    <a:pt x="692921" y="75266"/>
                    <a:pt x="538069" y="0"/>
                    <a:pt x="347063" y="0"/>
                  </a:cubicBezTo>
                  <a:cubicBezTo>
                    <a:pt x="156058" y="0"/>
                    <a:pt x="1205" y="75266"/>
                    <a:pt x="0" y="168493"/>
                  </a:cubicBezTo>
                  <a:lnTo>
                    <a:pt x="0" y="168493"/>
                  </a:lnTo>
                  <a:lnTo>
                    <a:pt x="0" y="620430"/>
                  </a:lnTo>
                  <a:cubicBezTo>
                    <a:pt x="0" y="713999"/>
                    <a:pt x="155305" y="789949"/>
                    <a:pt x="347063" y="789949"/>
                  </a:cubicBezTo>
                  <a:cubicBezTo>
                    <a:pt x="538671" y="789949"/>
                    <a:pt x="694127" y="713999"/>
                    <a:pt x="694127" y="620430"/>
                  </a:cubicBezTo>
                  <a:lnTo>
                    <a:pt x="694127" y="168493"/>
                  </a:lnTo>
                  <a:lnTo>
                    <a:pt x="694127" y="168493"/>
                  </a:lnTo>
                  <a:close/>
                  <a:moveTo>
                    <a:pt x="593804" y="620430"/>
                  </a:moveTo>
                  <a:lnTo>
                    <a:pt x="593804" y="620430"/>
                  </a:lnTo>
                  <a:cubicBezTo>
                    <a:pt x="591243" y="650707"/>
                    <a:pt x="481430" y="674998"/>
                    <a:pt x="346160" y="674998"/>
                  </a:cubicBezTo>
                  <a:cubicBezTo>
                    <a:pt x="210889" y="674998"/>
                    <a:pt x="101076" y="650707"/>
                    <a:pt x="98515" y="620430"/>
                  </a:cubicBezTo>
                  <a:lnTo>
                    <a:pt x="98515" y="620430"/>
                  </a:lnTo>
                  <a:lnTo>
                    <a:pt x="98515" y="529427"/>
                  </a:lnTo>
                  <a:cubicBezTo>
                    <a:pt x="161481" y="561073"/>
                    <a:pt x="249602" y="580744"/>
                    <a:pt x="347063" y="580744"/>
                  </a:cubicBezTo>
                  <a:cubicBezTo>
                    <a:pt x="443620" y="580744"/>
                    <a:pt x="530838" y="561415"/>
                    <a:pt x="593804" y="530453"/>
                  </a:cubicBezTo>
                  <a:lnTo>
                    <a:pt x="593804" y="620430"/>
                  </a:lnTo>
                  <a:close/>
                  <a:moveTo>
                    <a:pt x="593804" y="411054"/>
                  </a:moveTo>
                  <a:lnTo>
                    <a:pt x="593804" y="411054"/>
                  </a:lnTo>
                  <a:cubicBezTo>
                    <a:pt x="591243" y="441331"/>
                    <a:pt x="481430" y="465622"/>
                    <a:pt x="346160" y="465622"/>
                  </a:cubicBezTo>
                  <a:cubicBezTo>
                    <a:pt x="210889" y="465622"/>
                    <a:pt x="101076" y="441331"/>
                    <a:pt x="98515" y="411054"/>
                  </a:cubicBezTo>
                  <a:lnTo>
                    <a:pt x="98515" y="411054"/>
                  </a:lnTo>
                  <a:lnTo>
                    <a:pt x="98515" y="287721"/>
                  </a:lnTo>
                  <a:cubicBezTo>
                    <a:pt x="161481" y="319367"/>
                    <a:pt x="249602" y="339038"/>
                    <a:pt x="347063" y="339038"/>
                  </a:cubicBezTo>
                  <a:cubicBezTo>
                    <a:pt x="443620" y="339038"/>
                    <a:pt x="530838" y="319709"/>
                    <a:pt x="593804" y="288747"/>
                  </a:cubicBezTo>
                  <a:lnTo>
                    <a:pt x="593804" y="411054"/>
                  </a:lnTo>
                  <a:close/>
                  <a:moveTo>
                    <a:pt x="346160" y="224087"/>
                  </a:moveTo>
                  <a:cubicBezTo>
                    <a:pt x="209383" y="224087"/>
                    <a:pt x="98515" y="199112"/>
                    <a:pt x="98515" y="168493"/>
                  </a:cubicBezTo>
                  <a:cubicBezTo>
                    <a:pt x="98515" y="137873"/>
                    <a:pt x="209383" y="112899"/>
                    <a:pt x="346160" y="112899"/>
                  </a:cubicBezTo>
                  <a:cubicBezTo>
                    <a:pt x="482936" y="112899"/>
                    <a:pt x="593804" y="137873"/>
                    <a:pt x="593804" y="168493"/>
                  </a:cubicBezTo>
                  <a:cubicBezTo>
                    <a:pt x="593804" y="199112"/>
                    <a:pt x="482936" y="224087"/>
                    <a:pt x="346160" y="224087"/>
                  </a:cubicBez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1B694E-6C2E-72A3-42D5-DBAF468FE7E8}"/>
                </a:ext>
              </a:extLst>
            </p:cNvPr>
            <p:cNvSpPr/>
            <p:nvPr/>
          </p:nvSpPr>
          <p:spPr>
            <a:xfrm>
              <a:off x="882679" y="1943319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033D8E2-2565-C441-7CCE-A5C3D8A1910B}"/>
                </a:ext>
              </a:extLst>
            </p:cNvPr>
            <p:cNvSpPr/>
            <p:nvPr/>
          </p:nvSpPr>
          <p:spPr>
            <a:xfrm>
              <a:off x="882679" y="2047494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44009D3-1F9B-24A8-3496-1BDB481FB3C3}"/>
                </a:ext>
              </a:extLst>
            </p:cNvPr>
            <p:cNvSpPr/>
            <p:nvPr/>
          </p:nvSpPr>
          <p:spPr>
            <a:xfrm>
              <a:off x="882679" y="215389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73CA47-C162-C6C8-FDF8-42D48DB8C232}"/>
                </a:ext>
              </a:extLst>
            </p:cNvPr>
            <p:cNvSpPr/>
            <p:nvPr/>
          </p:nvSpPr>
          <p:spPr>
            <a:xfrm>
              <a:off x="882679" y="2258067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EC3FA8-B172-69EF-F2E6-F90D5BEADBF2}"/>
                </a:ext>
              </a:extLst>
            </p:cNvPr>
            <p:cNvSpPr/>
            <p:nvPr/>
          </p:nvSpPr>
          <p:spPr>
            <a:xfrm>
              <a:off x="882679" y="2361558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C9CF39-00D2-8190-A5FD-00FD46E41773}"/>
                </a:ext>
              </a:extLst>
            </p:cNvPr>
            <p:cNvSpPr/>
            <p:nvPr/>
          </p:nvSpPr>
          <p:spPr>
            <a:xfrm>
              <a:off x="882679" y="246744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5D8CA9-8E26-6A11-1CCA-6F25929C92C4}"/>
                </a:ext>
              </a:extLst>
            </p:cNvPr>
            <p:cNvSpPr/>
            <p:nvPr/>
          </p:nvSpPr>
          <p:spPr>
            <a:xfrm>
              <a:off x="882679" y="2572131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75BA567-6FA3-2ACD-2756-2274468CE1ED}"/>
                </a:ext>
              </a:extLst>
            </p:cNvPr>
            <p:cNvSpPr/>
            <p:nvPr/>
          </p:nvSpPr>
          <p:spPr>
            <a:xfrm>
              <a:off x="882679" y="2676306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F43C0A5-36B9-4759-62AD-953076E3BEC2}"/>
                </a:ext>
              </a:extLst>
            </p:cNvPr>
            <p:cNvSpPr/>
            <p:nvPr/>
          </p:nvSpPr>
          <p:spPr>
            <a:xfrm>
              <a:off x="882679" y="2781507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714481F-9D72-FA0F-849F-C512B364BDEF}"/>
                </a:ext>
              </a:extLst>
            </p:cNvPr>
            <p:cNvSpPr/>
            <p:nvPr/>
          </p:nvSpPr>
          <p:spPr>
            <a:xfrm>
              <a:off x="882679" y="2885169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2837B5-7B4F-9A18-97C0-33F07398EF13}"/>
                </a:ext>
              </a:extLst>
            </p:cNvPr>
            <p:cNvSpPr/>
            <p:nvPr/>
          </p:nvSpPr>
          <p:spPr>
            <a:xfrm>
              <a:off x="882679" y="2988659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B3F024-3A10-1449-5686-637AE063C0E6}"/>
                </a:ext>
              </a:extLst>
            </p:cNvPr>
            <p:cNvSpPr/>
            <p:nvPr/>
          </p:nvSpPr>
          <p:spPr>
            <a:xfrm>
              <a:off x="882679" y="3095742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0EBEBC-6920-F45E-2AE0-7F28A0ABD6FF}"/>
                </a:ext>
              </a:extLst>
            </p:cNvPr>
            <p:cNvSpPr/>
            <p:nvPr/>
          </p:nvSpPr>
          <p:spPr>
            <a:xfrm>
              <a:off x="882679" y="3199232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735A77B-88A3-D3F6-FABE-602B7D8BE935}"/>
                </a:ext>
              </a:extLst>
            </p:cNvPr>
            <p:cNvSpPr/>
            <p:nvPr/>
          </p:nvSpPr>
          <p:spPr>
            <a:xfrm>
              <a:off x="882679" y="330443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B45CFA-7CBA-9DED-F71B-37625FD28F98}"/>
                </a:ext>
              </a:extLst>
            </p:cNvPr>
            <p:cNvSpPr/>
            <p:nvPr/>
          </p:nvSpPr>
          <p:spPr>
            <a:xfrm>
              <a:off x="882679" y="340946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0D72AE-0322-B7D5-F826-A9B0E4B9A90B}"/>
                </a:ext>
              </a:extLst>
            </p:cNvPr>
            <p:cNvSpPr/>
            <p:nvPr/>
          </p:nvSpPr>
          <p:spPr>
            <a:xfrm>
              <a:off x="882679" y="3514494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6FE9513-6095-228B-E9DD-FD1F7327C8B0}"/>
                </a:ext>
              </a:extLst>
            </p:cNvPr>
            <p:cNvSpPr/>
            <p:nvPr/>
          </p:nvSpPr>
          <p:spPr>
            <a:xfrm>
              <a:off x="882679" y="3619524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FBE73A2-7FEC-6F31-708C-29DD60E9CD62}"/>
                </a:ext>
              </a:extLst>
            </p:cNvPr>
            <p:cNvSpPr/>
            <p:nvPr/>
          </p:nvSpPr>
          <p:spPr>
            <a:xfrm>
              <a:off x="882830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E0A1C5-3414-5DD6-EC14-69B4391889CF}"/>
                </a:ext>
              </a:extLst>
            </p:cNvPr>
            <p:cNvSpPr/>
            <p:nvPr/>
          </p:nvSpPr>
          <p:spPr>
            <a:xfrm>
              <a:off x="974416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6605B58-9C87-DDCF-D529-D223679339B7}"/>
                </a:ext>
              </a:extLst>
            </p:cNvPr>
            <p:cNvSpPr/>
            <p:nvPr/>
          </p:nvSpPr>
          <p:spPr>
            <a:xfrm>
              <a:off x="1068261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8382624-DA47-6620-14AB-C39F96929F41}"/>
                </a:ext>
              </a:extLst>
            </p:cNvPr>
            <p:cNvSpPr/>
            <p:nvPr/>
          </p:nvSpPr>
          <p:spPr>
            <a:xfrm>
              <a:off x="1159848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EADC8F4-87FF-23CF-AF5C-C5400F72AF99}"/>
                </a:ext>
              </a:extLst>
            </p:cNvPr>
            <p:cNvSpPr/>
            <p:nvPr/>
          </p:nvSpPr>
          <p:spPr>
            <a:xfrm>
              <a:off x="1251132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3987848-C49D-0A62-3DC3-946AD8E3A360}"/>
                </a:ext>
              </a:extLst>
            </p:cNvPr>
            <p:cNvSpPr/>
            <p:nvPr/>
          </p:nvSpPr>
          <p:spPr>
            <a:xfrm>
              <a:off x="1344225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BD8088A-2E34-4DEC-BDC9-A712FD8F0624}"/>
                </a:ext>
              </a:extLst>
            </p:cNvPr>
            <p:cNvSpPr/>
            <p:nvPr/>
          </p:nvSpPr>
          <p:spPr>
            <a:xfrm>
              <a:off x="1436564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077FD9-98EB-AACE-B9D4-89DF0CDE6847}"/>
                </a:ext>
              </a:extLst>
            </p:cNvPr>
            <p:cNvSpPr/>
            <p:nvPr/>
          </p:nvSpPr>
          <p:spPr>
            <a:xfrm>
              <a:off x="1528150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2D6A6C1-3F17-DC32-E81C-EA8BE8D583AA}"/>
                </a:ext>
              </a:extLst>
            </p:cNvPr>
            <p:cNvSpPr/>
            <p:nvPr/>
          </p:nvSpPr>
          <p:spPr>
            <a:xfrm>
              <a:off x="1620942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F2FA16-1832-2E43-F839-8DBF48B6C884}"/>
                </a:ext>
              </a:extLst>
            </p:cNvPr>
            <p:cNvSpPr/>
            <p:nvPr/>
          </p:nvSpPr>
          <p:spPr>
            <a:xfrm>
              <a:off x="1712076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0AED7FD-A519-697B-0FD8-950E63275F9F}"/>
                </a:ext>
              </a:extLst>
            </p:cNvPr>
            <p:cNvSpPr/>
            <p:nvPr/>
          </p:nvSpPr>
          <p:spPr>
            <a:xfrm>
              <a:off x="1803361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CAECC77-9260-8B5E-469F-B10E97D513A2}"/>
                </a:ext>
              </a:extLst>
            </p:cNvPr>
            <p:cNvSpPr/>
            <p:nvPr/>
          </p:nvSpPr>
          <p:spPr>
            <a:xfrm>
              <a:off x="1897508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85627B-9E07-474E-9606-B5761AC4F556}"/>
                </a:ext>
              </a:extLst>
            </p:cNvPr>
            <p:cNvSpPr/>
            <p:nvPr/>
          </p:nvSpPr>
          <p:spPr>
            <a:xfrm>
              <a:off x="198879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742B9-59B5-B576-A91B-E4AF1EA3E445}"/>
                </a:ext>
              </a:extLst>
            </p:cNvPr>
            <p:cNvSpPr/>
            <p:nvPr/>
          </p:nvSpPr>
          <p:spPr>
            <a:xfrm>
              <a:off x="208143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79887CA-1D2B-D040-CF93-F62237BDFCEC}"/>
                </a:ext>
              </a:extLst>
            </p:cNvPr>
            <p:cNvSpPr/>
            <p:nvPr/>
          </p:nvSpPr>
          <p:spPr>
            <a:xfrm>
              <a:off x="217392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862313-A6F6-D7D6-C685-D8C1E25284C0}"/>
                </a:ext>
              </a:extLst>
            </p:cNvPr>
            <p:cNvSpPr/>
            <p:nvPr/>
          </p:nvSpPr>
          <p:spPr>
            <a:xfrm>
              <a:off x="226641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E40E07E-7AA9-6B95-B281-18932F9051DB}"/>
                </a:ext>
              </a:extLst>
            </p:cNvPr>
            <p:cNvSpPr/>
            <p:nvPr/>
          </p:nvSpPr>
          <p:spPr>
            <a:xfrm>
              <a:off x="2358752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25078E31-D08D-3D11-DBE7-6F9A2B525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94" t="23908" r="13709" b="26438"/>
          <a:stretch/>
        </p:blipFill>
        <p:spPr>
          <a:xfrm>
            <a:off x="5178922" y="2315606"/>
            <a:ext cx="535889" cy="535823"/>
          </a:xfrm>
          <a:prstGeom prst="ellipse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2CD050F-B9DB-3201-D8B4-04D6026485C2}"/>
              </a:ext>
            </a:extLst>
          </p:cNvPr>
          <p:cNvSpPr txBox="1"/>
          <p:nvPr/>
        </p:nvSpPr>
        <p:spPr>
          <a:xfrm>
            <a:off x="7783460" y="2260376"/>
            <a:ext cx="143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build</a:t>
            </a:r>
            <a:endParaRPr lang="en-US"/>
          </a:p>
        </p:txBody>
      </p:sp>
      <p:sp>
        <p:nvSpPr>
          <p:cNvPr id="4096" name="Rectangle: Rounded Corners 4095">
            <a:extLst>
              <a:ext uri="{FF2B5EF4-FFF2-40B4-BE49-F238E27FC236}">
                <a16:creationId xmlns:a16="http://schemas.microsoft.com/office/drawing/2014/main" id="{CB5E6B7D-87EA-83B2-4916-13A6D6FF0449}"/>
              </a:ext>
            </a:extLst>
          </p:cNvPr>
          <p:cNvSpPr/>
          <p:nvPr/>
        </p:nvSpPr>
        <p:spPr>
          <a:xfrm>
            <a:off x="6628013" y="2141010"/>
            <a:ext cx="2589828" cy="1888006"/>
          </a:xfrm>
          <a:prstGeom prst="roundRect">
            <a:avLst>
              <a:gd name="adj" fmla="val 9931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7" name="Graphic 193" descr="Gears outline">
            <a:extLst>
              <a:ext uri="{FF2B5EF4-FFF2-40B4-BE49-F238E27FC236}">
                <a16:creationId xmlns:a16="http://schemas.microsoft.com/office/drawing/2014/main" id="{134A13CF-7CC0-86EB-FB48-7320B4D75B81}"/>
              </a:ext>
            </a:extLst>
          </p:cNvPr>
          <p:cNvGrpSpPr/>
          <p:nvPr/>
        </p:nvGrpSpPr>
        <p:grpSpPr>
          <a:xfrm>
            <a:off x="7101865" y="2594112"/>
            <a:ext cx="670777" cy="811908"/>
            <a:chOff x="9400518" y="2806227"/>
            <a:chExt cx="621029" cy="751693"/>
          </a:xfrm>
          <a:solidFill>
            <a:srgbClr val="000000"/>
          </a:solidFill>
        </p:grpSpPr>
        <p:sp>
          <p:nvSpPr>
            <p:cNvPr id="4099" name="Freeform: Shape 4098">
              <a:extLst>
                <a:ext uri="{FF2B5EF4-FFF2-40B4-BE49-F238E27FC236}">
                  <a16:creationId xmlns:a16="http://schemas.microsoft.com/office/drawing/2014/main" id="{A451CA98-7EAE-FB82-8A82-7D5ACDA4EDE5}"/>
                </a:ext>
              </a:extLst>
            </p:cNvPr>
            <p:cNvSpPr/>
            <p:nvPr/>
          </p:nvSpPr>
          <p:spPr>
            <a:xfrm>
              <a:off x="9615784" y="2806227"/>
              <a:ext cx="405764" cy="404812"/>
            </a:xfrm>
            <a:custGeom>
              <a:avLst/>
              <a:gdLst>
                <a:gd name="connsiteX0" fmla="*/ 347663 w 405764"/>
                <a:gd name="connsiteY0" fmla="*/ 284902 h 404812"/>
                <a:gd name="connsiteX1" fmla="*/ 363855 w 405764"/>
                <a:gd name="connsiteY1" fmla="*/ 247755 h 404812"/>
                <a:gd name="connsiteX2" fmla="*/ 405765 w 405764"/>
                <a:gd name="connsiteY2" fmla="*/ 226800 h 404812"/>
                <a:gd name="connsiteX3" fmla="*/ 405765 w 405764"/>
                <a:gd name="connsiteY3" fmla="*/ 179175 h 404812"/>
                <a:gd name="connsiteX4" fmla="*/ 363855 w 405764"/>
                <a:gd name="connsiteY4" fmla="*/ 158220 h 404812"/>
                <a:gd name="connsiteX5" fmla="*/ 348615 w 405764"/>
                <a:gd name="connsiteY5" fmla="*/ 121072 h 404812"/>
                <a:gd name="connsiteX6" fmla="*/ 363855 w 405764"/>
                <a:gd name="connsiteY6" fmla="*/ 76305 h 404812"/>
                <a:gd name="connsiteX7" fmla="*/ 329565 w 405764"/>
                <a:gd name="connsiteY7" fmla="*/ 42015 h 404812"/>
                <a:gd name="connsiteX8" fmla="*/ 284798 w 405764"/>
                <a:gd name="connsiteY8" fmla="*/ 57255 h 404812"/>
                <a:gd name="connsiteX9" fmla="*/ 247650 w 405764"/>
                <a:gd name="connsiteY9" fmla="*/ 41910 h 404812"/>
                <a:gd name="connsiteX10" fmla="*/ 226695 w 405764"/>
                <a:gd name="connsiteY10" fmla="*/ 0 h 404812"/>
                <a:gd name="connsiteX11" fmla="*/ 179070 w 405764"/>
                <a:gd name="connsiteY11" fmla="*/ 0 h 404812"/>
                <a:gd name="connsiteX12" fmla="*/ 158115 w 405764"/>
                <a:gd name="connsiteY12" fmla="*/ 41910 h 404812"/>
                <a:gd name="connsiteX13" fmla="*/ 120968 w 405764"/>
                <a:gd name="connsiteY13" fmla="*/ 57150 h 404812"/>
                <a:gd name="connsiteX14" fmla="*/ 76200 w 405764"/>
                <a:gd name="connsiteY14" fmla="*/ 41910 h 404812"/>
                <a:gd name="connsiteX15" fmla="*/ 41910 w 405764"/>
                <a:gd name="connsiteY15" fmla="*/ 76200 h 404812"/>
                <a:gd name="connsiteX16" fmla="*/ 57150 w 405764"/>
                <a:gd name="connsiteY16" fmla="*/ 120968 h 404812"/>
                <a:gd name="connsiteX17" fmla="*/ 41910 w 405764"/>
                <a:gd name="connsiteY17" fmla="*/ 158115 h 404812"/>
                <a:gd name="connsiteX18" fmla="*/ 0 w 405764"/>
                <a:gd name="connsiteY18" fmla="*/ 179070 h 404812"/>
                <a:gd name="connsiteX19" fmla="*/ 0 w 405764"/>
                <a:gd name="connsiteY19" fmla="*/ 226695 h 404812"/>
                <a:gd name="connsiteX20" fmla="*/ 41910 w 405764"/>
                <a:gd name="connsiteY20" fmla="*/ 247650 h 404812"/>
                <a:gd name="connsiteX21" fmla="*/ 57150 w 405764"/>
                <a:gd name="connsiteY21" fmla="*/ 284798 h 404812"/>
                <a:gd name="connsiteX22" fmla="*/ 41910 w 405764"/>
                <a:gd name="connsiteY22" fmla="*/ 329565 h 404812"/>
                <a:gd name="connsiteX23" fmla="*/ 75248 w 405764"/>
                <a:gd name="connsiteY23" fmla="*/ 362903 h 404812"/>
                <a:gd name="connsiteX24" fmla="*/ 120015 w 405764"/>
                <a:gd name="connsiteY24" fmla="*/ 347663 h 404812"/>
                <a:gd name="connsiteX25" fmla="*/ 157163 w 405764"/>
                <a:gd name="connsiteY25" fmla="*/ 362903 h 404812"/>
                <a:gd name="connsiteX26" fmla="*/ 178118 w 405764"/>
                <a:gd name="connsiteY26" fmla="*/ 404813 h 404812"/>
                <a:gd name="connsiteX27" fmla="*/ 225743 w 405764"/>
                <a:gd name="connsiteY27" fmla="*/ 404813 h 404812"/>
                <a:gd name="connsiteX28" fmla="*/ 246698 w 405764"/>
                <a:gd name="connsiteY28" fmla="*/ 362903 h 404812"/>
                <a:gd name="connsiteX29" fmla="*/ 283845 w 405764"/>
                <a:gd name="connsiteY29" fmla="*/ 347663 h 404812"/>
                <a:gd name="connsiteX30" fmla="*/ 328613 w 405764"/>
                <a:gd name="connsiteY30" fmla="*/ 362903 h 404812"/>
                <a:gd name="connsiteX31" fmla="*/ 362903 w 405764"/>
                <a:gd name="connsiteY31" fmla="*/ 329565 h 404812"/>
                <a:gd name="connsiteX32" fmla="*/ 329622 w 405764"/>
                <a:gd name="connsiteY32" fmla="*/ 291036 h 404812"/>
                <a:gd name="connsiteX33" fmla="*/ 340995 w 405764"/>
                <a:gd name="connsiteY33" fmla="*/ 324422 h 404812"/>
                <a:gd name="connsiteX34" fmla="*/ 323707 w 405764"/>
                <a:gd name="connsiteY34" fmla="*/ 341233 h 404812"/>
                <a:gd name="connsiteX35" fmla="*/ 289989 w 405764"/>
                <a:gd name="connsiteY35" fmla="*/ 329746 h 404812"/>
                <a:gd name="connsiteX36" fmla="*/ 281759 w 405764"/>
                <a:gd name="connsiteY36" fmla="*/ 326946 h 404812"/>
                <a:gd name="connsiteX37" fmla="*/ 274244 w 405764"/>
                <a:gd name="connsiteY37" fmla="*/ 331327 h 404812"/>
                <a:gd name="connsiteX38" fmla="*/ 241468 w 405764"/>
                <a:gd name="connsiteY38" fmla="*/ 344710 h 404812"/>
                <a:gd name="connsiteX39" fmla="*/ 233410 w 405764"/>
                <a:gd name="connsiteY39" fmla="*/ 347015 h 404812"/>
                <a:gd name="connsiteX40" fmla="*/ 229657 w 405764"/>
                <a:gd name="connsiteY40" fmla="*/ 354511 h 404812"/>
                <a:gd name="connsiteX41" fmla="*/ 213970 w 405764"/>
                <a:gd name="connsiteY41" fmla="*/ 385944 h 404812"/>
                <a:gd name="connsiteX42" fmla="*/ 189919 w 405764"/>
                <a:gd name="connsiteY42" fmla="*/ 385944 h 404812"/>
                <a:gd name="connsiteX43" fmla="*/ 174231 w 405764"/>
                <a:gd name="connsiteY43" fmla="*/ 354511 h 404812"/>
                <a:gd name="connsiteX44" fmla="*/ 170478 w 405764"/>
                <a:gd name="connsiteY44" fmla="*/ 347015 h 404812"/>
                <a:gd name="connsiteX45" fmla="*/ 162420 w 405764"/>
                <a:gd name="connsiteY45" fmla="*/ 344710 h 404812"/>
                <a:gd name="connsiteX46" fmla="*/ 129635 w 405764"/>
                <a:gd name="connsiteY46" fmla="*/ 331327 h 404812"/>
                <a:gd name="connsiteX47" fmla="*/ 122130 w 405764"/>
                <a:gd name="connsiteY47" fmla="*/ 326946 h 404812"/>
                <a:gd name="connsiteX48" fmla="*/ 113900 w 405764"/>
                <a:gd name="connsiteY48" fmla="*/ 329746 h 404812"/>
                <a:gd name="connsiteX49" fmla="*/ 80353 w 405764"/>
                <a:gd name="connsiteY49" fmla="*/ 341176 h 404812"/>
                <a:gd name="connsiteX50" fmla="*/ 63779 w 405764"/>
                <a:gd name="connsiteY50" fmla="*/ 324602 h 404812"/>
                <a:gd name="connsiteX51" fmla="*/ 75209 w 405764"/>
                <a:gd name="connsiteY51" fmla="*/ 291046 h 404812"/>
                <a:gd name="connsiteX52" fmla="*/ 78010 w 405764"/>
                <a:gd name="connsiteY52" fmla="*/ 282816 h 404812"/>
                <a:gd name="connsiteX53" fmla="*/ 73628 w 405764"/>
                <a:gd name="connsiteY53" fmla="*/ 275311 h 404812"/>
                <a:gd name="connsiteX54" fmla="*/ 60293 w 405764"/>
                <a:gd name="connsiteY54" fmla="*/ 242516 h 404812"/>
                <a:gd name="connsiteX55" fmla="*/ 57988 w 405764"/>
                <a:gd name="connsiteY55" fmla="*/ 234458 h 404812"/>
                <a:gd name="connsiteX56" fmla="*/ 50502 w 405764"/>
                <a:gd name="connsiteY56" fmla="*/ 230715 h 404812"/>
                <a:gd name="connsiteX57" fmla="*/ 19050 w 405764"/>
                <a:gd name="connsiteY57" fmla="*/ 215008 h 404812"/>
                <a:gd name="connsiteX58" fmla="*/ 19050 w 405764"/>
                <a:gd name="connsiteY58" fmla="*/ 190919 h 404812"/>
                <a:gd name="connsiteX59" fmla="*/ 50482 w 405764"/>
                <a:gd name="connsiteY59" fmla="*/ 175260 h 404812"/>
                <a:gd name="connsiteX60" fmla="*/ 57969 w 405764"/>
                <a:gd name="connsiteY60" fmla="*/ 171507 h 404812"/>
                <a:gd name="connsiteX61" fmla="*/ 60274 w 405764"/>
                <a:gd name="connsiteY61" fmla="*/ 163449 h 404812"/>
                <a:gd name="connsiteX62" fmla="*/ 73609 w 405764"/>
                <a:gd name="connsiteY62" fmla="*/ 130664 h 404812"/>
                <a:gd name="connsiteX63" fmla="*/ 77991 w 405764"/>
                <a:gd name="connsiteY63" fmla="*/ 123149 h 404812"/>
                <a:gd name="connsiteX64" fmla="*/ 75190 w 405764"/>
                <a:gd name="connsiteY64" fmla="*/ 114929 h 404812"/>
                <a:gd name="connsiteX65" fmla="*/ 63760 w 405764"/>
                <a:gd name="connsiteY65" fmla="*/ 81363 h 404812"/>
                <a:gd name="connsiteX66" fmla="*/ 81286 w 405764"/>
                <a:gd name="connsiteY66" fmla="*/ 63837 h 404812"/>
                <a:gd name="connsiteX67" fmla="*/ 114833 w 405764"/>
                <a:gd name="connsiteY67" fmla="*/ 75267 h 404812"/>
                <a:gd name="connsiteX68" fmla="*/ 123063 w 405764"/>
                <a:gd name="connsiteY68" fmla="*/ 78124 h 404812"/>
                <a:gd name="connsiteX69" fmla="*/ 130569 w 405764"/>
                <a:gd name="connsiteY69" fmla="*/ 73733 h 404812"/>
                <a:gd name="connsiteX70" fmla="*/ 163354 w 405764"/>
                <a:gd name="connsiteY70" fmla="*/ 60398 h 404812"/>
                <a:gd name="connsiteX71" fmla="*/ 171450 w 405764"/>
                <a:gd name="connsiteY71" fmla="*/ 57960 h 404812"/>
                <a:gd name="connsiteX72" fmla="*/ 175203 w 405764"/>
                <a:gd name="connsiteY72" fmla="*/ 50463 h 404812"/>
                <a:gd name="connsiteX73" fmla="*/ 190891 w 405764"/>
                <a:gd name="connsiteY73" fmla="*/ 19031 h 404812"/>
                <a:gd name="connsiteX74" fmla="*/ 214970 w 405764"/>
                <a:gd name="connsiteY74" fmla="*/ 19031 h 404812"/>
                <a:gd name="connsiteX75" fmla="*/ 230657 w 405764"/>
                <a:gd name="connsiteY75" fmla="*/ 50463 h 404812"/>
                <a:gd name="connsiteX76" fmla="*/ 234410 w 405764"/>
                <a:gd name="connsiteY76" fmla="*/ 57960 h 404812"/>
                <a:gd name="connsiteX77" fmla="*/ 242459 w 405764"/>
                <a:gd name="connsiteY77" fmla="*/ 60265 h 404812"/>
                <a:gd name="connsiteX78" fmla="*/ 275244 w 405764"/>
                <a:gd name="connsiteY78" fmla="*/ 73600 h 404812"/>
                <a:gd name="connsiteX79" fmla="*/ 282759 w 405764"/>
                <a:gd name="connsiteY79" fmla="*/ 77991 h 404812"/>
                <a:gd name="connsiteX80" fmla="*/ 290989 w 405764"/>
                <a:gd name="connsiteY80" fmla="*/ 75133 h 404812"/>
                <a:gd name="connsiteX81" fmla="*/ 324526 w 405764"/>
                <a:gd name="connsiteY81" fmla="*/ 63703 h 404812"/>
                <a:gd name="connsiteX82" fmla="*/ 342052 w 405764"/>
                <a:gd name="connsiteY82" fmla="*/ 81229 h 404812"/>
                <a:gd name="connsiteX83" fmla="*/ 330622 w 405764"/>
                <a:gd name="connsiteY83" fmla="*/ 114795 h 404812"/>
                <a:gd name="connsiteX84" fmla="*/ 327822 w 405764"/>
                <a:gd name="connsiteY84" fmla="*/ 123015 h 404812"/>
                <a:gd name="connsiteX85" fmla="*/ 332203 w 405764"/>
                <a:gd name="connsiteY85" fmla="*/ 130531 h 404812"/>
                <a:gd name="connsiteX86" fmla="*/ 345586 w 405764"/>
                <a:gd name="connsiteY86" fmla="*/ 163316 h 404812"/>
                <a:gd name="connsiteX87" fmla="*/ 347882 w 405764"/>
                <a:gd name="connsiteY87" fmla="*/ 171374 h 404812"/>
                <a:gd name="connsiteX88" fmla="*/ 355378 w 405764"/>
                <a:gd name="connsiteY88" fmla="*/ 175127 h 404812"/>
                <a:gd name="connsiteX89" fmla="*/ 386810 w 405764"/>
                <a:gd name="connsiteY89" fmla="*/ 190824 h 404812"/>
                <a:gd name="connsiteX90" fmla="*/ 386810 w 405764"/>
                <a:gd name="connsiteY90" fmla="*/ 214913 h 404812"/>
                <a:gd name="connsiteX91" fmla="*/ 355378 w 405764"/>
                <a:gd name="connsiteY91" fmla="*/ 230610 h 404812"/>
                <a:gd name="connsiteX92" fmla="*/ 348091 w 405764"/>
                <a:gd name="connsiteY92" fmla="*/ 234258 h 404812"/>
                <a:gd name="connsiteX93" fmla="*/ 345691 w 405764"/>
                <a:gd name="connsiteY93" fmla="*/ 242049 h 404812"/>
                <a:gd name="connsiteX94" fmla="*/ 331241 w 405764"/>
                <a:gd name="connsiteY94" fmla="*/ 275273 h 404812"/>
                <a:gd name="connsiteX95" fmla="*/ 326860 w 405764"/>
                <a:gd name="connsiteY95" fmla="*/ 282778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4" h="404812">
                  <a:moveTo>
                    <a:pt x="347663" y="284902"/>
                  </a:moveTo>
                  <a:cubicBezTo>
                    <a:pt x="354417" y="273156"/>
                    <a:pt x="359847" y="260697"/>
                    <a:pt x="363855" y="247755"/>
                  </a:cubicBezTo>
                  <a:lnTo>
                    <a:pt x="405765" y="226800"/>
                  </a:lnTo>
                  <a:lnTo>
                    <a:pt x="405765" y="179175"/>
                  </a:lnTo>
                  <a:lnTo>
                    <a:pt x="363855" y="158220"/>
                  </a:lnTo>
                  <a:cubicBezTo>
                    <a:pt x="360352" y="145248"/>
                    <a:pt x="355232" y="132767"/>
                    <a:pt x="348615" y="121072"/>
                  </a:cubicBezTo>
                  <a:lnTo>
                    <a:pt x="363855" y="76305"/>
                  </a:lnTo>
                  <a:lnTo>
                    <a:pt x="329565" y="42015"/>
                  </a:lnTo>
                  <a:lnTo>
                    <a:pt x="284798" y="57255"/>
                  </a:lnTo>
                  <a:cubicBezTo>
                    <a:pt x="273108" y="50601"/>
                    <a:pt x="260628" y="45446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0"/>
                    <a:pt x="132661" y="50530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533" y="132662"/>
                    <a:pt x="45413" y="145143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414" y="260622"/>
                    <a:pt x="50535" y="273102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710" y="354280"/>
                    <a:pt x="144190" y="359399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59670" y="359400"/>
                    <a:pt x="272150" y="35428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close/>
                  <a:moveTo>
                    <a:pt x="329622" y="291036"/>
                  </a:moveTo>
                  <a:lnTo>
                    <a:pt x="340995" y="324422"/>
                  </a:lnTo>
                  <a:lnTo>
                    <a:pt x="323707" y="341233"/>
                  </a:lnTo>
                  <a:lnTo>
                    <a:pt x="289989" y="329746"/>
                  </a:lnTo>
                  <a:lnTo>
                    <a:pt x="281759" y="326946"/>
                  </a:lnTo>
                  <a:lnTo>
                    <a:pt x="274244" y="331327"/>
                  </a:lnTo>
                  <a:cubicBezTo>
                    <a:pt x="263929" y="337156"/>
                    <a:pt x="252915" y="341653"/>
                    <a:pt x="241468" y="344710"/>
                  </a:cubicBezTo>
                  <a:lnTo>
                    <a:pt x="233410" y="347015"/>
                  </a:lnTo>
                  <a:lnTo>
                    <a:pt x="229657" y="354511"/>
                  </a:lnTo>
                  <a:lnTo>
                    <a:pt x="213970" y="385944"/>
                  </a:lnTo>
                  <a:lnTo>
                    <a:pt x="189919" y="385944"/>
                  </a:lnTo>
                  <a:lnTo>
                    <a:pt x="174231" y="354511"/>
                  </a:lnTo>
                  <a:lnTo>
                    <a:pt x="170478" y="347015"/>
                  </a:lnTo>
                  <a:lnTo>
                    <a:pt x="162420" y="344710"/>
                  </a:lnTo>
                  <a:cubicBezTo>
                    <a:pt x="150970" y="341653"/>
                    <a:pt x="139954" y="337156"/>
                    <a:pt x="129635" y="331327"/>
                  </a:cubicBezTo>
                  <a:lnTo>
                    <a:pt x="122130" y="326946"/>
                  </a:lnTo>
                  <a:lnTo>
                    <a:pt x="113900" y="329746"/>
                  </a:lnTo>
                  <a:lnTo>
                    <a:pt x="80353" y="341176"/>
                  </a:lnTo>
                  <a:lnTo>
                    <a:pt x="63779" y="324602"/>
                  </a:lnTo>
                  <a:lnTo>
                    <a:pt x="75209" y="291046"/>
                  </a:lnTo>
                  <a:lnTo>
                    <a:pt x="78010" y="282816"/>
                  </a:lnTo>
                  <a:lnTo>
                    <a:pt x="73628" y="275311"/>
                  </a:lnTo>
                  <a:cubicBezTo>
                    <a:pt x="67812" y="264988"/>
                    <a:pt x="63331" y="253968"/>
                    <a:pt x="60293" y="242516"/>
                  </a:cubicBezTo>
                  <a:lnTo>
                    <a:pt x="57988" y="234458"/>
                  </a:lnTo>
                  <a:lnTo>
                    <a:pt x="50502" y="230715"/>
                  </a:lnTo>
                  <a:lnTo>
                    <a:pt x="19050" y="215008"/>
                  </a:lnTo>
                  <a:lnTo>
                    <a:pt x="19050" y="190919"/>
                  </a:lnTo>
                  <a:lnTo>
                    <a:pt x="50482" y="175260"/>
                  </a:lnTo>
                  <a:lnTo>
                    <a:pt x="57969" y="171507"/>
                  </a:lnTo>
                  <a:lnTo>
                    <a:pt x="60274" y="163449"/>
                  </a:lnTo>
                  <a:cubicBezTo>
                    <a:pt x="63314" y="152000"/>
                    <a:pt x="67794" y="140984"/>
                    <a:pt x="73609" y="130664"/>
                  </a:cubicBezTo>
                  <a:lnTo>
                    <a:pt x="77991" y="123149"/>
                  </a:lnTo>
                  <a:lnTo>
                    <a:pt x="75190" y="114929"/>
                  </a:lnTo>
                  <a:lnTo>
                    <a:pt x="63760" y="81363"/>
                  </a:lnTo>
                  <a:lnTo>
                    <a:pt x="81286" y="63837"/>
                  </a:lnTo>
                  <a:lnTo>
                    <a:pt x="114833" y="75267"/>
                  </a:lnTo>
                  <a:lnTo>
                    <a:pt x="123063" y="78124"/>
                  </a:lnTo>
                  <a:lnTo>
                    <a:pt x="130569" y="73733"/>
                  </a:lnTo>
                  <a:cubicBezTo>
                    <a:pt x="140889" y="67920"/>
                    <a:pt x="151906" y="63439"/>
                    <a:pt x="163354" y="60398"/>
                  </a:cubicBezTo>
                  <a:lnTo>
                    <a:pt x="171450" y="57960"/>
                  </a:lnTo>
                  <a:lnTo>
                    <a:pt x="175203" y="50463"/>
                  </a:lnTo>
                  <a:lnTo>
                    <a:pt x="190891" y="19031"/>
                  </a:lnTo>
                  <a:lnTo>
                    <a:pt x="214970" y="19031"/>
                  </a:lnTo>
                  <a:lnTo>
                    <a:pt x="230657" y="50463"/>
                  </a:lnTo>
                  <a:lnTo>
                    <a:pt x="234410" y="57960"/>
                  </a:lnTo>
                  <a:lnTo>
                    <a:pt x="242459" y="60265"/>
                  </a:lnTo>
                  <a:cubicBezTo>
                    <a:pt x="253908" y="63304"/>
                    <a:pt x="264924" y="67785"/>
                    <a:pt x="275244" y="73600"/>
                  </a:cubicBezTo>
                  <a:lnTo>
                    <a:pt x="282759" y="77991"/>
                  </a:lnTo>
                  <a:lnTo>
                    <a:pt x="290989" y="75133"/>
                  </a:lnTo>
                  <a:lnTo>
                    <a:pt x="324526" y="63703"/>
                  </a:lnTo>
                  <a:lnTo>
                    <a:pt x="342052" y="81229"/>
                  </a:lnTo>
                  <a:lnTo>
                    <a:pt x="330622" y="114795"/>
                  </a:lnTo>
                  <a:lnTo>
                    <a:pt x="327822" y="123015"/>
                  </a:lnTo>
                  <a:lnTo>
                    <a:pt x="332203" y="130531"/>
                  </a:lnTo>
                  <a:cubicBezTo>
                    <a:pt x="338031" y="140850"/>
                    <a:pt x="342528" y="151867"/>
                    <a:pt x="345586" y="163316"/>
                  </a:cubicBezTo>
                  <a:lnTo>
                    <a:pt x="347882" y="171374"/>
                  </a:lnTo>
                  <a:lnTo>
                    <a:pt x="355378" y="175127"/>
                  </a:lnTo>
                  <a:lnTo>
                    <a:pt x="386810" y="190824"/>
                  </a:lnTo>
                  <a:lnTo>
                    <a:pt x="386810" y="214913"/>
                  </a:lnTo>
                  <a:lnTo>
                    <a:pt x="355378" y="230610"/>
                  </a:lnTo>
                  <a:lnTo>
                    <a:pt x="348091" y="234258"/>
                  </a:lnTo>
                  <a:lnTo>
                    <a:pt x="345691" y="242049"/>
                  </a:lnTo>
                  <a:cubicBezTo>
                    <a:pt x="342109" y="253621"/>
                    <a:pt x="337264" y="264763"/>
                    <a:pt x="331241" y="275273"/>
                  </a:cubicBezTo>
                  <a:lnTo>
                    <a:pt x="326860" y="282778"/>
                  </a:ln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0" name="Freeform: Shape 4099">
              <a:extLst>
                <a:ext uri="{FF2B5EF4-FFF2-40B4-BE49-F238E27FC236}">
                  <a16:creationId xmlns:a16="http://schemas.microsoft.com/office/drawing/2014/main" id="{BCAD269C-728F-89D0-810B-7BEB8DC1DCF3}"/>
                </a:ext>
              </a:extLst>
            </p:cNvPr>
            <p:cNvSpPr/>
            <p:nvPr/>
          </p:nvSpPr>
          <p:spPr>
            <a:xfrm>
              <a:off x="9400518" y="3153108"/>
              <a:ext cx="405765" cy="404812"/>
            </a:xfrm>
            <a:custGeom>
              <a:avLst/>
              <a:gdLst>
                <a:gd name="connsiteX0" fmla="*/ 0 w 405765"/>
                <a:gd name="connsiteY0" fmla="*/ 178118 h 404812"/>
                <a:gd name="connsiteX1" fmla="*/ 0 w 405765"/>
                <a:gd name="connsiteY1" fmla="*/ 225742 h 404812"/>
                <a:gd name="connsiteX2" fmla="*/ 41910 w 405765"/>
                <a:gd name="connsiteY2" fmla="*/ 246698 h 404812"/>
                <a:gd name="connsiteX3" fmla="*/ 57150 w 405765"/>
                <a:gd name="connsiteY3" fmla="*/ 283845 h 404812"/>
                <a:gd name="connsiteX4" fmla="*/ 42863 w 405765"/>
                <a:gd name="connsiteY4" fmla="*/ 328613 h 404812"/>
                <a:gd name="connsiteX5" fmla="*/ 76200 w 405765"/>
                <a:gd name="connsiteY5" fmla="*/ 361950 h 404812"/>
                <a:gd name="connsiteX6" fmla="*/ 120968 w 405765"/>
                <a:gd name="connsiteY6" fmla="*/ 347663 h 404812"/>
                <a:gd name="connsiteX7" fmla="*/ 158115 w 405765"/>
                <a:gd name="connsiteY7" fmla="*/ 362903 h 404812"/>
                <a:gd name="connsiteX8" fmla="*/ 179070 w 405765"/>
                <a:gd name="connsiteY8" fmla="*/ 404813 h 404812"/>
                <a:gd name="connsiteX9" fmla="*/ 226695 w 405765"/>
                <a:gd name="connsiteY9" fmla="*/ 404813 h 404812"/>
                <a:gd name="connsiteX10" fmla="*/ 247650 w 405765"/>
                <a:gd name="connsiteY10" fmla="*/ 362903 h 404812"/>
                <a:gd name="connsiteX11" fmla="*/ 284798 w 405765"/>
                <a:gd name="connsiteY11" fmla="*/ 347663 h 404812"/>
                <a:gd name="connsiteX12" fmla="*/ 329565 w 405765"/>
                <a:gd name="connsiteY12" fmla="*/ 362903 h 404812"/>
                <a:gd name="connsiteX13" fmla="*/ 362903 w 405765"/>
                <a:gd name="connsiteY13" fmla="*/ 328613 h 404812"/>
                <a:gd name="connsiteX14" fmla="*/ 348615 w 405765"/>
                <a:gd name="connsiteY14" fmla="*/ 284798 h 404812"/>
                <a:gd name="connsiteX15" fmla="*/ 363855 w 405765"/>
                <a:gd name="connsiteY15" fmla="*/ 247650 h 404812"/>
                <a:gd name="connsiteX16" fmla="*/ 405765 w 405765"/>
                <a:gd name="connsiteY16" fmla="*/ 226695 h 404812"/>
                <a:gd name="connsiteX17" fmla="*/ 405765 w 405765"/>
                <a:gd name="connsiteY17" fmla="*/ 179070 h 404812"/>
                <a:gd name="connsiteX18" fmla="*/ 363855 w 405765"/>
                <a:gd name="connsiteY18" fmla="*/ 158115 h 404812"/>
                <a:gd name="connsiteX19" fmla="*/ 348615 w 405765"/>
                <a:gd name="connsiteY19" fmla="*/ 120968 h 404812"/>
                <a:gd name="connsiteX20" fmla="*/ 363855 w 405765"/>
                <a:gd name="connsiteY20" fmla="*/ 76200 h 404812"/>
                <a:gd name="connsiteX21" fmla="*/ 329565 w 405765"/>
                <a:gd name="connsiteY21" fmla="*/ 41910 h 404812"/>
                <a:gd name="connsiteX22" fmla="*/ 284798 w 405765"/>
                <a:gd name="connsiteY22" fmla="*/ 57150 h 404812"/>
                <a:gd name="connsiteX23" fmla="*/ 247650 w 405765"/>
                <a:gd name="connsiteY23" fmla="*/ 41910 h 404812"/>
                <a:gd name="connsiteX24" fmla="*/ 226695 w 405765"/>
                <a:gd name="connsiteY24" fmla="*/ 0 h 404812"/>
                <a:gd name="connsiteX25" fmla="*/ 179070 w 405765"/>
                <a:gd name="connsiteY25" fmla="*/ 0 h 404812"/>
                <a:gd name="connsiteX26" fmla="*/ 158115 w 405765"/>
                <a:gd name="connsiteY26" fmla="*/ 41910 h 404812"/>
                <a:gd name="connsiteX27" fmla="*/ 120968 w 405765"/>
                <a:gd name="connsiteY27" fmla="*/ 57150 h 404812"/>
                <a:gd name="connsiteX28" fmla="*/ 76200 w 405765"/>
                <a:gd name="connsiteY28" fmla="*/ 41910 h 404812"/>
                <a:gd name="connsiteX29" fmla="*/ 42863 w 405765"/>
                <a:gd name="connsiteY29" fmla="*/ 75248 h 404812"/>
                <a:gd name="connsiteX30" fmla="*/ 57150 w 405765"/>
                <a:gd name="connsiteY30" fmla="*/ 120015 h 404812"/>
                <a:gd name="connsiteX31" fmla="*/ 41910 w 405765"/>
                <a:gd name="connsiteY31" fmla="*/ 157163 h 404812"/>
                <a:gd name="connsiteX32" fmla="*/ 57721 w 405765"/>
                <a:gd name="connsiteY32" fmla="*/ 170498 h 404812"/>
                <a:gd name="connsiteX33" fmla="*/ 60122 w 405765"/>
                <a:gd name="connsiteY33" fmla="*/ 162706 h 404812"/>
                <a:gd name="connsiteX34" fmla="*/ 73609 w 405765"/>
                <a:gd name="connsiteY34" fmla="*/ 129550 h 404812"/>
                <a:gd name="connsiteX35" fmla="*/ 77876 w 405765"/>
                <a:gd name="connsiteY35" fmla="*/ 122225 h 404812"/>
                <a:gd name="connsiteX36" fmla="*/ 75295 w 405765"/>
                <a:gd name="connsiteY36" fmla="*/ 114157 h 404812"/>
                <a:gd name="connsiteX37" fmla="*/ 64541 w 405765"/>
                <a:gd name="connsiteY37" fmla="*/ 80429 h 404812"/>
                <a:gd name="connsiteX38" fmla="*/ 81286 w 405765"/>
                <a:gd name="connsiteY38" fmla="*/ 63675 h 404812"/>
                <a:gd name="connsiteX39" fmla="*/ 114833 w 405765"/>
                <a:gd name="connsiteY39" fmla="*/ 75105 h 404812"/>
                <a:gd name="connsiteX40" fmla="*/ 123063 w 405765"/>
                <a:gd name="connsiteY40" fmla="*/ 77915 h 404812"/>
                <a:gd name="connsiteX41" fmla="*/ 130569 w 405765"/>
                <a:gd name="connsiteY41" fmla="*/ 73533 h 404812"/>
                <a:gd name="connsiteX42" fmla="*/ 163354 w 405765"/>
                <a:gd name="connsiteY42" fmla="*/ 60150 h 404812"/>
                <a:gd name="connsiteX43" fmla="*/ 171450 w 405765"/>
                <a:gd name="connsiteY43" fmla="*/ 57931 h 404812"/>
                <a:gd name="connsiteX44" fmla="*/ 175203 w 405765"/>
                <a:gd name="connsiteY44" fmla="*/ 50435 h 404812"/>
                <a:gd name="connsiteX45" fmla="*/ 190891 w 405765"/>
                <a:gd name="connsiteY45" fmla="*/ 19002 h 404812"/>
                <a:gd name="connsiteX46" fmla="*/ 214970 w 405765"/>
                <a:gd name="connsiteY46" fmla="*/ 19002 h 404812"/>
                <a:gd name="connsiteX47" fmla="*/ 230657 w 405765"/>
                <a:gd name="connsiteY47" fmla="*/ 50435 h 404812"/>
                <a:gd name="connsiteX48" fmla="*/ 234305 w 405765"/>
                <a:gd name="connsiteY48" fmla="*/ 57731 h 404812"/>
                <a:gd name="connsiteX49" fmla="*/ 242097 w 405765"/>
                <a:gd name="connsiteY49" fmla="*/ 60122 h 404812"/>
                <a:gd name="connsiteX50" fmla="*/ 275244 w 405765"/>
                <a:gd name="connsiteY50" fmla="*/ 73619 h 404812"/>
                <a:gd name="connsiteX51" fmla="*/ 282759 w 405765"/>
                <a:gd name="connsiteY51" fmla="*/ 78000 h 404812"/>
                <a:gd name="connsiteX52" fmla="*/ 290989 w 405765"/>
                <a:gd name="connsiteY52" fmla="*/ 75190 h 404812"/>
                <a:gd name="connsiteX53" fmla="*/ 324526 w 405765"/>
                <a:gd name="connsiteY53" fmla="*/ 63760 h 404812"/>
                <a:gd name="connsiteX54" fmla="*/ 342052 w 405765"/>
                <a:gd name="connsiteY54" fmla="*/ 81296 h 404812"/>
                <a:gd name="connsiteX55" fmla="*/ 330622 w 405765"/>
                <a:gd name="connsiteY55" fmla="*/ 114852 h 404812"/>
                <a:gd name="connsiteX56" fmla="*/ 327822 w 405765"/>
                <a:gd name="connsiteY56" fmla="*/ 123073 h 404812"/>
                <a:gd name="connsiteX57" fmla="*/ 332203 w 405765"/>
                <a:gd name="connsiteY57" fmla="*/ 130588 h 404812"/>
                <a:gd name="connsiteX58" fmla="*/ 345586 w 405765"/>
                <a:gd name="connsiteY58" fmla="*/ 163382 h 404812"/>
                <a:gd name="connsiteX59" fmla="*/ 347882 w 405765"/>
                <a:gd name="connsiteY59" fmla="*/ 171431 h 404812"/>
                <a:gd name="connsiteX60" fmla="*/ 355378 w 405765"/>
                <a:gd name="connsiteY60" fmla="*/ 175184 h 404812"/>
                <a:gd name="connsiteX61" fmla="*/ 386715 w 405765"/>
                <a:gd name="connsiteY61" fmla="*/ 190843 h 404812"/>
                <a:gd name="connsiteX62" fmla="*/ 386715 w 405765"/>
                <a:gd name="connsiteY62" fmla="*/ 214932 h 404812"/>
                <a:gd name="connsiteX63" fmla="*/ 355283 w 405765"/>
                <a:gd name="connsiteY63" fmla="*/ 230629 h 404812"/>
                <a:gd name="connsiteX64" fmla="*/ 347786 w 405765"/>
                <a:gd name="connsiteY64" fmla="*/ 234382 h 404812"/>
                <a:gd name="connsiteX65" fmla="*/ 345491 w 405765"/>
                <a:gd name="connsiteY65" fmla="*/ 242430 h 404812"/>
                <a:gd name="connsiteX66" fmla="*/ 332108 w 405765"/>
                <a:gd name="connsiteY66" fmla="*/ 275225 h 404812"/>
                <a:gd name="connsiteX67" fmla="*/ 327803 w 405765"/>
                <a:gd name="connsiteY67" fmla="*/ 282607 h 404812"/>
                <a:gd name="connsiteX68" fmla="*/ 330451 w 405765"/>
                <a:gd name="connsiteY68" fmla="*/ 290732 h 404812"/>
                <a:gd name="connsiteX69" fmla="*/ 341176 w 405765"/>
                <a:gd name="connsiteY69" fmla="*/ 323621 h 404812"/>
                <a:gd name="connsiteX70" fmla="*/ 324326 w 405765"/>
                <a:gd name="connsiteY70" fmla="*/ 341033 h 404812"/>
                <a:gd name="connsiteX71" fmla="*/ 290989 w 405765"/>
                <a:gd name="connsiteY71" fmla="*/ 329670 h 404812"/>
                <a:gd name="connsiteX72" fmla="*/ 282759 w 405765"/>
                <a:gd name="connsiteY72" fmla="*/ 326869 h 404812"/>
                <a:gd name="connsiteX73" fmla="*/ 275244 w 405765"/>
                <a:gd name="connsiteY73" fmla="*/ 331251 h 404812"/>
                <a:gd name="connsiteX74" fmla="*/ 242430 w 405765"/>
                <a:gd name="connsiteY74" fmla="*/ 344634 h 404812"/>
                <a:gd name="connsiteX75" fmla="*/ 234372 w 405765"/>
                <a:gd name="connsiteY75" fmla="*/ 346939 h 404812"/>
                <a:gd name="connsiteX76" fmla="*/ 230629 w 405765"/>
                <a:gd name="connsiteY76" fmla="*/ 354435 h 404812"/>
                <a:gd name="connsiteX77" fmla="*/ 214941 w 405765"/>
                <a:gd name="connsiteY77" fmla="*/ 385867 h 404812"/>
                <a:gd name="connsiteX78" fmla="*/ 190862 w 405765"/>
                <a:gd name="connsiteY78" fmla="*/ 385867 h 404812"/>
                <a:gd name="connsiteX79" fmla="*/ 175174 w 405765"/>
                <a:gd name="connsiteY79" fmla="*/ 354435 h 404812"/>
                <a:gd name="connsiteX80" fmla="*/ 171421 w 405765"/>
                <a:gd name="connsiteY80" fmla="*/ 346939 h 404812"/>
                <a:gd name="connsiteX81" fmla="*/ 163363 w 405765"/>
                <a:gd name="connsiteY81" fmla="*/ 344634 h 404812"/>
                <a:gd name="connsiteX82" fmla="*/ 130578 w 405765"/>
                <a:gd name="connsiteY82" fmla="*/ 331251 h 404812"/>
                <a:gd name="connsiteX83" fmla="*/ 123263 w 405765"/>
                <a:gd name="connsiteY83" fmla="*/ 326984 h 404812"/>
                <a:gd name="connsiteX84" fmla="*/ 115186 w 405765"/>
                <a:gd name="connsiteY84" fmla="*/ 329555 h 404812"/>
                <a:gd name="connsiteX85" fmla="*/ 81477 w 405765"/>
                <a:gd name="connsiteY85" fmla="*/ 340319 h 404812"/>
                <a:gd name="connsiteX86" fmla="*/ 64551 w 405765"/>
                <a:gd name="connsiteY86" fmla="*/ 323393 h 404812"/>
                <a:gd name="connsiteX87" fmla="*/ 75305 w 405765"/>
                <a:gd name="connsiteY87" fmla="*/ 289665 h 404812"/>
                <a:gd name="connsiteX88" fmla="*/ 77886 w 405765"/>
                <a:gd name="connsiteY88" fmla="*/ 281597 h 404812"/>
                <a:gd name="connsiteX89" fmla="*/ 73619 w 405765"/>
                <a:gd name="connsiteY89" fmla="*/ 274272 h 404812"/>
                <a:gd name="connsiteX90" fmla="*/ 60236 w 405765"/>
                <a:gd name="connsiteY90" fmla="*/ 241487 h 404812"/>
                <a:gd name="connsiteX91" fmla="*/ 57931 w 405765"/>
                <a:gd name="connsiteY91" fmla="*/ 233429 h 404812"/>
                <a:gd name="connsiteX92" fmla="*/ 50444 w 405765"/>
                <a:gd name="connsiteY92" fmla="*/ 229676 h 404812"/>
                <a:gd name="connsiteX93" fmla="*/ 19012 w 405765"/>
                <a:gd name="connsiteY93" fmla="*/ 213979 h 404812"/>
                <a:gd name="connsiteX94" fmla="*/ 19012 w 405765"/>
                <a:gd name="connsiteY94" fmla="*/ 189890 h 404812"/>
                <a:gd name="connsiteX95" fmla="*/ 50444 w 405765"/>
                <a:gd name="connsiteY95" fmla="*/ 174193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5" h="404812">
                  <a:moveTo>
                    <a:pt x="0" y="178118"/>
                  </a:moveTo>
                  <a:lnTo>
                    <a:pt x="0" y="225742"/>
                  </a:lnTo>
                  <a:lnTo>
                    <a:pt x="41910" y="246698"/>
                  </a:lnTo>
                  <a:cubicBezTo>
                    <a:pt x="45413" y="259670"/>
                    <a:pt x="50533" y="272150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661" y="354281"/>
                    <a:pt x="145142" y="359401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622" y="359400"/>
                    <a:pt x="273103" y="35428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32" y="273103"/>
                    <a:pt x="360352" y="260622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352" y="145143"/>
                    <a:pt x="355232" y="132662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025" y="50696"/>
                    <a:pt x="260564" y="45584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1"/>
                    <a:pt x="132661" y="50531"/>
                    <a:pt x="120968" y="57150"/>
                  </a:cubicBezTo>
                  <a:lnTo>
                    <a:pt x="76200" y="41910"/>
                  </a:lnTo>
                  <a:lnTo>
                    <a:pt x="42863" y="75248"/>
                  </a:lnTo>
                  <a:lnTo>
                    <a:pt x="57150" y="120015"/>
                  </a:lnTo>
                  <a:cubicBezTo>
                    <a:pt x="50697" y="131789"/>
                    <a:pt x="45585" y="144249"/>
                    <a:pt x="41910" y="157163"/>
                  </a:cubicBezTo>
                  <a:close/>
                  <a:moveTo>
                    <a:pt x="57721" y="170498"/>
                  </a:moveTo>
                  <a:lnTo>
                    <a:pt x="60122" y="162706"/>
                  </a:lnTo>
                  <a:cubicBezTo>
                    <a:pt x="63399" y="151197"/>
                    <a:pt x="67922" y="140078"/>
                    <a:pt x="73609" y="129550"/>
                  </a:cubicBezTo>
                  <a:lnTo>
                    <a:pt x="77876" y="122225"/>
                  </a:lnTo>
                  <a:lnTo>
                    <a:pt x="75295" y="114157"/>
                  </a:lnTo>
                  <a:lnTo>
                    <a:pt x="64541" y="80429"/>
                  </a:lnTo>
                  <a:lnTo>
                    <a:pt x="81286" y="63675"/>
                  </a:lnTo>
                  <a:lnTo>
                    <a:pt x="114833" y="75105"/>
                  </a:lnTo>
                  <a:lnTo>
                    <a:pt x="123063" y="77915"/>
                  </a:lnTo>
                  <a:lnTo>
                    <a:pt x="130569" y="73533"/>
                  </a:lnTo>
                  <a:cubicBezTo>
                    <a:pt x="140885" y="67700"/>
                    <a:pt x="151902" y="63202"/>
                    <a:pt x="163354" y="60150"/>
                  </a:cubicBezTo>
                  <a:lnTo>
                    <a:pt x="171450" y="57931"/>
                  </a:lnTo>
                  <a:lnTo>
                    <a:pt x="175203" y="50435"/>
                  </a:lnTo>
                  <a:lnTo>
                    <a:pt x="190891" y="19002"/>
                  </a:lnTo>
                  <a:lnTo>
                    <a:pt x="214970" y="19002"/>
                  </a:lnTo>
                  <a:lnTo>
                    <a:pt x="230657" y="50435"/>
                  </a:lnTo>
                  <a:lnTo>
                    <a:pt x="234305" y="57731"/>
                  </a:lnTo>
                  <a:lnTo>
                    <a:pt x="242097" y="60122"/>
                  </a:lnTo>
                  <a:cubicBezTo>
                    <a:pt x="253602" y="63407"/>
                    <a:pt x="264716" y="67933"/>
                    <a:pt x="275244" y="73619"/>
                  </a:cubicBezTo>
                  <a:lnTo>
                    <a:pt x="282759" y="78000"/>
                  </a:lnTo>
                  <a:lnTo>
                    <a:pt x="290989" y="75190"/>
                  </a:lnTo>
                  <a:lnTo>
                    <a:pt x="324526" y="63760"/>
                  </a:lnTo>
                  <a:lnTo>
                    <a:pt x="342052" y="81296"/>
                  </a:lnTo>
                  <a:lnTo>
                    <a:pt x="330622" y="114852"/>
                  </a:lnTo>
                  <a:lnTo>
                    <a:pt x="327822" y="123073"/>
                  </a:lnTo>
                  <a:lnTo>
                    <a:pt x="332203" y="130588"/>
                  </a:lnTo>
                  <a:cubicBezTo>
                    <a:pt x="338033" y="140910"/>
                    <a:pt x="342529" y="151929"/>
                    <a:pt x="345586" y="163382"/>
                  </a:cubicBezTo>
                  <a:lnTo>
                    <a:pt x="347882" y="171431"/>
                  </a:lnTo>
                  <a:lnTo>
                    <a:pt x="355378" y="175184"/>
                  </a:lnTo>
                  <a:lnTo>
                    <a:pt x="386715" y="190843"/>
                  </a:lnTo>
                  <a:lnTo>
                    <a:pt x="386715" y="214932"/>
                  </a:lnTo>
                  <a:lnTo>
                    <a:pt x="355283" y="230629"/>
                  </a:lnTo>
                  <a:lnTo>
                    <a:pt x="347786" y="234382"/>
                  </a:lnTo>
                  <a:lnTo>
                    <a:pt x="345491" y="242430"/>
                  </a:lnTo>
                  <a:cubicBezTo>
                    <a:pt x="342434" y="253883"/>
                    <a:pt x="337938" y="264903"/>
                    <a:pt x="332108" y="275225"/>
                  </a:cubicBezTo>
                  <a:lnTo>
                    <a:pt x="327803" y="282607"/>
                  </a:lnTo>
                  <a:lnTo>
                    <a:pt x="330451" y="290732"/>
                  </a:lnTo>
                  <a:lnTo>
                    <a:pt x="341176" y="323621"/>
                  </a:lnTo>
                  <a:lnTo>
                    <a:pt x="324326" y="341033"/>
                  </a:lnTo>
                  <a:lnTo>
                    <a:pt x="290989" y="329670"/>
                  </a:lnTo>
                  <a:lnTo>
                    <a:pt x="282759" y="326869"/>
                  </a:lnTo>
                  <a:lnTo>
                    <a:pt x="275244" y="331251"/>
                  </a:lnTo>
                  <a:cubicBezTo>
                    <a:pt x="264920" y="337088"/>
                    <a:pt x="253893" y="341586"/>
                    <a:pt x="242430" y="344634"/>
                  </a:cubicBezTo>
                  <a:lnTo>
                    <a:pt x="234372" y="346939"/>
                  </a:lnTo>
                  <a:lnTo>
                    <a:pt x="230629" y="354435"/>
                  </a:lnTo>
                  <a:lnTo>
                    <a:pt x="214941" y="385867"/>
                  </a:lnTo>
                  <a:lnTo>
                    <a:pt x="190862" y="385867"/>
                  </a:lnTo>
                  <a:lnTo>
                    <a:pt x="175174" y="354435"/>
                  </a:lnTo>
                  <a:lnTo>
                    <a:pt x="171421" y="346939"/>
                  </a:lnTo>
                  <a:lnTo>
                    <a:pt x="163363" y="344634"/>
                  </a:lnTo>
                  <a:cubicBezTo>
                    <a:pt x="151911" y="341582"/>
                    <a:pt x="140895" y="337084"/>
                    <a:pt x="130578" y="331251"/>
                  </a:cubicBezTo>
                  <a:lnTo>
                    <a:pt x="123263" y="326984"/>
                  </a:lnTo>
                  <a:lnTo>
                    <a:pt x="115186" y="329555"/>
                  </a:lnTo>
                  <a:lnTo>
                    <a:pt x="81477" y="340319"/>
                  </a:lnTo>
                  <a:lnTo>
                    <a:pt x="64551" y="323393"/>
                  </a:lnTo>
                  <a:lnTo>
                    <a:pt x="75305" y="289665"/>
                  </a:lnTo>
                  <a:lnTo>
                    <a:pt x="77886" y="281597"/>
                  </a:lnTo>
                  <a:lnTo>
                    <a:pt x="73619" y="274272"/>
                  </a:lnTo>
                  <a:cubicBezTo>
                    <a:pt x="67787" y="263955"/>
                    <a:pt x="63290" y="252938"/>
                    <a:pt x="60236" y="241487"/>
                  </a:cubicBezTo>
                  <a:lnTo>
                    <a:pt x="57931" y="233429"/>
                  </a:lnTo>
                  <a:lnTo>
                    <a:pt x="50444" y="229676"/>
                  </a:lnTo>
                  <a:lnTo>
                    <a:pt x="19012" y="213979"/>
                  </a:lnTo>
                  <a:lnTo>
                    <a:pt x="19012" y="189890"/>
                  </a:lnTo>
                  <a:lnTo>
                    <a:pt x="50444" y="174193"/>
                  </a:ln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1" name="Freeform: Shape 4100">
              <a:extLst>
                <a:ext uri="{FF2B5EF4-FFF2-40B4-BE49-F238E27FC236}">
                  <a16:creationId xmlns:a16="http://schemas.microsoft.com/office/drawing/2014/main" id="{B583FBE0-2548-B1EC-5A6B-6005967FC7CB}"/>
                </a:ext>
              </a:extLst>
            </p:cNvPr>
            <p:cNvSpPr/>
            <p:nvPr/>
          </p:nvSpPr>
          <p:spPr>
            <a:xfrm>
              <a:off x="9747228" y="2937729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23825 h 142875"/>
                <a:gd name="connsiteX6" fmla="*/ 19050 w 142875"/>
                <a:gd name="connsiteY6" fmla="*/ 71438 h 142875"/>
                <a:gd name="connsiteX7" fmla="*/ 71438 w 142875"/>
                <a:gd name="connsiteY7" fmla="*/ 19050 h 142875"/>
                <a:gd name="connsiteX8" fmla="*/ 123825 w 142875"/>
                <a:gd name="connsiteY8" fmla="*/ 71438 h 142875"/>
                <a:gd name="connsiteX9" fmla="*/ 71438 w 142875"/>
                <a:gd name="connsiteY9" fmla="*/ 1238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580" y="32107"/>
                    <a:pt x="110768" y="295"/>
                    <a:pt x="71438" y="0"/>
                  </a:cubicBezTo>
                  <a:close/>
                  <a:moveTo>
                    <a:pt x="71438" y="123825"/>
                  </a:moveTo>
                  <a:cubicBezTo>
                    <a:pt x="42522" y="123783"/>
                    <a:pt x="19092" y="100353"/>
                    <a:pt x="19050" y="71438"/>
                  </a:cubicBezTo>
                  <a:cubicBezTo>
                    <a:pt x="19435" y="42665"/>
                    <a:pt x="42665" y="19435"/>
                    <a:pt x="71438" y="19050"/>
                  </a:cubicBezTo>
                  <a:cubicBezTo>
                    <a:pt x="100353" y="19092"/>
                    <a:pt x="123783" y="42522"/>
                    <a:pt x="123825" y="71438"/>
                  </a:cubicBezTo>
                  <a:cubicBezTo>
                    <a:pt x="123466" y="100227"/>
                    <a:pt x="100226" y="123483"/>
                    <a:pt x="71438" y="123863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2" name="Freeform: Shape 4101">
              <a:extLst>
                <a:ext uri="{FF2B5EF4-FFF2-40B4-BE49-F238E27FC236}">
                  <a16:creationId xmlns:a16="http://schemas.microsoft.com/office/drawing/2014/main" id="{41789CAF-4232-0B83-5893-8DEF66A14526}"/>
                </a:ext>
              </a:extLst>
            </p:cNvPr>
            <p:cNvSpPr/>
            <p:nvPr/>
          </p:nvSpPr>
          <p:spPr>
            <a:xfrm>
              <a:off x="9531963" y="3284582"/>
              <a:ext cx="142875" cy="142875"/>
            </a:xfrm>
            <a:custGeom>
              <a:avLst/>
              <a:gdLst>
                <a:gd name="connsiteX0" fmla="*/ 71438 w 142875"/>
                <a:gd name="connsiteY0" fmla="*/ 142875 h 142875"/>
                <a:gd name="connsiteX1" fmla="*/ 142875 w 142875"/>
                <a:gd name="connsiteY1" fmla="*/ 71438 h 142875"/>
                <a:gd name="connsiteX2" fmla="*/ 71438 w 142875"/>
                <a:gd name="connsiteY2" fmla="*/ 0 h 142875"/>
                <a:gd name="connsiteX3" fmla="*/ 0 w 142875"/>
                <a:gd name="connsiteY3" fmla="*/ 71438 h 142875"/>
                <a:gd name="connsiteX4" fmla="*/ 71266 w 142875"/>
                <a:gd name="connsiteY4" fmla="*/ 142875 h 142875"/>
                <a:gd name="connsiteX5" fmla="*/ 71438 w 142875"/>
                <a:gd name="connsiteY5" fmla="*/ 142875 h 142875"/>
                <a:gd name="connsiteX6" fmla="*/ 71438 w 142875"/>
                <a:gd name="connsiteY6" fmla="*/ 19002 h 142875"/>
                <a:gd name="connsiteX7" fmla="*/ 123825 w 142875"/>
                <a:gd name="connsiteY7" fmla="*/ 71390 h 142875"/>
                <a:gd name="connsiteX8" fmla="*/ 71438 w 142875"/>
                <a:gd name="connsiteY8" fmla="*/ 123777 h 142875"/>
                <a:gd name="connsiteX9" fmla="*/ 19050 w 142875"/>
                <a:gd name="connsiteY9" fmla="*/ 71390 h 142875"/>
                <a:gd name="connsiteX10" fmla="*/ 71438 w 142875"/>
                <a:gd name="connsiteY10" fmla="*/ 1900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42875">
                  <a:moveTo>
                    <a:pt x="71438" y="142875"/>
                  </a:move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75" y="31984"/>
                    <a:pt x="110891" y="0"/>
                    <a:pt x="71438" y="0"/>
                  </a:cubicBezTo>
                  <a:cubicBezTo>
                    <a:pt x="31984" y="0"/>
                    <a:pt x="0" y="31984"/>
                    <a:pt x="0" y="71438"/>
                  </a:cubicBezTo>
                  <a:cubicBezTo>
                    <a:pt x="-48" y="110844"/>
                    <a:pt x="31859" y="142827"/>
                    <a:pt x="71266" y="142875"/>
                  </a:cubicBezTo>
                  <a:cubicBezTo>
                    <a:pt x="71323" y="142875"/>
                    <a:pt x="71380" y="142875"/>
                    <a:pt x="71438" y="142875"/>
                  </a:cubicBezTo>
                  <a:close/>
                  <a:moveTo>
                    <a:pt x="71438" y="19002"/>
                  </a:moveTo>
                  <a:cubicBezTo>
                    <a:pt x="100371" y="19002"/>
                    <a:pt x="123825" y="42457"/>
                    <a:pt x="123825" y="71390"/>
                  </a:cubicBezTo>
                  <a:cubicBezTo>
                    <a:pt x="123825" y="100323"/>
                    <a:pt x="100371" y="123777"/>
                    <a:pt x="71438" y="123777"/>
                  </a:cubicBezTo>
                  <a:cubicBezTo>
                    <a:pt x="42504" y="123777"/>
                    <a:pt x="19050" y="100323"/>
                    <a:pt x="19050" y="71390"/>
                  </a:cubicBezTo>
                  <a:cubicBezTo>
                    <a:pt x="19092" y="42475"/>
                    <a:pt x="42522" y="19044"/>
                    <a:pt x="71438" y="19002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104" name="Straight Arrow Connector 4103">
            <a:extLst>
              <a:ext uri="{FF2B5EF4-FFF2-40B4-BE49-F238E27FC236}">
                <a16:creationId xmlns:a16="http://schemas.microsoft.com/office/drawing/2014/main" id="{E3B00943-A173-3C49-2F2F-DA54B1F63E24}"/>
              </a:ext>
            </a:extLst>
          </p:cNvPr>
          <p:cNvCxnSpPr/>
          <p:nvPr/>
        </p:nvCxnSpPr>
        <p:spPr>
          <a:xfrm>
            <a:off x="8499985" y="2578220"/>
            <a:ext cx="0" cy="32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F6B280B9-9E7B-840C-80EB-8BCAFA8CF6BF}"/>
              </a:ext>
            </a:extLst>
          </p:cNvPr>
          <p:cNvCxnSpPr/>
          <p:nvPr/>
        </p:nvCxnSpPr>
        <p:spPr>
          <a:xfrm>
            <a:off x="8494939" y="3244384"/>
            <a:ext cx="0" cy="32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6" name="TextBox 4105">
            <a:extLst>
              <a:ext uri="{FF2B5EF4-FFF2-40B4-BE49-F238E27FC236}">
                <a16:creationId xmlns:a16="http://schemas.microsoft.com/office/drawing/2014/main" id="{98F16AF8-1F5E-A5E9-878E-AC632FB8DDAD}"/>
              </a:ext>
            </a:extLst>
          </p:cNvPr>
          <p:cNvSpPr txBox="1"/>
          <p:nvPr/>
        </p:nvSpPr>
        <p:spPr>
          <a:xfrm>
            <a:off x="7790515" y="2891827"/>
            <a:ext cx="143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test</a:t>
            </a:r>
            <a:endParaRPr lang="en-US"/>
          </a:p>
        </p:txBody>
      </p:sp>
      <p:sp>
        <p:nvSpPr>
          <p:cNvPr id="4107" name="TextBox 4106">
            <a:extLst>
              <a:ext uri="{FF2B5EF4-FFF2-40B4-BE49-F238E27FC236}">
                <a16:creationId xmlns:a16="http://schemas.microsoft.com/office/drawing/2014/main" id="{8A16C583-B166-45C6-279F-1546207FD32F}"/>
              </a:ext>
            </a:extLst>
          </p:cNvPr>
          <p:cNvSpPr txBox="1"/>
          <p:nvPr/>
        </p:nvSpPr>
        <p:spPr>
          <a:xfrm>
            <a:off x="7797570" y="3523278"/>
            <a:ext cx="143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result</a:t>
            </a:r>
            <a:endParaRPr lang="en-US"/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249DB2B0-C374-6F2C-8B08-9AE10939B1CA}"/>
              </a:ext>
            </a:extLst>
          </p:cNvPr>
          <p:cNvGrpSpPr/>
          <p:nvPr/>
        </p:nvGrpSpPr>
        <p:grpSpPr>
          <a:xfrm>
            <a:off x="2224913" y="4038073"/>
            <a:ext cx="876300" cy="533400"/>
            <a:chOff x="303892" y="2723800"/>
            <a:chExt cx="876300" cy="533400"/>
          </a:xfrm>
        </p:grpSpPr>
        <p:sp>
          <p:nvSpPr>
            <p:cNvPr id="4110" name="Graphic 61" descr="Laptop with solid fill">
              <a:extLst>
                <a:ext uri="{FF2B5EF4-FFF2-40B4-BE49-F238E27FC236}">
                  <a16:creationId xmlns:a16="http://schemas.microsoft.com/office/drawing/2014/main" id="{61772337-3770-6AF4-D110-846167F499BD}"/>
                </a:ext>
              </a:extLst>
            </p:cNvPr>
            <p:cNvSpPr/>
            <p:nvPr/>
          </p:nvSpPr>
          <p:spPr>
            <a:xfrm>
              <a:off x="418192" y="2723800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590550 w 647700"/>
                <a:gd name="connsiteY4" fmla="*/ 381000 h 438150"/>
                <a:gd name="connsiteX5" fmla="*/ 647700 w 647700"/>
                <a:gd name="connsiteY5" fmla="*/ 38100 h 438150"/>
                <a:gd name="connsiteX6" fmla="*/ 609600 w 647700"/>
                <a:gd name="connsiteY6" fmla="*/ 0 h 438150"/>
                <a:gd name="connsiteX7" fmla="*/ 38100 w 647700"/>
                <a:gd name="connsiteY7" fmla="*/ 0 h 438150"/>
                <a:gd name="connsiteX8" fmla="*/ 0 w 647700"/>
                <a:gd name="connsiteY8" fmla="*/ 38100 h 438150"/>
                <a:gd name="connsiteX9" fmla="*/ 0 w 647700"/>
                <a:gd name="connsiteY9" fmla="*/ 438150 h 438150"/>
                <a:gd name="connsiteX10" fmla="*/ 647700 w 647700"/>
                <a:gd name="connsiteY10" fmla="*/ 438150 h 438150"/>
                <a:gd name="connsiteX11" fmla="*/ 647700 w 647700"/>
                <a:gd name="connsiteY11" fmla="*/ 3810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lnTo>
                    <a:pt x="590550" y="381000"/>
                  </a:lnTo>
                  <a:close/>
                  <a:moveTo>
                    <a:pt x="647700" y="38100"/>
                  </a:moveTo>
                  <a:cubicBezTo>
                    <a:pt x="647700" y="17145"/>
                    <a:pt x="630555" y="0"/>
                    <a:pt x="60960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lnTo>
                    <a:pt x="647700" y="3810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11" name="Graphic 61" descr="Laptop with solid fill">
              <a:extLst>
                <a:ext uri="{FF2B5EF4-FFF2-40B4-BE49-F238E27FC236}">
                  <a16:creationId xmlns:a16="http://schemas.microsoft.com/office/drawing/2014/main" id="{E98E3D13-83EC-6FA8-2D5A-827E23B02739}"/>
                </a:ext>
              </a:extLst>
            </p:cNvPr>
            <p:cNvSpPr/>
            <p:nvPr/>
          </p:nvSpPr>
          <p:spPr>
            <a:xfrm>
              <a:off x="303892" y="3200050"/>
              <a:ext cx="876300" cy="57150"/>
            </a:xfrm>
            <a:custGeom>
              <a:avLst/>
              <a:gdLst>
                <a:gd name="connsiteX0" fmla="*/ 495300 w 876300"/>
                <a:gd name="connsiteY0" fmla="*/ 0 h 57150"/>
                <a:gd name="connsiteX1" fmla="*/ 495300 w 876300"/>
                <a:gd name="connsiteY1" fmla="*/ 9525 h 57150"/>
                <a:gd name="connsiteX2" fmla="*/ 485775 w 876300"/>
                <a:gd name="connsiteY2" fmla="*/ 19050 h 57150"/>
                <a:gd name="connsiteX3" fmla="*/ 390525 w 876300"/>
                <a:gd name="connsiteY3" fmla="*/ 19050 h 57150"/>
                <a:gd name="connsiteX4" fmla="*/ 381000 w 876300"/>
                <a:gd name="connsiteY4" fmla="*/ 9525 h 57150"/>
                <a:gd name="connsiteX5" fmla="*/ 381000 w 876300"/>
                <a:gd name="connsiteY5" fmla="*/ 0 h 57150"/>
                <a:gd name="connsiteX6" fmla="*/ 0 w 876300"/>
                <a:gd name="connsiteY6" fmla="*/ 0 h 57150"/>
                <a:gd name="connsiteX7" fmla="*/ 0 w 876300"/>
                <a:gd name="connsiteY7" fmla="*/ 19050 h 57150"/>
                <a:gd name="connsiteX8" fmla="*/ 38100 w 876300"/>
                <a:gd name="connsiteY8" fmla="*/ 57150 h 57150"/>
                <a:gd name="connsiteX9" fmla="*/ 838200 w 876300"/>
                <a:gd name="connsiteY9" fmla="*/ 57150 h 57150"/>
                <a:gd name="connsiteX10" fmla="*/ 876300 w 876300"/>
                <a:gd name="connsiteY10" fmla="*/ 19050 h 57150"/>
                <a:gd name="connsiteX11" fmla="*/ 876300 w 876300"/>
                <a:gd name="connsiteY11" fmla="*/ 0 h 57150"/>
                <a:gd name="connsiteX12" fmla="*/ 495300 w 876300"/>
                <a:gd name="connsiteY12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300" h="57150">
                  <a:moveTo>
                    <a:pt x="495300" y="0"/>
                  </a:moveTo>
                  <a:lnTo>
                    <a:pt x="495300" y="9525"/>
                  </a:lnTo>
                  <a:cubicBezTo>
                    <a:pt x="495300" y="15240"/>
                    <a:pt x="491490" y="19050"/>
                    <a:pt x="485775" y="19050"/>
                  </a:cubicBezTo>
                  <a:lnTo>
                    <a:pt x="390525" y="19050"/>
                  </a:lnTo>
                  <a:cubicBezTo>
                    <a:pt x="384810" y="19050"/>
                    <a:pt x="381000" y="15240"/>
                    <a:pt x="381000" y="9525"/>
                  </a:cubicBezTo>
                  <a:lnTo>
                    <a:pt x="381000" y="0"/>
                  </a:lnTo>
                  <a:lnTo>
                    <a:pt x="0" y="0"/>
                  </a:lnTo>
                  <a:lnTo>
                    <a:pt x="0" y="19050"/>
                  </a:lnTo>
                  <a:cubicBezTo>
                    <a:pt x="0" y="40005"/>
                    <a:pt x="17145" y="57150"/>
                    <a:pt x="38100" y="57150"/>
                  </a:cubicBezTo>
                  <a:lnTo>
                    <a:pt x="838200" y="57150"/>
                  </a:lnTo>
                  <a:cubicBezTo>
                    <a:pt x="859155" y="57150"/>
                    <a:pt x="876300" y="40005"/>
                    <a:pt x="876300" y="19050"/>
                  </a:cubicBezTo>
                  <a:lnTo>
                    <a:pt x="876300" y="0"/>
                  </a:lnTo>
                  <a:lnTo>
                    <a:pt x="49530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12" name="Graphic 58" descr="User">
            <a:extLst>
              <a:ext uri="{FF2B5EF4-FFF2-40B4-BE49-F238E27FC236}">
                <a16:creationId xmlns:a16="http://schemas.microsoft.com/office/drawing/2014/main" id="{C9B0EB98-25C2-AF9C-6062-A0FCA418E38E}"/>
              </a:ext>
            </a:extLst>
          </p:cNvPr>
          <p:cNvGrpSpPr/>
          <p:nvPr/>
        </p:nvGrpSpPr>
        <p:grpSpPr>
          <a:xfrm>
            <a:off x="2050072" y="4126752"/>
            <a:ext cx="484599" cy="514886"/>
            <a:chOff x="129051" y="2812479"/>
            <a:chExt cx="484599" cy="514886"/>
          </a:xfrm>
          <a:solidFill>
            <a:srgbClr val="2D3E50"/>
          </a:solidFill>
        </p:grpSpPr>
        <p:sp>
          <p:nvSpPr>
            <p:cNvPr id="4113" name="Freeform: Shape 4112">
              <a:extLst>
                <a:ext uri="{FF2B5EF4-FFF2-40B4-BE49-F238E27FC236}">
                  <a16:creationId xmlns:a16="http://schemas.microsoft.com/office/drawing/2014/main" id="{5B1F6076-B9F2-9EBD-CABD-09A634F59B0D}"/>
                </a:ext>
              </a:extLst>
            </p:cNvPr>
            <p:cNvSpPr/>
            <p:nvPr/>
          </p:nvSpPr>
          <p:spPr>
            <a:xfrm>
              <a:off x="250201" y="2812479"/>
              <a:ext cx="242299" cy="242299"/>
            </a:xfrm>
            <a:custGeom>
              <a:avLst/>
              <a:gdLst>
                <a:gd name="connsiteX0" fmla="*/ 242300 w 242299"/>
                <a:gd name="connsiteY0" fmla="*/ 121150 h 242299"/>
                <a:gd name="connsiteX1" fmla="*/ 121150 w 242299"/>
                <a:gd name="connsiteY1" fmla="*/ 242300 h 242299"/>
                <a:gd name="connsiteX2" fmla="*/ 0 w 242299"/>
                <a:gd name="connsiteY2" fmla="*/ 121150 h 242299"/>
                <a:gd name="connsiteX3" fmla="*/ 121150 w 242299"/>
                <a:gd name="connsiteY3" fmla="*/ 0 h 242299"/>
                <a:gd name="connsiteX4" fmla="*/ 242300 w 242299"/>
                <a:gd name="connsiteY4" fmla="*/ 121150 h 2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299" h="242299">
                  <a:moveTo>
                    <a:pt x="242300" y="121150"/>
                  </a:moveTo>
                  <a:cubicBezTo>
                    <a:pt x="242300" y="188059"/>
                    <a:pt x="188059" y="242300"/>
                    <a:pt x="121150" y="242300"/>
                  </a:cubicBezTo>
                  <a:cubicBezTo>
                    <a:pt x="54241" y="242300"/>
                    <a:pt x="0" y="188059"/>
                    <a:pt x="0" y="121150"/>
                  </a:cubicBezTo>
                  <a:cubicBezTo>
                    <a:pt x="0" y="54241"/>
                    <a:pt x="54241" y="0"/>
                    <a:pt x="121150" y="0"/>
                  </a:cubicBezTo>
                  <a:cubicBezTo>
                    <a:pt x="188059" y="0"/>
                    <a:pt x="242300" y="54241"/>
                    <a:pt x="242300" y="121150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14" name="Freeform: Shape 4113">
              <a:extLst>
                <a:ext uri="{FF2B5EF4-FFF2-40B4-BE49-F238E27FC236}">
                  <a16:creationId xmlns:a16="http://schemas.microsoft.com/office/drawing/2014/main" id="{7900BF82-316C-A4A3-964A-D6C7A368EF92}"/>
                </a:ext>
              </a:extLst>
            </p:cNvPr>
            <p:cNvSpPr/>
            <p:nvPr/>
          </p:nvSpPr>
          <p:spPr>
            <a:xfrm>
              <a:off x="129051" y="3085066"/>
              <a:ext cx="484599" cy="242299"/>
            </a:xfrm>
            <a:custGeom>
              <a:avLst/>
              <a:gdLst>
                <a:gd name="connsiteX0" fmla="*/ 484599 w 484599"/>
                <a:gd name="connsiteY0" fmla="*/ 242300 h 242299"/>
                <a:gd name="connsiteX1" fmla="*/ 484599 w 484599"/>
                <a:gd name="connsiteY1" fmla="*/ 121150 h 242299"/>
                <a:gd name="connsiteX2" fmla="*/ 460369 w 484599"/>
                <a:gd name="connsiteY2" fmla="*/ 72690 h 242299"/>
                <a:gd name="connsiteX3" fmla="*/ 342248 w 484599"/>
                <a:gd name="connsiteY3" fmla="*/ 15144 h 242299"/>
                <a:gd name="connsiteX4" fmla="*/ 242300 w 484599"/>
                <a:gd name="connsiteY4" fmla="*/ 0 h 242299"/>
                <a:gd name="connsiteX5" fmla="*/ 142351 w 484599"/>
                <a:gd name="connsiteY5" fmla="*/ 15144 h 242299"/>
                <a:gd name="connsiteX6" fmla="*/ 24230 w 484599"/>
                <a:gd name="connsiteY6" fmla="*/ 72690 h 242299"/>
                <a:gd name="connsiteX7" fmla="*/ 0 w 484599"/>
                <a:gd name="connsiteY7" fmla="*/ 121150 h 242299"/>
                <a:gd name="connsiteX8" fmla="*/ 0 w 484599"/>
                <a:gd name="connsiteY8" fmla="*/ 242300 h 242299"/>
                <a:gd name="connsiteX9" fmla="*/ 484599 w 484599"/>
                <a:gd name="connsiteY9" fmla="*/ 242300 h 2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4599" h="242299">
                  <a:moveTo>
                    <a:pt x="484599" y="242300"/>
                  </a:moveTo>
                  <a:lnTo>
                    <a:pt x="484599" y="121150"/>
                  </a:lnTo>
                  <a:cubicBezTo>
                    <a:pt x="484599" y="102977"/>
                    <a:pt x="475513" y="84805"/>
                    <a:pt x="460369" y="72690"/>
                  </a:cubicBezTo>
                  <a:cubicBezTo>
                    <a:pt x="427053" y="45431"/>
                    <a:pt x="384651" y="27259"/>
                    <a:pt x="342248" y="15144"/>
                  </a:cubicBezTo>
                  <a:cubicBezTo>
                    <a:pt x="311961" y="6057"/>
                    <a:pt x="278645" y="0"/>
                    <a:pt x="242300" y="0"/>
                  </a:cubicBezTo>
                  <a:cubicBezTo>
                    <a:pt x="208983" y="0"/>
                    <a:pt x="175667" y="6057"/>
                    <a:pt x="142351" y="15144"/>
                  </a:cubicBezTo>
                  <a:cubicBezTo>
                    <a:pt x="99949" y="27259"/>
                    <a:pt x="57546" y="48460"/>
                    <a:pt x="24230" y="72690"/>
                  </a:cubicBezTo>
                  <a:cubicBezTo>
                    <a:pt x="9086" y="84805"/>
                    <a:pt x="0" y="102977"/>
                    <a:pt x="0" y="121150"/>
                  </a:cubicBezTo>
                  <a:lnTo>
                    <a:pt x="0" y="242300"/>
                  </a:lnTo>
                  <a:lnTo>
                    <a:pt x="484599" y="242300"/>
                  </a:lnTo>
                  <a:close/>
                </a:path>
              </a:pathLst>
            </a:cu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15" name="Freeform: Shape 4114">
            <a:extLst>
              <a:ext uri="{FF2B5EF4-FFF2-40B4-BE49-F238E27FC236}">
                <a16:creationId xmlns:a16="http://schemas.microsoft.com/office/drawing/2014/main" id="{7DAF0E9D-3F7C-5D0A-A7D4-93CEBCC5FA19}"/>
              </a:ext>
            </a:extLst>
          </p:cNvPr>
          <p:cNvSpPr/>
          <p:nvPr/>
        </p:nvSpPr>
        <p:spPr>
          <a:xfrm>
            <a:off x="3216926" y="3188006"/>
            <a:ext cx="1186903" cy="593452"/>
          </a:xfrm>
          <a:custGeom>
            <a:avLst/>
            <a:gdLst>
              <a:gd name="connsiteX0" fmla="*/ 0 w 1186903"/>
              <a:gd name="connsiteY0" fmla="*/ 593452 h 593452"/>
              <a:gd name="connsiteX1" fmla="*/ 417838 w 1186903"/>
              <a:gd name="connsiteY1" fmla="*/ 133224 h 593452"/>
              <a:gd name="connsiteX2" fmla="*/ 1186903 w 1186903"/>
              <a:gd name="connsiteY2" fmla="*/ 0 h 59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903" h="593452">
                <a:moveTo>
                  <a:pt x="0" y="593452"/>
                </a:moveTo>
                <a:cubicBezTo>
                  <a:pt x="110010" y="412792"/>
                  <a:pt x="220021" y="232133"/>
                  <a:pt x="417838" y="133224"/>
                </a:cubicBezTo>
                <a:cubicBezTo>
                  <a:pt x="615655" y="34315"/>
                  <a:pt x="901279" y="17157"/>
                  <a:pt x="1186903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BE629E48-29FD-5AA3-3075-2FFD6E22B77D}"/>
              </a:ext>
            </a:extLst>
          </p:cNvPr>
          <p:cNvCxnSpPr/>
          <p:nvPr/>
        </p:nvCxnSpPr>
        <p:spPr>
          <a:xfrm>
            <a:off x="5714811" y="3171488"/>
            <a:ext cx="78119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17" name="Freeform: Shape 4116">
            <a:extLst>
              <a:ext uri="{FF2B5EF4-FFF2-40B4-BE49-F238E27FC236}">
                <a16:creationId xmlns:a16="http://schemas.microsoft.com/office/drawing/2014/main" id="{0C4C908D-B708-7331-7D98-0B59C4535869}"/>
              </a:ext>
            </a:extLst>
          </p:cNvPr>
          <p:cNvSpPr/>
          <p:nvPr/>
        </p:nvSpPr>
        <p:spPr>
          <a:xfrm>
            <a:off x="4255012" y="3441794"/>
            <a:ext cx="3667915" cy="1795894"/>
          </a:xfrm>
          <a:custGeom>
            <a:avLst/>
            <a:gdLst>
              <a:gd name="connsiteX0" fmla="*/ 3239761 w 3239761"/>
              <a:gd name="connsiteY0" fmla="*/ 0 h 1795894"/>
              <a:gd name="connsiteX1" fmla="*/ 2609976 w 3239761"/>
              <a:gd name="connsiteY1" fmla="*/ 1259571 h 1795894"/>
              <a:gd name="connsiteX2" fmla="*/ 1786410 w 3239761"/>
              <a:gd name="connsiteY2" fmla="*/ 1737966 h 1795894"/>
              <a:gd name="connsiteX3" fmla="*/ 902289 w 3239761"/>
              <a:gd name="connsiteY3" fmla="*/ 1768244 h 1795894"/>
              <a:gd name="connsiteX4" fmla="*/ 0 w 3239761"/>
              <a:gd name="connsiteY4" fmla="*/ 1562353 h 179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761" h="1795894">
                <a:moveTo>
                  <a:pt x="3239761" y="0"/>
                </a:moveTo>
                <a:cubicBezTo>
                  <a:pt x="3045981" y="484955"/>
                  <a:pt x="2852201" y="969910"/>
                  <a:pt x="2609976" y="1259571"/>
                </a:cubicBezTo>
                <a:cubicBezTo>
                  <a:pt x="2367751" y="1549232"/>
                  <a:pt x="2071024" y="1653187"/>
                  <a:pt x="1786410" y="1737966"/>
                </a:cubicBezTo>
                <a:cubicBezTo>
                  <a:pt x="1501795" y="1822745"/>
                  <a:pt x="1200024" y="1797513"/>
                  <a:pt x="902289" y="1768244"/>
                </a:cubicBezTo>
                <a:cubicBezTo>
                  <a:pt x="604554" y="1738975"/>
                  <a:pt x="302277" y="1650664"/>
                  <a:pt x="0" y="1562353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8" name="Rectangle: Rounded Corners 4117">
            <a:extLst>
              <a:ext uri="{FF2B5EF4-FFF2-40B4-BE49-F238E27FC236}">
                <a16:creationId xmlns:a16="http://schemas.microsoft.com/office/drawing/2014/main" id="{3AFF761F-69D6-743B-58E0-5219912D7EB3}"/>
              </a:ext>
            </a:extLst>
          </p:cNvPr>
          <p:cNvSpPr/>
          <p:nvPr/>
        </p:nvSpPr>
        <p:spPr>
          <a:xfrm>
            <a:off x="2897945" y="3214519"/>
            <a:ext cx="1114126" cy="2813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check-in</a:t>
            </a:r>
          </a:p>
        </p:txBody>
      </p:sp>
      <p:sp>
        <p:nvSpPr>
          <p:cNvPr id="4119" name="Rectangle: Rounded Corners 4118">
            <a:extLst>
              <a:ext uri="{FF2B5EF4-FFF2-40B4-BE49-F238E27FC236}">
                <a16:creationId xmlns:a16="http://schemas.microsoft.com/office/drawing/2014/main" id="{1E290947-2615-3896-F7B4-7B4706C664A9}"/>
              </a:ext>
            </a:extLst>
          </p:cNvPr>
          <p:cNvSpPr/>
          <p:nvPr/>
        </p:nvSpPr>
        <p:spPr>
          <a:xfrm>
            <a:off x="5553776" y="5015414"/>
            <a:ext cx="1114126" cy="2813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</a:p>
        </p:txBody>
      </p:sp>
      <p:grpSp>
        <p:nvGrpSpPr>
          <p:cNvPr id="4120" name="Group 4119">
            <a:extLst>
              <a:ext uri="{FF2B5EF4-FFF2-40B4-BE49-F238E27FC236}">
                <a16:creationId xmlns:a16="http://schemas.microsoft.com/office/drawing/2014/main" id="{373EDEFF-86D1-3E93-1366-DBB6525CB85E}"/>
              </a:ext>
            </a:extLst>
          </p:cNvPr>
          <p:cNvGrpSpPr/>
          <p:nvPr/>
        </p:nvGrpSpPr>
        <p:grpSpPr>
          <a:xfrm>
            <a:off x="3481564" y="4053962"/>
            <a:ext cx="876300" cy="533400"/>
            <a:chOff x="303892" y="2723800"/>
            <a:chExt cx="876300" cy="533400"/>
          </a:xfrm>
        </p:grpSpPr>
        <p:sp>
          <p:nvSpPr>
            <p:cNvPr id="4121" name="Graphic 61" descr="Laptop with solid fill">
              <a:extLst>
                <a:ext uri="{FF2B5EF4-FFF2-40B4-BE49-F238E27FC236}">
                  <a16:creationId xmlns:a16="http://schemas.microsoft.com/office/drawing/2014/main" id="{D1A350F4-117A-2415-E133-721C3F350163}"/>
                </a:ext>
              </a:extLst>
            </p:cNvPr>
            <p:cNvSpPr/>
            <p:nvPr/>
          </p:nvSpPr>
          <p:spPr>
            <a:xfrm>
              <a:off x="418192" y="2723800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590550 w 647700"/>
                <a:gd name="connsiteY4" fmla="*/ 381000 h 438150"/>
                <a:gd name="connsiteX5" fmla="*/ 647700 w 647700"/>
                <a:gd name="connsiteY5" fmla="*/ 38100 h 438150"/>
                <a:gd name="connsiteX6" fmla="*/ 609600 w 647700"/>
                <a:gd name="connsiteY6" fmla="*/ 0 h 438150"/>
                <a:gd name="connsiteX7" fmla="*/ 38100 w 647700"/>
                <a:gd name="connsiteY7" fmla="*/ 0 h 438150"/>
                <a:gd name="connsiteX8" fmla="*/ 0 w 647700"/>
                <a:gd name="connsiteY8" fmla="*/ 38100 h 438150"/>
                <a:gd name="connsiteX9" fmla="*/ 0 w 647700"/>
                <a:gd name="connsiteY9" fmla="*/ 438150 h 438150"/>
                <a:gd name="connsiteX10" fmla="*/ 647700 w 647700"/>
                <a:gd name="connsiteY10" fmla="*/ 438150 h 438150"/>
                <a:gd name="connsiteX11" fmla="*/ 647700 w 647700"/>
                <a:gd name="connsiteY11" fmla="*/ 3810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lnTo>
                    <a:pt x="590550" y="381000"/>
                  </a:lnTo>
                  <a:close/>
                  <a:moveTo>
                    <a:pt x="647700" y="38100"/>
                  </a:moveTo>
                  <a:cubicBezTo>
                    <a:pt x="647700" y="17145"/>
                    <a:pt x="630555" y="0"/>
                    <a:pt x="60960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lnTo>
                    <a:pt x="647700" y="3810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22" name="Graphic 61" descr="Laptop with solid fill">
              <a:extLst>
                <a:ext uri="{FF2B5EF4-FFF2-40B4-BE49-F238E27FC236}">
                  <a16:creationId xmlns:a16="http://schemas.microsoft.com/office/drawing/2014/main" id="{D2C82159-2C5F-7D32-D453-F12E94479062}"/>
                </a:ext>
              </a:extLst>
            </p:cNvPr>
            <p:cNvSpPr/>
            <p:nvPr/>
          </p:nvSpPr>
          <p:spPr>
            <a:xfrm>
              <a:off x="303892" y="3200050"/>
              <a:ext cx="876300" cy="57150"/>
            </a:xfrm>
            <a:custGeom>
              <a:avLst/>
              <a:gdLst>
                <a:gd name="connsiteX0" fmla="*/ 495300 w 876300"/>
                <a:gd name="connsiteY0" fmla="*/ 0 h 57150"/>
                <a:gd name="connsiteX1" fmla="*/ 495300 w 876300"/>
                <a:gd name="connsiteY1" fmla="*/ 9525 h 57150"/>
                <a:gd name="connsiteX2" fmla="*/ 485775 w 876300"/>
                <a:gd name="connsiteY2" fmla="*/ 19050 h 57150"/>
                <a:gd name="connsiteX3" fmla="*/ 390525 w 876300"/>
                <a:gd name="connsiteY3" fmla="*/ 19050 h 57150"/>
                <a:gd name="connsiteX4" fmla="*/ 381000 w 876300"/>
                <a:gd name="connsiteY4" fmla="*/ 9525 h 57150"/>
                <a:gd name="connsiteX5" fmla="*/ 381000 w 876300"/>
                <a:gd name="connsiteY5" fmla="*/ 0 h 57150"/>
                <a:gd name="connsiteX6" fmla="*/ 0 w 876300"/>
                <a:gd name="connsiteY6" fmla="*/ 0 h 57150"/>
                <a:gd name="connsiteX7" fmla="*/ 0 w 876300"/>
                <a:gd name="connsiteY7" fmla="*/ 19050 h 57150"/>
                <a:gd name="connsiteX8" fmla="*/ 38100 w 876300"/>
                <a:gd name="connsiteY8" fmla="*/ 57150 h 57150"/>
                <a:gd name="connsiteX9" fmla="*/ 838200 w 876300"/>
                <a:gd name="connsiteY9" fmla="*/ 57150 h 57150"/>
                <a:gd name="connsiteX10" fmla="*/ 876300 w 876300"/>
                <a:gd name="connsiteY10" fmla="*/ 19050 h 57150"/>
                <a:gd name="connsiteX11" fmla="*/ 876300 w 876300"/>
                <a:gd name="connsiteY11" fmla="*/ 0 h 57150"/>
                <a:gd name="connsiteX12" fmla="*/ 495300 w 876300"/>
                <a:gd name="connsiteY12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300" h="57150">
                  <a:moveTo>
                    <a:pt x="495300" y="0"/>
                  </a:moveTo>
                  <a:lnTo>
                    <a:pt x="495300" y="9525"/>
                  </a:lnTo>
                  <a:cubicBezTo>
                    <a:pt x="495300" y="15240"/>
                    <a:pt x="491490" y="19050"/>
                    <a:pt x="485775" y="19050"/>
                  </a:cubicBezTo>
                  <a:lnTo>
                    <a:pt x="390525" y="19050"/>
                  </a:lnTo>
                  <a:cubicBezTo>
                    <a:pt x="384810" y="19050"/>
                    <a:pt x="381000" y="15240"/>
                    <a:pt x="381000" y="9525"/>
                  </a:cubicBezTo>
                  <a:lnTo>
                    <a:pt x="381000" y="0"/>
                  </a:lnTo>
                  <a:lnTo>
                    <a:pt x="0" y="0"/>
                  </a:lnTo>
                  <a:lnTo>
                    <a:pt x="0" y="19050"/>
                  </a:lnTo>
                  <a:cubicBezTo>
                    <a:pt x="0" y="40005"/>
                    <a:pt x="17145" y="57150"/>
                    <a:pt x="38100" y="57150"/>
                  </a:cubicBezTo>
                  <a:lnTo>
                    <a:pt x="838200" y="57150"/>
                  </a:lnTo>
                  <a:cubicBezTo>
                    <a:pt x="859155" y="57150"/>
                    <a:pt x="876300" y="40005"/>
                    <a:pt x="876300" y="19050"/>
                  </a:cubicBezTo>
                  <a:lnTo>
                    <a:pt x="876300" y="0"/>
                  </a:lnTo>
                  <a:lnTo>
                    <a:pt x="49530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23" name="Graphic 58" descr="User">
            <a:extLst>
              <a:ext uri="{FF2B5EF4-FFF2-40B4-BE49-F238E27FC236}">
                <a16:creationId xmlns:a16="http://schemas.microsoft.com/office/drawing/2014/main" id="{5817B530-3924-E1A6-B0F7-532F3B514921}"/>
              </a:ext>
            </a:extLst>
          </p:cNvPr>
          <p:cNvGrpSpPr/>
          <p:nvPr/>
        </p:nvGrpSpPr>
        <p:grpSpPr>
          <a:xfrm>
            <a:off x="3320518" y="4141896"/>
            <a:ext cx="484599" cy="514886"/>
            <a:chOff x="129051" y="2812479"/>
            <a:chExt cx="484599" cy="514886"/>
          </a:xfrm>
          <a:solidFill>
            <a:srgbClr val="2D3E50"/>
          </a:solidFill>
        </p:grpSpPr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ADEFE269-7E24-D592-CCAC-53F43D50EA96}"/>
                </a:ext>
              </a:extLst>
            </p:cNvPr>
            <p:cNvSpPr/>
            <p:nvPr/>
          </p:nvSpPr>
          <p:spPr>
            <a:xfrm>
              <a:off x="250201" y="2812479"/>
              <a:ext cx="242299" cy="242299"/>
            </a:xfrm>
            <a:custGeom>
              <a:avLst/>
              <a:gdLst>
                <a:gd name="connsiteX0" fmla="*/ 242300 w 242299"/>
                <a:gd name="connsiteY0" fmla="*/ 121150 h 242299"/>
                <a:gd name="connsiteX1" fmla="*/ 121150 w 242299"/>
                <a:gd name="connsiteY1" fmla="*/ 242300 h 242299"/>
                <a:gd name="connsiteX2" fmla="*/ 0 w 242299"/>
                <a:gd name="connsiteY2" fmla="*/ 121150 h 242299"/>
                <a:gd name="connsiteX3" fmla="*/ 121150 w 242299"/>
                <a:gd name="connsiteY3" fmla="*/ 0 h 242299"/>
                <a:gd name="connsiteX4" fmla="*/ 242300 w 242299"/>
                <a:gd name="connsiteY4" fmla="*/ 121150 h 2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299" h="242299">
                  <a:moveTo>
                    <a:pt x="242300" y="121150"/>
                  </a:moveTo>
                  <a:cubicBezTo>
                    <a:pt x="242300" y="188059"/>
                    <a:pt x="188059" y="242300"/>
                    <a:pt x="121150" y="242300"/>
                  </a:cubicBezTo>
                  <a:cubicBezTo>
                    <a:pt x="54241" y="242300"/>
                    <a:pt x="0" y="188059"/>
                    <a:pt x="0" y="121150"/>
                  </a:cubicBezTo>
                  <a:cubicBezTo>
                    <a:pt x="0" y="54241"/>
                    <a:pt x="54241" y="0"/>
                    <a:pt x="121150" y="0"/>
                  </a:cubicBezTo>
                  <a:cubicBezTo>
                    <a:pt x="188059" y="0"/>
                    <a:pt x="242300" y="54241"/>
                    <a:pt x="242300" y="1211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A9DFA13F-246E-F30B-C5FB-F5E8478F9C2C}"/>
                </a:ext>
              </a:extLst>
            </p:cNvPr>
            <p:cNvSpPr/>
            <p:nvPr/>
          </p:nvSpPr>
          <p:spPr>
            <a:xfrm>
              <a:off x="129051" y="3085066"/>
              <a:ext cx="484599" cy="242299"/>
            </a:xfrm>
            <a:custGeom>
              <a:avLst/>
              <a:gdLst>
                <a:gd name="connsiteX0" fmla="*/ 484599 w 484599"/>
                <a:gd name="connsiteY0" fmla="*/ 242300 h 242299"/>
                <a:gd name="connsiteX1" fmla="*/ 484599 w 484599"/>
                <a:gd name="connsiteY1" fmla="*/ 121150 h 242299"/>
                <a:gd name="connsiteX2" fmla="*/ 460369 w 484599"/>
                <a:gd name="connsiteY2" fmla="*/ 72690 h 242299"/>
                <a:gd name="connsiteX3" fmla="*/ 342248 w 484599"/>
                <a:gd name="connsiteY3" fmla="*/ 15144 h 242299"/>
                <a:gd name="connsiteX4" fmla="*/ 242300 w 484599"/>
                <a:gd name="connsiteY4" fmla="*/ 0 h 242299"/>
                <a:gd name="connsiteX5" fmla="*/ 142351 w 484599"/>
                <a:gd name="connsiteY5" fmla="*/ 15144 h 242299"/>
                <a:gd name="connsiteX6" fmla="*/ 24230 w 484599"/>
                <a:gd name="connsiteY6" fmla="*/ 72690 h 242299"/>
                <a:gd name="connsiteX7" fmla="*/ 0 w 484599"/>
                <a:gd name="connsiteY7" fmla="*/ 121150 h 242299"/>
                <a:gd name="connsiteX8" fmla="*/ 0 w 484599"/>
                <a:gd name="connsiteY8" fmla="*/ 242300 h 242299"/>
                <a:gd name="connsiteX9" fmla="*/ 484599 w 484599"/>
                <a:gd name="connsiteY9" fmla="*/ 242300 h 2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4599" h="242299">
                  <a:moveTo>
                    <a:pt x="484599" y="242300"/>
                  </a:moveTo>
                  <a:lnTo>
                    <a:pt x="484599" y="121150"/>
                  </a:lnTo>
                  <a:cubicBezTo>
                    <a:pt x="484599" y="102977"/>
                    <a:pt x="475513" y="84805"/>
                    <a:pt x="460369" y="72690"/>
                  </a:cubicBezTo>
                  <a:cubicBezTo>
                    <a:pt x="427053" y="45431"/>
                    <a:pt x="384651" y="27259"/>
                    <a:pt x="342248" y="15144"/>
                  </a:cubicBezTo>
                  <a:cubicBezTo>
                    <a:pt x="311961" y="6057"/>
                    <a:pt x="278645" y="0"/>
                    <a:pt x="242300" y="0"/>
                  </a:cubicBezTo>
                  <a:cubicBezTo>
                    <a:pt x="208983" y="0"/>
                    <a:pt x="175667" y="6057"/>
                    <a:pt x="142351" y="15144"/>
                  </a:cubicBezTo>
                  <a:cubicBezTo>
                    <a:pt x="99949" y="27259"/>
                    <a:pt x="57546" y="48460"/>
                    <a:pt x="24230" y="72690"/>
                  </a:cubicBezTo>
                  <a:cubicBezTo>
                    <a:pt x="9086" y="84805"/>
                    <a:pt x="0" y="102977"/>
                    <a:pt x="0" y="121150"/>
                  </a:cubicBezTo>
                  <a:lnTo>
                    <a:pt x="0" y="242300"/>
                  </a:lnTo>
                  <a:lnTo>
                    <a:pt x="484599" y="24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7B3C31-8244-D45B-CBF3-50D01365E833}"/>
              </a:ext>
            </a:extLst>
          </p:cNvPr>
          <p:cNvGrpSpPr/>
          <p:nvPr/>
        </p:nvGrpSpPr>
        <p:grpSpPr>
          <a:xfrm>
            <a:off x="35674" y="1454942"/>
            <a:ext cx="12120651" cy="8305801"/>
            <a:chOff x="35674" y="1454942"/>
            <a:chExt cx="12120651" cy="83058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0819D6D-57DB-742D-878C-2A68A6D5E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3085" y="1926433"/>
              <a:ext cx="9725096" cy="17192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3CA1A3-E5FA-49E3-4ABA-3AAF1E797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889"/>
            <a:stretch/>
          </p:blipFill>
          <p:spPr>
            <a:xfrm>
              <a:off x="2104983" y="3248013"/>
              <a:ext cx="9020217" cy="156925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347C34-0B8E-537A-6DAA-AC7F754C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74" y="1454942"/>
              <a:ext cx="12120651" cy="4714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662F5F-E451-C6F2-ECA5-E3F8ED23D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4354"/>
            <a:stretch/>
          </p:blipFill>
          <p:spPr>
            <a:xfrm>
              <a:off x="1976904" y="4233840"/>
              <a:ext cx="9577458" cy="552690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59FB7F-1E17-E5E0-1F7F-36DDBF3C5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00" y="1916907"/>
              <a:ext cx="1936467" cy="6858000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7CF6468-EA8A-10B0-2767-0347EB7F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dirty="0"/>
              <a:t>ARCs allow structured collaborative research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6263C5C-776B-F81E-B44F-5B8E25E59B06}"/>
              </a:ext>
            </a:extLst>
          </p:cNvPr>
          <p:cNvSpPr txBox="1">
            <a:spLocks/>
          </p:cNvSpPr>
          <p:nvPr/>
        </p:nvSpPr>
        <p:spPr>
          <a:xfrm>
            <a:off x="6849846" y="827986"/>
            <a:ext cx="4941101" cy="64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200" i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(even across disciplines)</a:t>
            </a:r>
          </a:p>
        </p:txBody>
      </p:sp>
    </p:spTree>
    <p:extLst>
      <p:ext uri="{BB962C8B-B14F-4D97-AF65-F5344CB8AC3E}">
        <p14:creationId xmlns:p14="http://schemas.microsoft.com/office/powerpoint/2010/main" val="1580571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1979-C4C9-A4E4-9812-B769EC1D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7B3C31-8244-D45B-CBF3-50D01365E833}"/>
              </a:ext>
            </a:extLst>
          </p:cNvPr>
          <p:cNvGrpSpPr/>
          <p:nvPr/>
        </p:nvGrpSpPr>
        <p:grpSpPr>
          <a:xfrm>
            <a:off x="35674" y="1454942"/>
            <a:ext cx="12120651" cy="8305801"/>
            <a:chOff x="35674" y="1454942"/>
            <a:chExt cx="12120651" cy="83058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0819D6D-57DB-742D-878C-2A68A6D5E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3085" y="1926433"/>
              <a:ext cx="9725096" cy="17192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3CA1A3-E5FA-49E3-4ABA-3AAF1E797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889"/>
            <a:stretch/>
          </p:blipFill>
          <p:spPr>
            <a:xfrm>
              <a:off x="2104983" y="3248013"/>
              <a:ext cx="9020217" cy="156925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347C34-0B8E-537A-6DAA-AC7F754C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74" y="1454942"/>
              <a:ext cx="12120651" cy="4714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662F5F-E451-C6F2-ECA5-E3F8ED23D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4354"/>
            <a:stretch/>
          </p:blipFill>
          <p:spPr>
            <a:xfrm>
              <a:off x="1976904" y="4233840"/>
              <a:ext cx="9577458" cy="552690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59FB7F-1E17-E5E0-1F7F-36DDBF3C5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00" y="1916907"/>
              <a:ext cx="1936467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6B77A55-AD84-C6F3-B4FC-742C2999D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2002" y="2707447"/>
            <a:ext cx="9429819" cy="30527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47E8F6A-D658-9A1F-9DF6-CC51A5120BD6}"/>
              </a:ext>
            </a:extLst>
          </p:cNvPr>
          <p:cNvGrpSpPr/>
          <p:nvPr/>
        </p:nvGrpSpPr>
        <p:grpSpPr>
          <a:xfrm>
            <a:off x="9859533" y="4811606"/>
            <a:ext cx="1513940" cy="1264590"/>
            <a:chOff x="9859533" y="4811606"/>
            <a:chExt cx="1513940" cy="1264590"/>
          </a:xfrm>
        </p:grpSpPr>
        <p:pic>
          <p:nvPicPr>
            <p:cNvPr id="5" name="Grafik 4" descr="Farbe mit einfarbiger Füllung">
              <a:extLst>
                <a:ext uri="{FF2B5EF4-FFF2-40B4-BE49-F238E27FC236}">
                  <a16:creationId xmlns:a16="http://schemas.microsoft.com/office/drawing/2014/main" id="{67ECEFB6-36E9-0962-2514-DB8247A5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06045" y="4811606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Farbe mit einfarbiger Füllung">
              <a:extLst>
                <a:ext uri="{FF2B5EF4-FFF2-40B4-BE49-F238E27FC236}">
                  <a16:creationId xmlns:a16="http://schemas.microsoft.com/office/drawing/2014/main" id="{D8033AAF-200D-A704-DA02-5455B134B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859533" y="5161796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Farbe mit einfarbiger Füllung">
              <a:extLst>
                <a:ext uri="{FF2B5EF4-FFF2-40B4-BE49-F238E27FC236}">
                  <a16:creationId xmlns:a16="http://schemas.microsoft.com/office/drawing/2014/main" id="{9FB00CB3-8A78-47F0-2199-68C8C4F01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59073" y="51264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3903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nveniosoftware/invenio: Invenio digital library framework">
            <a:extLst>
              <a:ext uri="{FF2B5EF4-FFF2-40B4-BE49-F238E27FC236}">
                <a16:creationId xmlns:a16="http://schemas.microsoft.com/office/drawing/2014/main" id="{2CCBAEED-5FAC-F143-F525-8602B4E2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259" y="3960674"/>
            <a:ext cx="1928372" cy="192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3D538D1-0992-4FE8-ADBD-F29335D43057}"/>
              </a:ext>
            </a:extLst>
          </p:cNvPr>
          <p:cNvSpPr/>
          <p:nvPr/>
        </p:nvSpPr>
        <p:spPr>
          <a:xfrm>
            <a:off x="3279093" y="3575620"/>
            <a:ext cx="2271315" cy="1465180"/>
          </a:xfrm>
          <a:prstGeom prst="roundRect">
            <a:avLst>
              <a:gd name="adj" fmla="val 76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4501D-6405-4B84-AFA9-22EE674B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ARCs can be published seamlessly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A3B338-A6B6-4107-AB1B-BFB23F4A08D4}"/>
              </a:ext>
            </a:extLst>
          </p:cNvPr>
          <p:cNvGrpSpPr/>
          <p:nvPr/>
        </p:nvGrpSpPr>
        <p:grpSpPr>
          <a:xfrm>
            <a:off x="2034983" y="3777754"/>
            <a:ext cx="575129" cy="575129"/>
            <a:chOff x="3103147" y="2745194"/>
            <a:chExt cx="880813" cy="88081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69FCE8-0F2B-4DB1-A7F7-37C63C59E3E8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B190C5-23A5-470A-945D-BE845A5EC2AF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84AA584-2DA1-4D59-AE98-810B887F8436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71E305F-42EC-4674-9EAF-7F3E4B03490D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420928A-3CBB-4B7B-88E4-2FCB12C6BF43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83425F1-1C53-4A02-8214-8C6C34EE6B3C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B56A30A-B74E-4830-AC5E-6B4B1C120773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5616C136-0F1B-4F36-BA07-15D52198341A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164849E6-1EBE-4D50-A62C-0D7D47299D42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F2FC910C-8EF5-4B7E-A34D-0EC260BED6BE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9495F151-ADA1-4001-A988-FE32CA5E8574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C65E3-3E91-43C8-B806-23F60F6BE580}"/>
              </a:ext>
            </a:extLst>
          </p:cNvPr>
          <p:cNvGrpSpPr/>
          <p:nvPr/>
        </p:nvGrpSpPr>
        <p:grpSpPr>
          <a:xfrm>
            <a:off x="3935475" y="4377414"/>
            <a:ext cx="103349" cy="311391"/>
            <a:chOff x="7751545" y="3445838"/>
            <a:chExt cx="631037" cy="19013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EAD2DB-DB2B-44E5-B739-38484CE5F5AC}"/>
                </a:ext>
              </a:extLst>
            </p:cNvPr>
            <p:cNvSpPr/>
            <p:nvPr/>
          </p:nvSpPr>
          <p:spPr>
            <a:xfrm rot="18869273">
              <a:off x="7771020" y="3655672"/>
              <a:ext cx="612276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929381-ADE5-4A17-B3E4-8292ACDCA253}"/>
                </a:ext>
              </a:extLst>
            </p:cNvPr>
            <p:cNvSpPr/>
            <p:nvPr/>
          </p:nvSpPr>
          <p:spPr>
            <a:xfrm rot="18869273">
              <a:off x="7749135" y="4266632"/>
              <a:ext cx="638009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E9E505-9E0E-4C89-AB62-0704AEF2B71B}"/>
                </a:ext>
              </a:extLst>
            </p:cNvPr>
            <p:cNvSpPr/>
            <p:nvPr/>
          </p:nvSpPr>
          <p:spPr>
            <a:xfrm rot="18869273">
              <a:off x="7742444" y="4907238"/>
              <a:ext cx="635040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EEDE53-7263-4439-9169-1914C044BF09}"/>
                </a:ext>
              </a:extLst>
            </p:cNvPr>
            <p:cNvSpPr/>
            <p:nvPr/>
          </p:nvSpPr>
          <p:spPr>
            <a:xfrm rot="13469273">
              <a:off x="7783684" y="3957760"/>
              <a:ext cx="597384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661F39-F0E2-4584-9FD6-41462CB9718E}"/>
                </a:ext>
              </a:extLst>
            </p:cNvPr>
            <p:cNvSpPr/>
            <p:nvPr/>
          </p:nvSpPr>
          <p:spPr>
            <a:xfrm rot="13469273">
              <a:off x="7751545" y="4584585"/>
              <a:ext cx="631037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297504-DBC9-414C-96EF-15622E9B8161}"/>
                </a:ext>
              </a:extLst>
            </p:cNvPr>
            <p:cNvSpPr/>
            <p:nvPr/>
          </p:nvSpPr>
          <p:spPr>
            <a:xfrm rot="13469273">
              <a:off x="7779611" y="5154538"/>
              <a:ext cx="433389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F39E56F-9655-46A6-AEAF-45805D7BCF96}"/>
              </a:ext>
            </a:extLst>
          </p:cNvPr>
          <p:cNvSpPr txBox="1"/>
          <p:nvPr/>
        </p:nvSpPr>
        <p:spPr>
          <a:xfrm>
            <a:off x="4046784" y="4332169"/>
            <a:ext cx="727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/>
              <a:t>CWL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BFC813-154C-4595-B7CD-CF387CC7729C}"/>
              </a:ext>
            </a:extLst>
          </p:cNvPr>
          <p:cNvGrpSpPr/>
          <p:nvPr/>
        </p:nvGrpSpPr>
        <p:grpSpPr>
          <a:xfrm>
            <a:off x="3771987" y="3841050"/>
            <a:ext cx="1416464" cy="427290"/>
            <a:chOff x="6557683" y="1520513"/>
            <a:chExt cx="3477985" cy="10491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7D9469-3396-4096-B356-1691BEB9B411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EC13AA7-1603-4C3D-A665-EE7B4484A668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C9AD4EB-9772-420E-A26C-3D7E788DBE28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0B47F52-B0A3-4838-BBB9-B6E10D093356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20FD9-BEE8-4B28-949D-72543E6FE2D2}"/>
                </a:ext>
              </a:extLst>
            </p:cNvPr>
            <p:cNvSpPr txBox="1"/>
            <p:nvPr/>
          </p:nvSpPr>
          <p:spPr>
            <a:xfrm>
              <a:off x="7687756" y="1587251"/>
              <a:ext cx="2347912" cy="98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ISA-Tab</a:t>
              </a:r>
              <a:endParaRPr lang="en-US" sz="100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D668CA-8F3D-473B-9684-7D81CD32CBB3}"/>
              </a:ext>
            </a:extLst>
          </p:cNvPr>
          <p:cNvSpPr/>
          <p:nvPr/>
        </p:nvSpPr>
        <p:spPr>
          <a:xfrm>
            <a:off x="4253221" y="4894496"/>
            <a:ext cx="1126437" cy="292608"/>
          </a:xfrm>
          <a:prstGeom prst="roundRect">
            <a:avLst>
              <a:gd name="adj" fmla="val 13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ARC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B5E420-D2B3-406C-B7BF-84747179F1AE}"/>
              </a:ext>
            </a:extLst>
          </p:cNvPr>
          <p:cNvCxnSpPr/>
          <p:nvPr/>
        </p:nvCxnSpPr>
        <p:spPr>
          <a:xfrm>
            <a:off x="3035808" y="4001932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5D826E-2B9C-4A9C-8311-85F4EB1F5A2B}"/>
              </a:ext>
            </a:extLst>
          </p:cNvPr>
          <p:cNvCxnSpPr>
            <a:cxnSpLocks/>
          </p:cNvCxnSpPr>
          <p:nvPr/>
        </p:nvCxnSpPr>
        <p:spPr>
          <a:xfrm flipH="1">
            <a:off x="2832739" y="4118945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C5BCA-888F-4A19-AA5E-4B906259997D}"/>
              </a:ext>
            </a:extLst>
          </p:cNvPr>
          <p:cNvCxnSpPr>
            <a:cxnSpLocks/>
          </p:cNvCxnSpPr>
          <p:nvPr/>
        </p:nvCxnSpPr>
        <p:spPr>
          <a:xfrm>
            <a:off x="5280103" y="4080880"/>
            <a:ext cx="698024" cy="393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299E9FC-89F3-468E-8E33-5A8C5F964FB7}"/>
              </a:ext>
            </a:extLst>
          </p:cNvPr>
          <p:cNvSpPr/>
          <p:nvPr/>
        </p:nvSpPr>
        <p:spPr>
          <a:xfrm>
            <a:off x="5082392" y="3025530"/>
            <a:ext cx="2197895" cy="1286954"/>
          </a:xfrm>
          <a:custGeom>
            <a:avLst/>
            <a:gdLst>
              <a:gd name="connsiteX0" fmla="*/ 2295144 w 2295144"/>
              <a:gd name="connsiteY0" fmla="*/ 878245 h 878245"/>
              <a:gd name="connsiteX1" fmla="*/ 1188720 w 2295144"/>
              <a:gd name="connsiteY1" fmla="*/ 421 h 878245"/>
              <a:gd name="connsiteX2" fmla="*/ 0 w 2295144"/>
              <a:gd name="connsiteY2" fmla="*/ 786805 h 878245"/>
              <a:gd name="connsiteX0" fmla="*/ 2482962 w 2482962"/>
              <a:gd name="connsiteY0" fmla="*/ 1286954 h 1286954"/>
              <a:gd name="connsiteX1" fmla="*/ 1188720 w 2482962"/>
              <a:gd name="connsiteY1" fmla="*/ 421 h 1286954"/>
              <a:gd name="connsiteX2" fmla="*/ 0 w 2482962"/>
              <a:gd name="connsiteY2" fmla="*/ 786805 h 1286954"/>
              <a:gd name="connsiteX0" fmla="*/ 2482962 w 2482962"/>
              <a:gd name="connsiteY0" fmla="*/ 1286954 h 1286954"/>
              <a:gd name="connsiteX1" fmla="*/ 1188720 w 2482962"/>
              <a:gd name="connsiteY1" fmla="*/ 421 h 1286954"/>
              <a:gd name="connsiteX2" fmla="*/ 0 w 2482962"/>
              <a:gd name="connsiteY2" fmla="*/ 786805 h 1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2962" h="1286954">
                <a:moveTo>
                  <a:pt x="2482962" y="1286954"/>
                </a:moveTo>
                <a:cubicBezTo>
                  <a:pt x="2293178" y="730972"/>
                  <a:pt x="1571244" y="15661"/>
                  <a:pt x="1188720" y="421"/>
                </a:cubicBezTo>
                <a:cubicBezTo>
                  <a:pt x="806196" y="-14819"/>
                  <a:pt x="403098" y="385993"/>
                  <a:pt x="0" y="786805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8CA5BA-4393-4633-8632-68AF919A5F09}"/>
              </a:ext>
            </a:extLst>
          </p:cNvPr>
          <p:cNvSpPr txBox="1"/>
          <p:nvPr/>
        </p:nvSpPr>
        <p:spPr>
          <a:xfrm>
            <a:off x="6356631" y="249375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tools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F00FA3C-978A-4378-AAC5-07433CF95981}"/>
              </a:ext>
            </a:extLst>
          </p:cNvPr>
          <p:cNvSpPr/>
          <p:nvPr/>
        </p:nvSpPr>
        <p:spPr>
          <a:xfrm>
            <a:off x="5959998" y="2768064"/>
            <a:ext cx="493776" cy="4937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aphic 11" descr="Gears">
            <a:extLst>
              <a:ext uri="{FF2B5EF4-FFF2-40B4-BE49-F238E27FC236}">
                <a16:creationId xmlns:a16="http://schemas.microsoft.com/office/drawing/2014/main" id="{62326CBB-07D7-4732-93B4-32AA9F4D0627}"/>
              </a:ext>
            </a:extLst>
          </p:cNvPr>
          <p:cNvGrpSpPr/>
          <p:nvPr/>
        </p:nvGrpSpPr>
        <p:grpSpPr>
          <a:xfrm rot="20446813" flipH="1">
            <a:off x="6096459" y="2885795"/>
            <a:ext cx="241731" cy="292525"/>
            <a:chOff x="5986457" y="5441275"/>
            <a:chExt cx="621029" cy="751522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B8C2DBC-3905-416B-ADBA-C6E2DE00E05B}"/>
                </a:ext>
              </a:extLst>
            </p:cNvPr>
            <p:cNvSpPr/>
            <p:nvPr/>
          </p:nvSpPr>
          <p:spPr>
            <a:xfrm>
              <a:off x="6201723" y="5441275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CB3DDD6-6CCB-4B21-94EF-8B411B863BB5}"/>
                </a:ext>
              </a:extLst>
            </p:cNvPr>
            <p:cNvSpPr/>
            <p:nvPr/>
          </p:nvSpPr>
          <p:spPr>
            <a:xfrm>
              <a:off x="5986457" y="5787985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FDE6FB5-E9A7-4463-BFC1-B4EE355566C6}"/>
              </a:ext>
            </a:extLst>
          </p:cNvPr>
          <p:cNvSpPr txBox="1"/>
          <p:nvPr/>
        </p:nvSpPr>
        <p:spPr>
          <a:xfrm>
            <a:off x="6831493" y="319714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read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6D6DD7-51EC-4EAD-932F-036FDC1DF124}"/>
              </a:ext>
            </a:extLst>
          </p:cNvPr>
          <p:cNvSpPr txBox="1"/>
          <p:nvPr/>
        </p:nvSpPr>
        <p:spPr>
          <a:xfrm>
            <a:off x="5042066" y="293012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write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D4C30E-A523-4B04-8CFA-387E210C7929}"/>
              </a:ext>
            </a:extLst>
          </p:cNvPr>
          <p:cNvCxnSpPr/>
          <p:nvPr/>
        </p:nvCxnSpPr>
        <p:spPr>
          <a:xfrm>
            <a:off x="5280103" y="5268118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218D27-993E-462C-9A09-885D8A7D4B72}"/>
              </a:ext>
            </a:extLst>
          </p:cNvPr>
          <p:cNvCxnSpPr>
            <a:cxnSpLocks/>
          </p:cNvCxnSpPr>
          <p:nvPr/>
        </p:nvCxnSpPr>
        <p:spPr>
          <a:xfrm flipV="1">
            <a:off x="5270747" y="5102352"/>
            <a:ext cx="0" cy="192024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8E9E052-0DDE-BE77-8DD1-E8E2D059B752}"/>
              </a:ext>
            </a:extLst>
          </p:cNvPr>
          <p:cNvGrpSpPr/>
          <p:nvPr/>
        </p:nvGrpSpPr>
        <p:grpSpPr>
          <a:xfrm>
            <a:off x="6288274" y="4535499"/>
            <a:ext cx="1604994" cy="651605"/>
            <a:chOff x="6083076" y="4941141"/>
            <a:chExt cx="1604994" cy="651605"/>
          </a:xfrm>
        </p:grpSpPr>
        <p:pic>
          <p:nvPicPr>
            <p:cNvPr id="62" name="Picture 6" descr="Research Objects">
              <a:extLst>
                <a:ext uri="{FF2B5EF4-FFF2-40B4-BE49-F238E27FC236}">
                  <a16:creationId xmlns:a16="http://schemas.microsoft.com/office/drawing/2014/main" id="{F6CC897C-AAFE-4C81-887D-6789061C96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03"/>
            <a:stretch/>
          </p:blipFill>
          <p:spPr bwMode="auto">
            <a:xfrm>
              <a:off x="6083076" y="4941141"/>
              <a:ext cx="498287" cy="651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788D37-6FDD-4DD8-95C5-842D92CEFA1C}"/>
                </a:ext>
              </a:extLst>
            </p:cNvPr>
            <p:cNvSpPr txBox="1"/>
            <p:nvPr/>
          </p:nvSpPr>
          <p:spPr>
            <a:xfrm>
              <a:off x="6564108" y="5040800"/>
              <a:ext cx="1123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RO-Crate</a:t>
              </a:r>
              <a:endParaRPr lang="en-US" sz="10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865A874-C272-40C8-B8CB-ABF12363A604}"/>
              </a:ext>
            </a:extLst>
          </p:cNvPr>
          <p:cNvSpPr txBox="1"/>
          <p:nvPr/>
        </p:nvSpPr>
        <p:spPr>
          <a:xfrm>
            <a:off x="2707502" y="4210136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edit</a:t>
            </a:r>
            <a:endParaRPr lang="en-US" i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993B74-212A-43DF-8335-C9765B4EFB4C}"/>
              </a:ext>
            </a:extLst>
          </p:cNvPr>
          <p:cNvSpPr txBox="1"/>
          <p:nvPr/>
        </p:nvSpPr>
        <p:spPr>
          <a:xfrm>
            <a:off x="5069468" y="5678205"/>
            <a:ext cx="1349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*post-commit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931F6B-8565-4763-B40C-4CC636B2F17A}"/>
              </a:ext>
            </a:extLst>
          </p:cNvPr>
          <p:cNvSpPr txBox="1"/>
          <p:nvPr/>
        </p:nvSpPr>
        <p:spPr>
          <a:xfrm>
            <a:off x="5583307" y="5033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1E03AC-30ED-497A-AEF1-EE34C9A8816A}"/>
              </a:ext>
            </a:extLst>
          </p:cNvPr>
          <p:cNvSpPr txBox="1"/>
          <p:nvPr/>
        </p:nvSpPr>
        <p:spPr>
          <a:xfrm>
            <a:off x="5561437" y="40141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6EB18-2C02-02C5-329C-58D087186D16}"/>
              </a:ext>
            </a:extLst>
          </p:cNvPr>
          <p:cNvCxnSpPr/>
          <p:nvPr/>
        </p:nvCxnSpPr>
        <p:spPr>
          <a:xfrm>
            <a:off x="8023303" y="4869849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A1DF8C-A0D4-EE39-2186-EC09FEC3990A}"/>
              </a:ext>
            </a:extLst>
          </p:cNvPr>
          <p:cNvCxnSpPr>
            <a:cxnSpLocks/>
          </p:cNvCxnSpPr>
          <p:nvPr/>
        </p:nvCxnSpPr>
        <p:spPr>
          <a:xfrm flipH="1">
            <a:off x="8018158" y="3848373"/>
            <a:ext cx="476220" cy="3744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06B34CB-3D6C-E45E-63CC-8BB3946BD700}"/>
              </a:ext>
            </a:extLst>
          </p:cNvPr>
          <p:cNvSpPr txBox="1"/>
          <p:nvPr/>
        </p:nvSpPr>
        <p:spPr>
          <a:xfrm>
            <a:off x="8872278" y="3715848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 search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96A80D-1EC2-872D-39E3-0AE8D39299E8}"/>
              </a:ext>
            </a:extLst>
          </p:cNvPr>
          <p:cNvSpPr txBox="1"/>
          <p:nvPr/>
        </p:nvSpPr>
        <p:spPr>
          <a:xfrm>
            <a:off x="8962151" y="5704380"/>
            <a:ext cx="172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publication</a:t>
            </a:r>
          </a:p>
        </p:txBody>
      </p:sp>
      <p:pic>
        <p:nvPicPr>
          <p:cNvPr id="1028" name="Picture 4" descr="Google logo PNG">
            <a:extLst>
              <a:ext uri="{FF2B5EF4-FFF2-40B4-BE49-F238E27FC236}">
                <a16:creationId xmlns:a16="http://schemas.microsoft.com/office/drawing/2014/main" id="{33E3103C-694B-7361-BD1A-8DC44605C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88" y="3104349"/>
            <a:ext cx="1364631" cy="90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074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Oval 2062">
            <a:extLst>
              <a:ext uri="{FF2B5EF4-FFF2-40B4-BE49-F238E27FC236}">
                <a16:creationId xmlns:a16="http://schemas.microsoft.com/office/drawing/2014/main" id="{C6DAE188-4597-5FFE-2599-4E96EBB3390F}"/>
              </a:ext>
            </a:extLst>
          </p:cNvPr>
          <p:cNvSpPr/>
          <p:nvPr/>
        </p:nvSpPr>
        <p:spPr>
          <a:xfrm>
            <a:off x="5013002" y="2785804"/>
            <a:ext cx="2240209" cy="2022987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623CB-15C6-CA84-588A-9C7A5D99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ARC?</a:t>
            </a:r>
          </a:p>
        </p:txBody>
      </p:sp>
      <p:pic>
        <p:nvPicPr>
          <p:cNvPr id="2050" name="Picture 2" descr="Download dan install Git - Tech BodyFitStation">
            <a:extLst>
              <a:ext uri="{FF2B5EF4-FFF2-40B4-BE49-F238E27FC236}">
                <a16:creationId xmlns:a16="http://schemas.microsoft.com/office/drawing/2014/main" id="{9BBEA170-35AD-E3AC-2C50-A4860792B7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223" y="2874116"/>
            <a:ext cx="1846365" cy="184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048">
            <a:extLst>
              <a:ext uri="{FF2B5EF4-FFF2-40B4-BE49-F238E27FC236}">
                <a16:creationId xmlns:a16="http://schemas.microsoft.com/office/drawing/2014/main" id="{FF5B62C5-6480-9FD5-B17D-374A65130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533" y="3034217"/>
            <a:ext cx="1802414" cy="1526165"/>
          </a:xfrm>
          <a:prstGeom prst="rect">
            <a:avLst/>
          </a:prstGeom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D5852F4F-22D5-1877-9AC3-9FA16281E3D2}"/>
              </a:ext>
            </a:extLst>
          </p:cNvPr>
          <p:cNvSpPr txBox="1"/>
          <p:nvPr/>
        </p:nvSpPr>
        <p:spPr>
          <a:xfrm>
            <a:off x="3846830" y="3170022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+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A6C24858-9AE9-16DA-BA23-3BF86ACD80B1}"/>
              </a:ext>
            </a:extLst>
          </p:cNvPr>
          <p:cNvSpPr txBox="1"/>
          <p:nvPr/>
        </p:nvSpPr>
        <p:spPr>
          <a:xfrm>
            <a:off x="8050445" y="3283768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+</a:t>
            </a:r>
          </a:p>
        </p:txBody>
      </p:sp>
      <p:pic>
        <p:nvPicPr>
          <p:cNvPr id="2062" name="Picture 2061">
            <a:extLst>
              <a:ext uri="{FF2B5EF4-FFF2-40B4-BE49-F238E27FC236}">
                <a16:creationId xmlns:a16="http://schemas.microsoft.com/office/drawing/2014/main" id="{2EBABBF3-0B9A-BB7C-E1CE-F87A4A8E0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156" y="3199302"/>
            <a:ext cx="1375864" cy="1432867"/>
          </a:xfrm>
          <a:prstGeom prst="rect">
            <a:avLst/>
          </a:prstGeom>
        </p:spPr>
      </p:pic>
      <p:pic>
        <p:nvPicPr>
          <p:cNvPr id="2061" name="Picture 6" descr="Research Objects">
            <a:extLst>
              <a:ext uri="{FF2B5EF4-FFF2-40B4-BE49-F238E27FC236}">
                <a16:creationId xmlns:a16="http://schemas.microsoft.com/office/drawing/2014/main" id="{49FC2ADE-6C36-FF15-56EF-16918D141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03"/>
          <a:stretch/>
        </p:blipFill>
        <p:spPr bwMode="auto">
          <a:xfrm>
            <a:off x="6428052" y="2427571"/>
            <a:ext cx="985533" cy="128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88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feil: nach rechts 459">
            <a:extLst>
              <a:ext uri="{FF2B5EF4-FFF2-40B4-BE49-F238E27FC236}">
                <a16:creationId xmlns:a16="http://schemas.microsoft.com/office/drawing/2014/main" id="{39032703-436A-84CE-DC33-3864B2E487DD}"/>
              </a:ext>
            </a:extLst>
          </p:cNvPr>
          <p:cNvSpPr/>
          <p:nvPr/>
        </p:nvSpPr>
        <p:spPr>
          <a:xfrm>
            <a:off x="3385373" y="3307990"/>
            <a:ext cx="503302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A9E70B-632E-3523-85E1-4D9C321F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operator workflow</a:t>
            </a:r>
          </a:p>
        </p:txBody>
      </p:sp>
      <p:grpSp>
        <p:nvGrpSpPr>
          <p:cNvPr id="423" name="Gruppieren 422">
            <a:extLst>
              <a:ext uri="{FF2B5EF4-FFF2-40B4-BE49-F238E27FC236}">
                <a16:creationId xmlns:a16="http://schemas.microsoft.com/office/drawing/2014/main" id="{D301AC5D-9648-508E-736D-753F9796768D}"/>
              </a:ext>
            </a:extLst>
          </p:cNvPr>
          <p:cNvGrpSpPr/>
          <p:nvPr/>
        </p:nvGrpSpPr>
        <p:grpSpPr>
          <a:xfrm>
            <a:off x="1508640" y="2235673"/>
            <a:ext cx="1894001" cy="3083031"/>
            <a:chOff x="1508641" y="2604837"/>
            <a:chExt cx="1667212" cy="2713867"/>
          </a:xfrm>
        </p:grpSpPr>
        <p:sp>
          <p:nvSpPr>
            <p:cNvPr id="2" name="TextBox 140">
              <a:extLst>
                <a:ext uri="{FF2B5EF4-FFF2-40B4-BE49-F238E27FC236}">
                  <a16:creationId xmlns:a16="http://schemas.microsoft.com/office/drawing/2014/main" id="{C9D79404-4252-0A3C-54B6-C7FED73D25FE}"/>
                </a:ext>
              </a:extLst>
            </p:cNvPr>
            <p:cNvSpPr txBox="1"/>
            <p:nvPr/>
          </p:nvSpPr>
          <p:spPr>
            <a:xfrm>
              <a:off x="1578558" y="4146984"/>
              <a:ext cx="481855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3" name="Group 150">
              <a:extLst>
                <a:ext uri="{FF2B5EF4-FFF2-40B4-BE49-F238E27FC236}">
                  <a16:creationId xmlns:a16="http://schemas.microsoft.com/office/drawing/2014/main" id="{8AA4F935-F3EF-92AB-687A-747A2957D917}"/>
                </a:ext>
              </a:extLst>
            </p:cNvPr>
            <p:cNvGrpSpPr/>
            <p:nvPr/>
          </p:nvGrpSpPr>
          <p:grpSpPr>
            <a:xfrm>
              <a:off x="1763054" y="3108285"/>
              <a:ext cx="194612" cy="161044"/>
              <a:chOff x="5085481" y="2862781"/>
              <a:chExt cx="1227461" cy="1168495"/>
            </a:xfrm>
          </p:grpSpPr>
          <p:sp>
            <p:nvSpPr>
              <p:cNvPr id="4" name="Freeform: Shape 447">
                <a:extLst>
                  <a:ext uri="{FF2B5EF4-FFF2-40B4-BE49-F238E27FC236}">
                    <a16:creationId xmlns:a16="http://schemas.microsoft.com/office/drawing/2014/main" id="{9916C7E7-3AF0-01A8-E989-D70291C98D3D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: Shape 448">
                <a:extLst>
                  <a:ext uri="{FF2B5EF4-FFF2-40B4-BE49-F238E27FC236}">
                    <a16:creationId xmlns:a16="http://schemas.microsoft.com/office/drawing/2014/main" id="{BAFB8A42-ED21-9AC0-098B-EA29AD0D3BBC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7" name="Graphic 152" descr="Folder">
              <a:extLst>
                <a:ext uri="{FF2B5EF4-FFF2-40B4-BE49-F238E27FC236}">
                  <a16:creationId xmlns:a16="http://schemas.microsoft.com/office/drawing/2014/main" id="{D3A76730-B159-60D2-CF71-9F41E12A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5167" y="3581973"/>
              <a:ext cx="447195" cy="388731"/>
            </a:xfrm>
            <a:prstGeom prst="rect">
              <a:avLst/>
            </a:prstGeom>
          </p:spPr>
        </p:pic>
        <p:grpSp>
          <p:nvGrpSpPr>
            <p:cNvPr id="8" name="Group 153">
              <a:extLst>
                <a:ext uri="{FF2B5EF4-FFF2-40B4-BE49-F238E27FC236}">
                  <a16:creationId xmlns:a16="http://schemas.microsoft.com/office/drawing/2014/main" id="{7AA1AF98-CD1E-8F3F-045E-DB556F5E73BB}"/>
                </a:ext>
              </a:extLst>
            </p:cNvPr>
            <p:cNvGrpSpPr/>
            <p:nvPr/>
          </p:nvGrpSpPr>
          <p:grpSpPr>
            <a:xfrm>
              <a:off x="1555022" y="4873071"/>
              <a:ext cx="607639" cy="369231"/>
              <a:chOff x="1596571" y="5845041"/>
              <a:chExt cx="1006188" cy="611409"/>
            </a:xfrm>
          </p:grpSpPr>
          <p:pic>
            <p:nvPicPr>
              <p:cNvPr id="9" name="Picture 8" descr="isa">
                <a:extLst>
                  <a:ext uri="{FF2B5EF4-FFF2-40B4-BE49-F238E27FC236}">
                    <a16:creationId xmlns:a16="http://schemas.microsoft.com/office/drawing/2014/main" id="{FA009CD2-6A08-564E-9D35-72EAFBB6D5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" name="Group 434">
                <a:extLst>
                  <a:ext uri="{FF2B5EF4-FFF2-40B4-BE49-F238E27FC236}">
                    <a16:creationId xmlns:a16="http://schemas.microsoft.com/office/drawing/2014/main" id="{ACF970DD-CD64-FEA7-83B8-3ED8F8C8C3BB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11" name="Group 435">
                  <a:extLst>
                    <a:ext uri="{FF2B5EF4-FFF2-40B4-BE49-F238E27FC236}">
                      <a16:creationId xmlns:a16="http://schemas.microsoft.com/office/drawing/2014/main" id="{5D28AF62-2C79-9EDE-BF6D-3281B5B1F020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21" name="Rectangle 444">
                    <a:extLst>
                      <a:ext uri="{FF2B5EF4-FFF2-40B4-BE49-F238E27FC236}">
                        <a16:creationId xmlns:a16="http://schemas.microsoft.com/office/drawing/2014/main" id="{450E03BA-EAEF-A5D3-1AE8-FCD5116DDA48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22" name="Straight Connector 445">
                    <a:extLst>
                      <a:ext uri="{FF2B5EF4-FFF2-40B4-BE49-F238E27FC236}">
                        <a16:creationId xmlns:a16="http://schemas.microsoft.com/office/drawing/2014/main" id="{D3DA09C6-3D9B-9CA6-2889-3B42CA0137DD}"/>
                      </a:ext>
                    </a:extLst>
                  </p:cNvPr>
                  <p:cNvCxnSpPr>
                    <a:cxnSpLocks/>
                    <a:stCxn id="21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" name="Straight Connector 446">
                    <a:extLst>
                      <a:ext uri="{FF2B5EF4-FFF2-40B4-BE49-F238E27FC236}">
                        <a16:creationId xmlns:a16="http://schemas.microsoft.com/office/drawing/2014/main" id="{03A1EDE5-8BBD-9AFC-4890-6541B0A745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2" name="Group 436">
                  <a:extLst>
                    <a:ext uri="{FF2B5EF4-FFF2-40B4-BE49-F238E27FC236}">
                      <a16:creationId xmlns:a16="http://schemas.microsoft.com/office/drawing/2014/main" id="{181BCFF0-44ED-4423-2BE7-97C59B762230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17" name="Rectangle 441">
                    <a:extLst>
                      <a:ext uri="{FF2B5EF4-FFF2-40B4-BE49-F238E27FC236}">
                        <a16:creationId xmlns:a16="http://schemas.microsoft.com/office/drawing/2014/main" id="{34A6E5B1-444D-6207-8EF6-C2A13C8B668A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8" name="Straight Connector 442">
                    <a:extLst>
                      <a:ext uri="{FF2B5EF4-FFF2-40B4-BE49-F238E27FC236}">
                        <a16:creationId xmlns:a16="http://schemas.microsoft.com/office/drawing/2014/main" id="{0071BE42-0A66-8B05-44BF-68A2F8DAC6DB}"/>
                      </a:ext>
                    </a:extLst>
                  </p:cNvPr>
                  <p:cNvCxnSpPr>
                    <a:cxnSpLocks/>
                    <a:stCxn id="17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" name="Straight Connector 443">
                    <a:extLst>
                      <a:ext uri="{FF2B5EF4-FFF2-40B4-BE49-F238E27FC236}">
                        <a16:creationId xmlns:a16="http://schemas.microsoft.com/office/drawing/2014/main" id="{735D7F17-24C7-EE4A-1363-5CD0972133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3" name="Group 437">
                  <a:extLst>
                    <a:ext uri="{FF2B5EF4-FFF2-40B4-BE49-F238E27FC236}">
                      <a16:creationId xmlns:a16="http://schemas.microsoft.com/office/drawing/2014/main" id="{90EF786D-6A33-1DCD-8E54-083FFFF9F63D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14" name="Rectangle 438">
                    <a:extLst>
                      <a:ext uri="{FF2B5EF4-FFF2-40B4-BE49-F238E27FC236}">
                        <a16:creationId xmlns:a16="http://schemas.microsoft.com/office/drawing/2014/main" id="{BE641520-69E0-8CAC-DEFB-D4ED296C12A9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5" name="Straight Connector 439">
                    <a:extLst>
                      <a:ext uri="{FF2B5EF4-FFF2-40B4-BE49-F238E27FC236}">
                        <a16:creationId xmlns:a16="http://schemas.microsoft.com/office/drawing/2014/main" id="{36EE1872-C85C-C88F-9322-57F47E86A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" name="Straight Connector 440">
                    <a:extLst>
                      <a:ext uri="{FF2B5EF4-FFF2-40B4-BE49-F238E27FC236}">
                        <a16:creationId xmlns:a16="http://schemas.microsoft.com/office/drawing/2014/main" id="{739A6621-A8F7-07CF-9917-3323C24A4A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cxnSp>
          <p:nvCxnSpPr>
            <p:cNvPr id="35" name="Straight Connector 164">
              <a:extLst>
                <a:ext uri="{FF2B5EF4-FFF2-40B4-BE49-F238E27FC236}">
                  <a16:creationId xmlns:a16="http://schemas.microsoft.com/office/drawing/2014/main" id="{2EDCEF3F-C5AD-ED27-D5DC-C4CB2C420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2565" y="3584777"/>
              <a:ext cx="0" cy="214968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6" name="Straight Connector 165">
              <a:extLst>
                <a:ext uri="{FF2B5EF4-FFF2-40B4-BE49-F238E27FC236}">
                  <a16:creationId xmlns:a16="http://schemas.microsoft.com/office/drawing/2014/main" id="{951008D6-830D-5630-DF18-25C0CD35F5E7}"/>
                </a:ext>
              </a:extLst>
            </p:cNvPr>
            <p:cNvCxnSpPr/>
            <p:nvPr/>
          </p:nvCxnSpPr>
          <p:spPr>
            <a:xfrm>
              <a:off x="1508641" y="2826169"/>
              <a:ext cx="288541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37" name="Graphic 166" descr="Folder">
              <a:extLst>
                <a:ext uri="{FF2B5EF4-FFF2-40B4-BE49-F238E27FC236}">
                  <a16:creationId xmlns:a16="http://schemas.microsoft.com/office/drawing/2014/main" id="{3E0DF169-2493-94B6-C8F6-EB460C2A3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8925" y="2931665"/>
              <a:ext cx="552208" cy="480016"/>
            </a:xfrm>
            <a:prstGeom prst="rect">
              <a:avLst/>
            </a:prstGeom>
          </p:spPr>
        </p:pic>
        <p:sp>
          <p:nvSpPr>
            <p:cNvPr id="38" name="TextBox 167">
              <a:extLst>
                <a:ext uri="{FF2B5EF4-FFF2-40B4-BE49-F238E27FC236}">
                  <a16:creationId xmlns:a16="http://schemas.microsoft.com/office/drawing/2014/main" id="{1E2F2D31-7F00-C771-D16D-141553868023}"/>
                </a:ext>
              </a:extLst>
            </p:cNvPr>
            <p:cNvSpPr txBox="1"/>
            <p:nvPr/>
          </p:nvSpPr>
          <p:spPr>
            <a:xfrm>
              <a:off x="1609046" y="3292485"/>
              <a:ext cx="519985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39" name="Straight Connector 168">
              <a:extLst>
                <a:ext uri="{FF2B5EF4-FFF2-40B4-BE49-F238E27FC236}">
                  <a16:creationId xmlns:a16="http://schemas.microsoft.com/office/drawing/2014/main" id="{D02378FC-CCD9-E33F-40E7-72E0C2D42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88" y="2843868"/>
              <a:ext cx="0" cy="15739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53" name="TextBox 176">
              <a:extLst>
                <a:ext uri="{FF2B5EF4-FFF2-40B4-BE49-F238E27FC236}">
                  <a16:creationId xmlns:a16="http://schemas.microsoft.com/office/drawing/2014/main" id="{A712F508-BFA6-5DD4-D24A-5DAE21991189}"/>
                </a:ext>
              </a:extLst>
            </p:cNvPr>
            <p:cNvSpPr txBox="1"/>
            <p:nvPr/>
          </p:nvSpPr>
          <p:spPr>
            <a:xfrm>
              <a:off x="1712478" y="4510038"/>
              <a:ext cx="25166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cxnSp>
          <p:nvCxnSpPr>
            <p:cNvPr id="70" name="Straight Connector 180">
              <a:extLst>
                <a:ext uri="{FF2B5EF4-FFF2-40B4-BE49-F238E27FC236}">
                  <a16:creationId xmlns:a16="http://schemas.microsoft.com/office/drawing/2014/main" id="{AF71672B-AE86-AB2B-67B4-151D923160DC}"/>
                </a:ext>
              </a:extLst>
            </p:cNvPr>
            <p:cNvCxnSpPr/>
            <p:nvPr/>
          </p:nvCxnSpPr>
          <p:spPr>
            <a:xfrm>
              <a:off x="2337043" y="2839617"/>
              <a:ext cx="215120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71" name="Straight Connector 181">
              <a:extLst>
                <a:ext uri="{FF2B5EF4-FFF2-40B4-BE49-F238E27FC236}">
                  <a16:creationId xmlns:a16="http://schemas.microsoft.com/office/drawing/2014/main" id="{07871BD6-82C3-DA11-43A0-9B0ACE3E3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783" y="2943964"/>
              <a:ext cx="0" cy="166179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72" name="Straight Connector 182">
              <a:extLst>
                <a:ext uri="{FF2B5EF4-FFF2-40B4-BE49-F238E27FC236}">
                  <a16:creationId xmlns:a16="http://schemas.microsoft.com/office/drawing/2014/main" id="{8524929C-782B-678C-58CD-949449E93157}"/>
                </a:ext>
              </a:extLst>
            </p:cNvPr>
            <p:cNvCxnSpPr>
              <a:cxnSpLocks/>
            </p:cNvCxnSpPr>
            <p:nvPr/>
          </p:nvCxnSpPr>
          <p:spPr>
            <a:xfrm>
              <a:off x="2165781" y="3198813"/>
              <a:ext cx="38612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73" name="Straight Connector 183">
              <a:extLst>
                <a:ext uri="{FF2B5EF4-FFF2-40B4-BE49-F238E27FC236}">
                  <a16:creationId xmlns:a16="http://schemas.microsoft.com/office/drawing/2014/main" id="{30A6EF11-9B65-BDB5-DBA0-714626DE3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00997" y="4031728"/>
              <a:ext cx="10847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74" name="TextBox 184">
              <a:extLst>
                <a:ext uri="{FF2B5EF4-FFF2-40B4-BE49-F238E27FC236}">
                  <a16:creationId xmlns:a16="http://schemas.microsoft.com/office/drawing/2014/main" id="{B06A057F-4C56-0D8F-0EDB-C5A28696B509}"/>
                </a:ext>
              </a:extLst>
            </p:cNvPr>
            <p:cNvSpPr txBox="1"/>
            <p:nvPr/>
          </p:nvSpPr>
          <p:spPr>
            <a:xfrm>
              <a:off x="2577612" y="2903766"/>
              <a:ext cx="5982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Growth</a:t>
              </a:r>
            </a:p>
          </p:txBody>
        </p:sp>
        <p:pic>
          <p:nvPicPr>
            <p:cNvPr id="75" name="Graphic 185" descr="Folder">
              <a:extLst>
                <a:ext uri="{FF2B5EF4-FFF2-40B4-BE49-F238E27FC236}">
                  <a16:creationId xmlns:a16="http://schemas.microsoft.com/office/drawing/2014/main" id="{7555229C-E161-743E-F556-9373B9273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4234" y="2604837"/>
              <a:ext cx="447195" cy="388731"/>
            </a:xfrm>
            <a:prstGeom prst="rect">
              <a:avLst/>
            </a:prstGeom>
          </p:spPr>
        </p:pic>
        <p:grpSp>
          <p:nvGrpSpPr>
            <p:cNvPr id="76" name="Group 186">
              <a:extLst>
                <a:ext uri="{FF2B5EF4-FFF2-40B4-BE49-F238E27FC236}">
                  <a16:creationId xmlns:a16="http://schemas.microsoft.com/office/drawing/2014/main" id="{06712693-2732-AAD5-F1EC-A20FB66E5D16}"/>
                </a:ext>
              </a:extLst>
            </p:cNvPr>
            <p:cNvGrpSpPr/>
            <p:nvPr/>
          </p:nvGrpSpPr>
          <p:grpSpPr>
            <a:xfrm>
              <a:off x="2801455" y="2748075"/>
              <a:ext cx="157603" cy="130418"/>
              <a:chOff x="5085481" y="2862781"/>
              <a:chExt cx="1227461" cy="1168495"/>
            </a:xfrm>
          </p:grpSpPr>
          <p:sp>
            <p:nvSpPr>
              <p:cNvPr id="77" name="Freeform: Shape 405">
                <a:extLst>
                  <a:ext uri="{FF2B5EF4-FFF2-40B4-BE49-F238E27FC236}">
                    <a16:creationId xmlns:a16="http://schemas.microsoft.com/office/drawing/2014/main" id="{F47F72BD-EE79-2C90-C67E-E682369C403D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: Shape 406">
                <a:extLst>
                  <a:ext uri="{FF2B5EF4-FFF2-40B4-BE49-F238E27FC236}">
                    <a16:creationId xmlns:a16="http://schemas.microsoft.com/office/drawing/2014/main" id="{11277C12-6D5C-4F82-307B-BB1C9B83101A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9" name="TextBox 187">
              <a:extLst>
                <a:ext uri="{FF2B5EF4-FFF2-40B4-BE49-F238E27FC236}">
                  <a16:creationId xmlns:a16="http://schemas.microsoft.com/office/drawing/2014/main" id="{A6EBB115-08DF-D1E5-3F3B-50B8533F3B44}"/>
                </a:ext>
              </a:extLst>
            </p:cNvPr>
            <p:cNvSpPr txBox="1"/>
            <p:nvPr/>
          </p:nvSpPr>
          <p:spPr>
            <a:xfrm>
              <a:off x="2747587" y="3083052"/>
              <a:ext cx="248836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80" name="TextBox 188">
              <a:extLst>
                <a:ext uri="{FF2B5EF4-FFF2-40B4-BE49-F238E27FC236}">
                  <a16:creationId xmlns:a16="http://schemas.microsoft.com/office/drawing/2014/main" id="{12FA0180-C80E-E162-6A40-856232CCBC0A}"/>
                </a:ext>
              </a:extLst>
            </p:cNvPr>
            <p:cNvSpPr txBox="1"/>
            <p:nvPr/>
          </p:nvSpPr>
          <p:spPr>
            <a:xfrm>
              <a:off x="1737092" y="5088227"/>
              <a:ext cx="80808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81" name="Graphic 189" descr="Folder">
              <a:extLst>
                <a:ext uri="{FF2B5EF4-FFF2-40B4-BE49-F238E27FC236}">
                  <a16:creationId xmlns:a16="http://schemas.microsoft.com/office/drawing/2014/main" id="{B2725A89-C9C5-2486-A8FC-8CAF98EE4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3631" y="3769700"/>
              <a:ext cx="552208" cy="480015"/>
            </a:xfrm>
            <a:prstGeom prst="rect">
              <a:avLst/>
            </a:prstGeom>
          </p:spPr>
        </p:pic>
        <p:grpSp>
          <p:nvGrpSpPr>
            <p:cNvPr id="82" name="Group 190">
              <a:extLst>
                <a:ext uri="{FF2B5EF4-FFF2-40B4-BE49-F238E27FC236}">
                  <a16:creationId xmlns:a16="http://schemas.microsoft.com/office/drawing/2014/main" id="{5D50E224-5D17-CCA3-927A-46C68C249E45}"/>
                </a:ext>
              </a:extLst>
            </p:cNvPr>
            <p:cNvGrpSpPr/>
            <p:nvPr/>
          </p:nvGrpSpPr>
          <p:grpSpPr>
            <a:xfrm>
              <a:off x="2212154" y="3785743"/>
              <a:ext cx="215380" cy="212515"/>
              <a:chOff x="2671997" y="3118789"/>
              <a:chExt cx="478371" cy="510891"/>
            </a:xfrm>
          </p:grpSpPr>
          <p:cxnSp>
            <p:nvCxnSpPr>
              <p:cNvPr id="83" name="Straight Connector 403">
                <a:extLst>
                  <a:ext uri="{FF2B5EF4-FFF2-40B4-BE49-F238E27FC236}">
                    <a16:creationId xmlns:a16="http://schemas.microsoft.com/office/drawing/2014/main" id="{A36E16BA-1F6B-B429-2247-C14518FDC8A5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84" name="Straight Connector 404">
                <a:extLst>
                  <a:ext uri="{FF2B5EF4-FFF2-40B4-BE49-F238E27FC236}">
                    <a16:creationId xmlns:a16="http://schemas.microsoft.com/office/drawing/2014/main" id="{AF98AE94-9670-C24E-C1EA-3B75430C4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85" name="TextBox 191">
              <a:extLst>
                <a:ext uri="{FF2B5EF4-FFF2-40B4-BE49-F238E27FC236}">
                  <a16:creationId xmlns:a16="http://schemas.microsoft.com/office/drawing/2014/main" id="{5E16F284-EF2A-6B04-92BC-B9192FB70458}"/>
                </a:ext>
              </a:extLst>
            </p:cNvPr>
            <p:cNvSpPr txBox="1"/>
            <p:nvPr/>
          </p:nvSpPr>
          <p:spPr>
            <a:xfrm>
              <a:off x="2308425" y="3880902"/>
              <a:ext cx="8018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dirty="0">
                  <a:solidFill>
                    <a:srgbClr val="3A3838"/>
                  </a:solidFill>
                </a:rPr>
                <a:t>Proteomics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Box 192">
              <a:extLst>
                <a:ext uri="{FF2B5EF4-FFF2-40B4-BE49-F238E27FC236}">
                  <a16:creationId xmlns:a16="http://schemas.microsoft.com/office/drawing/2014/main" id="{C1BF7246-31E3-C526-2C4A-F2C17AE3C799}"/>
                </a:ext>
              </a:extLst>
            </p:cNvPr>
            <p:cNvSpPr txBox="1"/>
            <p:nvPr/>
          </p:nvSpPr>
          <p:spPr>
            <a:xfrm>
              <a:off x="2511558" y="4139198"/>
              <a:ext cx="25166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87" name="Group 193">
              <a:extLst>
                <a:ext uri="{FF2B5EF4-FFF2-40B4-BE49-F238E27FC236}">
                  <a16:creationId xmlns:a16="http://schemas.microsoft.com/office/drawing/2014/main" id="{95D0184F-15CD-B2AE-FCA8-4DF614877114}"/>
                </a:ext>
              </a:extLst>
            </p:cNvPr>
            <p:cNvGrpSpPr/>
            <p:nvPr/>
          </p:nvGrpSpPr>
          <p:grpSpPr>
            <a:xfrm>
              <a:off x="1686862" y="3931953"/>
              <a:ext cx="277277" cy="174805"/>
              <a:chOff x="2846189" y="2844264"/>
              <a:chExt cx="616235" cy="388496"/>
            </a:xfrm>
          </p:grpSpPr>
          <p:sp>
            <p:nvSpPr>
              <p:cNvPr id="88" name="Freeform: Shape 400">
                <a:extLst>
                  <a:ext uri="{FF2B5EF4-FFF2-40B4-BE49-F238E27FC236}">
                    <a16:creationId xmlns:a16="http://schemas.microsoft.com/office/drawing/2014/main" id="{1D26F6E0-A537-3EFC-8A22-6DB79D42E3B3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89" name="Freeform: Shape 401">
                <a:extLst>
                  <a:ext uri="{FF2B5EF4-FFF2-40B4-BE49-F238E27FC236}">
                    <a16:creationId xmlns:a16="http://schemas.microsoft.com/office/drawing/2014/main" id="{2F9E9BB9-FE79-F363-BDB0-B82F9BD2D9EF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90" name="Freeform: Shape 402">
                <a:extLst>
                  <a:ext uri="{FF2B5EF4-FFF2-40B4-BE49-F238E27FC236}">
                    <a16:creationId xmlns:a16="http://schemas.microsoft.com/office/drawing/2014/main" id="{A6B585BC-052F-54A5-45A6-268C078789AB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91" name="Group 194">
              <a:extLst>
                <a:ext uri="{FF2B5EF4-FFF2-40B4-BE49-F238E27FC236}">
                  <a16:creationId xmlns:a16="http://schemas.microsoft.com/office/drawing/2014/main" id="{AA63B0BC-D633-F8C8-BB54-DAE360B396F0}"/>
                </a:ext>
              </a:extLst>
            </p:cNvPr>
            <p:cNvGrpSpPr/>
            <p:nvPr/>
          </p:nvGrpSpPr>
          <p:grpSpPr>
            <a:xfrm>
              <a:off x="2584829" y="3720599"/>
              <a:ext cx="213476" cy="134582"/>
              <a:chOff x="2846189" y="2844264"/>
              <a:chExt cx="616235" cy="388496"/>
            </a:xfrm>
          </p:grpSpPr>
          <p:sp>
            <p:nvSpPr>
              <p:cNvPr id="92" name="Freeform: Shape 397">
                <a:extLst>
                  <a:ext uri="{FF2B5EF4-FFF2-40B4-BE49-F238E27FC236}">
                    <a16:creationId xmlns:a16="http://schemas.microsoft.com/office/drawing/2014/main" id="{E2639A58-C3B1-35ED-ACD5-C1AAB72D1B69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93" name="Freeform: Shape 398">
                <a:extLst>
                  <a:ext uri="{FF2B5EF4-FFF2-40B4-BE49-F238E27FC236}">
                    <a16:creationId xmlns:a16="http://schemas.microsoft.com/office/drawing/2014/main" id="{056F4F44-3B94-DE3C-7F36-3B7BD6C84993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94" name="Freeform: Shape 399">
                <a:extLst>
                  <a:ext uri="{FF2B5EF4-FFF2-40B4-BE49-F238E27FC236}">
                    <a16:creationId xmlns:a16="http://schemas.microsoft.com/office/drawing/2014/main" id="{1433FB48-A223-4CC1-F73B-A1589F964C98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cxnSp>
          <p:nvCxnSpPr>
            <p:cNvPr id="153" name="Straight Connector 331">
              <a:extLst>
                <a:ext uri="{FF2B5EF4-FFF2-40B4-BE49-F238E27FC236}">
                  <a16:creationId xmlns:a16="http://schemas.microsoft.com/office/drawing/2014/main" id="{8D67098D-FD69-677A-96FB-63F2B6F4F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9458" y="4369725"/>
              <a:ext cx="0" cy="15739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173" name="Group 333">
              <a:extLst>
                <a:ext uri="{FF2B5EF4-FFF2-40B4-BE49-F238E27FC236}">
                  <a16:creationId xmlns:a16="http://schemas.microsoft.com/office/drawing/2014/main" id="{B5C6F27E-9593-E594-06CC-24CE0863E2D2}"/>
                </a:ext>
              </a:extLst>
            </p:cNvPr>
            <p:cNvGrpSpPr/>
            <p:nvPr/>
          </p:nvGrpSpPr>
          <p:grpSpPr>
            <a:xfrm flipV="1">
              <a:off x="2215031" y="4016343"/>
              <a:ext cx="215380" cy="212515"/>
              <a:chOff x="2671997" y="3118789"/>
              <a:chExt cx="478371" cy="510891"/>
            </a:xfrm>
          </p:grpSpPr>
          <p:cxnSp>
            <p:nvCxnSpPr>
              <p:cNvPr id="174" name="Straight Connector 334">
                <a:extLst>
                  <a:ext uri="{FF2B5EF4-FFF2-40B4-BE49-F238E27FC236}">
                    <a16:creationId xmlns:a16="http://schemas.microsoft.com/office/drawing/2014/main" id="{0D49DBDC-51B4-1DF7-3F99-C14600BC6608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75" name="Straight Connector 335">
                <a:extLst>
                  <a:ext uri="{FF2B5EF4-FFF2-40B4-BE49-F238E27FC236}">
                    <a16:creationId xmlns:a16="http://schemas.microsoft.com/office/drawing/2014/main" id="{2F64F37B-B3ED-FAC9-AAAD-56AFCE78B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</p:grpSp>
      <p:pic>
        <p:nvPicPr>
          <p:cNvPr id="351" name="Graphic 34" descr="User">
            <a:extLst>
              <a:ext uri="{FF2B5EF4-FFF2-40B4-BE49-F238E27FC236}">
                <a16:creationId xmlns:a16="http://schemas.microsoft.com/office/drawing/2014/main" id="{860741F2-83F2-627E-AE13-C42CF9C83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348866" y="1212051"/>
            <a:ext cx="779931" cy="779933"/>
          </a:xfrm>
          <a:prstGeom prst="rect">
            <a:avLst/>
          </a:prstGeom>
        </p:spPr>
      </p:pic>
      <p:sp>
        <p:nvSpPr>
          <p:cNvPr id="352" name="TextBox 35">
            <a:extLst>
              <a:ext uri="{FF2B5EF4-FFF2-40B4-BE49-F238E27FC236}">
                <a16:creationId xmlns:a16="http://schemas.microsoft.com/office/drawing/2014/main" id="{6927737E-4048-6AEB-815D-197A1A414D65}"/>
              </a:ext>
            </a:extLst>
          </p:cNvPr>
          <p:cNvSpPr txBox="1"/>
          <p:nvPr/>
        </p:nvSpPr>
        <p:spPr>
          <a:xfrm>
            <a:off x="5949992" y="1212051"/>
            <a:ext cx="150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facility operator</a:t>
            </a:r>
          </a:p>
        </p:txBody>
      </p:sp>
      <p:pic>
        <p:nvPicPr>
          <p:cNvPr id="353" name="Graphic 39" descr="Microscope with solid fill">
            <a:extLst>
              <a:ext uri="{FF2B5EF4-FFF2-40B4-BE49-F238E27FC236}">
                <a16:creationId xmlns:a16="http://schemas.microsoft.com/office/drawing/2014/main" id="{21F81F56-A466-AEFF-2925-1768420D63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6354" y="1437050"/>
            <a:ext cx="685800" cy="685800"/>
          </a:xfrm>
          <a:prstGeom prst="rect">
            <a:avLst/>
          </a:prstGeom>
        </p:spPr>
      </p:pic>
      <p:sp>
        <p:nvSpPr>
          <p:cNvPr id="357" name="Content Placeholder 5">
            <a:extLst>
              <a:ext uri="{FF2B5EF4-FFF2-40B4-BE49-F238E27FC236}">
                <a16:creationId xmlns:a16="http://schemas.microsoft.com/office/drawing/2014/main" id="{51AD439D-575D-D1F6-45C4-E3877E09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457" y="6023427"/>
            <a:ext cx="9691914" cy="4728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Persistence and identity is ensured by ARC – versioning system</a:t>
            </a:r>
          </a:p>
        </p:txBody>
      </p:sp>
      <p:grpSp>
        <p:nvGrpSpPr>
          <p:cNvPr id="422" name="Gruppieren 421">
            <a:extLst>
              <a:ext uri="{FF2B5EF4-FFF2-40B4-BE49-F238E27FC236}">
                <a16:creationId xmlns:a16="http://schemas.microsoft.com/office/drawing/2014/main" id="{C38FC0E3-B8C2-FA87-A5AE-0E94CE1630E7}"/>
              </a:ext>
            </a:extLst>
          </p:cNvPr>
          <p:cNvGrpSpPr/>
          <p:nvPr/>
        </p:nvGrpSpPr>
        <p:grpSpPr>
          <a:xfrm>
            <a:off x="9045903" y="2261950"/>
            <a:ext cx="1926237" cy="3135504"/>
            <a:chOff x="8423307" y="2277462"/>
            <a:chExt cx="1667212" cy="2713867"/>
          </a:xfrm>
        </p:grpSpPr>
        <p:sp>
          <p:nvSpPr>
            <p:cNvPr id="358" name="TextBox 140">
              <a:extLst>
                <a:ext uri="{FF2B5EF4-FFF2-40B4-BE49-F238E27FC236}">
                  <a16:creationId xmlns:a16="http://schemas.microsoft.com/office/drawing/2014/main" id="{F21544F1-DC58-18AC-4C7C-9421843B3DD8}"/>
                </a:ext>
              </a:extLst>
            </p:cNvPr>
            <p:cNvSpPr txBox="1"/>
            <p:nvPr/>
          </p:nvSpPr>
          <p:spPr>
            <a:xfrm>
              <a:off x="8493224" y="3819609"/>
              <a:ext cx="481855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359" name="Group 150">
              <a:extLst>
                <a:ext uri="{FF2B5EF4-FFF2-40B4-BE49-F238E27FC236}">
                  <a16:creationId xmlns:a16="http://schemas.microsoft.com/office/drawing/2014/main" id="{85F51B1E-1DE8-38AA-94D7-733FB534C0A0}"/>
                </a:ext>
              </a:extLst>
            </p:cNvPr>
            <p:cNvGrpSpPr/>
            <p:nvPr/>
          </p:nvGrpSpPr>
          <p:grpSpPr>
            <a:xfrm>
              <a:off x="8677720" y="2780910"/>
              <a:ext cx="194612" cy="161044"/>
              <a:chOff x="5085481" y="2862781"/>
              <a:chExt cx="1227461" cy="1168495"/>
            </a:xfrm>
          </p:grpSpPr>
          <p:sp>
            <p:nvSpPr>
              <p:cNvPr id="360" name="Freeform: Shape 447">
                <a:extLst>
                  <a:ext uri="{FF2B5EF4-FFF2-40B4-BE49-F238E27FC236}">
                    <a16:creationId xmlns:a16="http://schemas.microsoft.com/office/drawing/2014/main" id="{F8684A22-B161-2C8E-3A1B-FE8ABBED087F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Freeform: Shape 448">
                <a:extLst>
                  <a:ext uri="{FF2B5EF4-FFF2-40B4-BE49-F238E27FC236}">
                    <a16:creationId xmlns:a16="http://schemas.microsoft.com/office/drawing/2014/main" id="{26C11812-344B-2749-4B6E-91DFA6DE54A0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362" name="Graphic 152" descr="Folder">
              <a:extLst>
                <a:ext uri="{FF2B5EF4-FFF2-40B4-BE49-F238E27FC236}">
                  <a16:creationId xmlns:a16="http://schemas.microsoft.com/office/drawing/2014/main" id="{6B553576-2260-5042-2BE2-061C6419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89833" y="3254598"/>
              <a:ext cx="447195" cy="388731"/>
            </a:xfrm>
            <a:prstGeom prst="rect">
              <a:avLst/>
            </a:prstGeom>
          </p:spPr>
        </p:pic>
        <p:grpSp>
          <p:nvGrpSpPr>
            <p:cNvPr id="363" name="Group 153">
              <a:extLst>
                <a:ext uri="{FF2B5EF4-FFF2-40B4-BE49-F238E27FC236}">
                  <a16:creationId xmlns:a16="http://schemas.microsoft.com/office/drawing/2014/main" id="{E4F00723-088D-AA9D-E961-11647D1F589F}"/>
                </a:ext>
              </a:extLst>
            </p:cNvPr>
            <p:cNvGrpSpPr/>
            <p:nvPr/>
          </p:nvGrpSpPr>
          <p:grpSpPr>
            <a:xfrm>
              <a:off x="8469688" y="4545696"/>
              <a:ext cx="607639" cy="369231"/>
              <a:chOff x="1596571" y="5845041"/>
              <a:chExt cx="1006188" cy="611409"/>
            </a:xfrm>
          </p:grpSpPr>
          <p:pic>
            <p:nvPicPr>
              <p:cNvPr id="364" name="Picture 8" descr="isa">
                <a:extLst>
                  <a:ext uri="{FF2B5EF4-FFF2-40B4-BE49-F238E27FC236}">
                    <a16:creationId xmlns:a16="http://schemas.microsoft.com/office/drawing/2014/main" id="{24A22856-D42C-4B48-6C76-2971E9F57B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5" name="Group 434">
                <a:extLst>
                  <a:ext uri="{FF2B5EF4-FFF2-40B4-BE49-F238E27FC236}">
                    <a16:creationId xmlns:a16="http://schemas.microsoft.com/office/drawing/2014/main" id="{194404E7-8380-2700-5167-A1966A0D4C11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366" name="Group 435">
                  <a:extLst>
                    <a:ext uri="{FF2B5EF4-FFF2-40B4-BE49-F238E27FC236}">
                      <a16:creationId xmlns:a16="http://schemas.microsoft.com/office/drawing/2014/main" id="{D7001428-4415-9A61-726B-188F76568CED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375" name="Rectangle 444">
                    <a:extLst>
                      <a:ext uri="{FF2B5EF4-FFF2-40B4-BE49-F238E27FC236}">
                        <a16:creationId xmlns:a16="http://schemas.microsoft.com/office/drawing/2014/main" id="{705AE740-9B74-18FD-0611-C7D588371256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376" name="Straight Connector 445">
                    <a:extLst>
                      <a:ext uri="{FF2B5EF4-FFF2-40B4-BE49-F238E27FC236}">
                        <a16:creationId xmlns:a16="http://schemas.microsoft.com/office/drawing/2014/main" id="{399C829F-B106-C815-0792-8A18153CEE6E}"/>
                      </a:ext>
                    </a:extLst>
                  </p:cNvPr>
                  <p:cNvCxnSpPr>
                    <a:cxnSpLocks/>
                    <a:stCxn id="375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7" name="Straight Connector 446">
                    <a:extLst>
                      <a:ext uri="{FF2B5EF4-FFF2-40B4-BE49-F238E27FC236}">
                        <a16:creationId xmlns:a16="http://schemas.microsoft.com/office/drawing/2014/main" id="{A5A0E742-47C9-FB77-1171-7B7A59FE6F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7" name="Group 436">
                  <a:extLst>
                    <a:ext uri="{FF2B5EF4-FFF2-40B4-BE49-F238E27FC236}">
                      <a16:creationId xmlns:a16="http://schemas.microsoft.com/office/drawing/2014/main" id="{45D51158-F7C1-C95A-C575-88E0A09E3991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372" name="Rectangle 441">
                    <a:extLst>
                      <a:ext uri="{FF2B5EF4-FFF2-40B4-BE49-F238E27FC236}">
                        <a16:creationId xmlns:a16="http://schemas.microsoft.com/office/drawing/2014/main" id="{42AB3993-BE6C-4AC2-8A7B-C65911B3A30A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373" name="Straight Connector 442">
                    <a:extLst>
                      <a:ext uri="{FF2B5EF4-FFF2-40B4-BE49-F238E27FC236}">
                        <a16:creationId xmlns:a16="http://schemas.microsoft.com/office/drawing/2014/main" id="{D97CD379-9CB3-E491-1060-3D30102F5E6C}"/>
                      </a:ext>
                    </a:extLst>
                  </p:cNvPr>
                  <p:cNvCxnSpPr>
                    <a:cxnSpLocks/>
                    <a:stCxn id="372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4" name="Straight Connector 443">
                    <a:extLst>
                      <a:ext uri="{FF2B5EF4-FFF2-40B4-BE49-F238E27FC236}">
                        <a16:creationId xmlns:a16="http://schemas.microsoft.com/office/drawing/2014/main" id="{8BA92DF7-88F9-0136-C426-858BAFEA0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8" name="Group 437">
                  <a:extLst>
                    <a:ext uri="{FF2B5EF4-FFF2-40B4-BE49-F238E27FC236}">
                      <a16:creationId xmlns:a16="http://schemas.microsoft.com/office/drawing/2014/main" id="{7EF61358-445D-DE76-96BC-5C6FD5ED2E6B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369" name="Rectangle 438">
                    <a:extLst>
                      <a:ext uri="{FF2B5EF4-FFF2-40B4-BE49-F238E27FC236}">
                        <a16:creationId xmlns:a16="http://schemas.microsoft.com/office/drawing/2014/main" id="{DBDCFE9D-8F98-2940-675D-E4B4A2BBD0C0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370" name="Straight Connector 439">
                    <a:extLst>
                      <a:ext uri="{FF2B5EF4-FFF2-40B4-BE49-F238E27FC236}">
                        <a16:creationId xmlns:a16="http://schemas.microsoft.com/office/drawing/2014/main" id="{8A3345CC-7FB8-36CF-DD59-76F77E0146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1" name="Straight Connector 440">
                    <a:extLst>
                      <a:ext uri="{FF2B5EF4-FFF2-40B4-BE49-F238E27FC236}">
                        <a16:creationId xmlns:a16="http://schemas.microsoft.com/office/drawing/2014/main" id="{B0138635-F0BA-F89E-4C64-3DC6DE3B47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cxnSp>
          <p:nvCxnSpPr>
            <p:cNvPr id="378" name="Straight Connector 164">
              <a:extLst>
                <a:ext uri="{FF2B5EF4-FFF2-40B4-BE49-F238E27FC236}">
                  <a16:creationId xmlns:a16="http://schemas.microsoft.com/office/drawing/2014/main" id="{4B3D2C85-1257-9451-4FA1-5E4B6084E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7231" y="3257402"/>
              <a:ext cx="0" cy="214968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79" name="Straight Connector 165">
              <a:extLst>
                <a:ext uri="{FF2B5EF4-FFF2-40B4-BE49-F238E27FC236}">
                  <a16:creationId xmlns:a16="http://schemas.microsoft.com/office/drawing/2014/main" id="{FD132783-274D-0ED5-CBDB-3711C8395EAB}"/>
                </a:ext>
              </a:extLst>
            </p:cNvPr>
            <p:cNvCxnSpPr/>
            <p:nvPr/>
          </p:nvCxnSpPr>
          <p:spPr>
            <a:xfrm>
              <a:off x="8423307" y="2498794"/>
              <a:ext cx="288541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380" name="Graphic 166" descr="Folder">
              <a:extLst>
                <a:ext uri="{FF2B5EF4-FFF2-40B4-BE49-F238E27FC236}">
                  <a16:creationId xmlns:a16="http://schemas.microsoft.com/office/drawing/2014/main" id="{C7AD06FE-3C9C-2676-9705-F6918EA5F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03591" y="2604290"/>
              <a:ext cx="552208" cy="480016"/>
            </a:xfrm>
            <a:prstGeom prst="rect">
              <a:avLst/>
            </a:prstGeom>
          </p:spPr>
        </p:pic>
        <p:sp>
          <p:nvSpPr>
            <p:cNvPr id="381" name="TextBox 167">
              <a:extLst>
                <a:ext uri="{FF2B5EF4-FFF2-40B4-BE49-F238E27FC236}">
                  <a16:creationId xmlns:a16="http://schemas.microsoft.com/office/drawing/2014/main" id="{4C39F694-B56D-531B-82A8-F1256F2520C1}"/>
                </a:ext>
              </a:extLst>
            </p:cNvPr>
            <p:cNvSpPr txBox="1"/>
            <p:nvPr/>
          </p:nvSpPr>
          <p:spPr>
            <a:xfrm>
              <a:off x="8523712" y="2965110"/>
              <a:ext cx="519985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382" name="Straight Connector 168">
              <a:extLst>
                <a:ext uri="{FF2B5EF4-FFF2-40B4-BE49-F238E27FC236}">
                  <a16:creationId xmlns:a16="http://schemas.microsoft.com/office/drawing/2014/main" id="{DF8E15B3-A0F8-5410-673E-424772C0AD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9354" y="2516493"/>
              <a:ext cx="0" cy="15739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383" name="TextBox 176">
              <a:extLst>
                <a:ext uri="{FF2B5EF4-FFF2-40B4-BE49-F238E27FC236}">
                  <a16:creationId xmlns:a16="http://schemas.microsoft.com/office/drawing/2014/main" id="{DA4DFD50-033C-00C9-E109-A770BF54B62F}"/>
                </a:ext>
              </a:extLst>
            </p:cNvPr>
            <p:cNvSpPr txBox="1"/>
            <p:nvPr/>
          </p:nvSpPr>
          <p:spPr>
            <a:xfrm>
              <a:off x="8627144" y="4182663"/>
              <a:ext cx="25166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cxnSp>
          <p:nvCxnSpPr>
            <p:cNvPr id="384" name="Straight Connector 180">
              <a:extLst>
                <a:ext uri="{FF2B5EF4-FFF2-40B4-BE49-F238E27FC236}">
                  <a16:creationId xmlns:a16="http://schemas.microsoft.com/office/drawing/2014/main" id="{2F5011F2-3D0F-6BB1-C07D-3DEE6A017F3B}"/>
                </a:ext>
              </a:extLst>
            </p:cNvPr>
            <p:cNvCxnSpPr/>
            <p:nvPr/>
          </p:nvCxnSpPr>
          <p:spPr>
            <a:xfrm>
              <a:off x="9251709" y="2512242"/>
              <a:ext cx="215120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85" name="Straight Connector 181">
              <a:extLst>
                <a:ext uri="{FF2B5EF4-FFF2-40B4-BE49-F238E27FC236}">
                  <a16:creationId xmlns:a16="http://schemas.microsoft.com/office/drawing/2014/main" id="{163009BF-D980-60EA-D6C3-7A353890E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1449" y="2616589"/>
              <a:ext cx="0" cy="166179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86" name="Straight Connector 182">
              <a:extLst>
                <a:ext uri="{FF2B5EF4-FFF2-40B4-BE49-F238E27FC236}">
                  <a16:creationId xmlns:a16="http://schemas.microsoft.com/office/drawing/2014/main" id="{046A3725-E056-5704-7505-BF9E53CDF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80447" y="2871438"/>
              <a:ext cx="38612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87" name="Straight Connector 183">
              <a:extLst>
                <a:ext uri="{FF2B5EF4-FFF2-40B4-BE49-F238E27FC236}">
                  <a16:creationId xmlns:a16="http://schemas.microsoft.com/office/drawing/2014/main" id="{3AF77918-442D-C486-0F5F-4853215BA71A}"/>
                </a:ext>
              </a:extLst>
            </p:cNvPr>
            <p:cNvCxnSpPr>
              <a:cxnSpLocks/>
            </p:cNvCxnSpPr>
            <p:nvPr/>
          </p:nvCxnSpPr>
          <p:spPr>
            <a:xfrm>
              <a:off x="9015663" y="3704353"/>
              <a:ext cx="10847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388" name="TextBox 184">
              <a:extLst>
                <a:ext uri="{FF2B5EF4-FFF2-40B4-BE49-F238E27FC236}">
                  <a16:creationId xmlns:a16="http://schemas.microsoft.com/office/drawing/2014/main" id="{894D63F0-03CF-7007-86EC-46943F9DF4B6}"/>
                </a:ext>
              </a:extLst>
            </p:cNvPr>
            <p:cNvSpPr txBox="1"/>
            <p:nvPr/>
          </p:nvSpPr>
          <p:spPr>
            <a:xfrm>
              <a:off x="9492278" y="2576391"/>
              <a:ext cx="5982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Growth</a:t>
              </a:r>
            </a:p>
          </p:txBody>
        </p:sp>
        <p:pic>
          <p:nvPicPr>
            <p:cNvPr id="389" name="Graphic 185" descr="Folder">
              <a:extLst>
                <a:ext uri="{FF2B5EF4-FFF2-40B4-BE49-F238E27FC236}">
                  <a16:creationId xmlns:a16="http://schemas.microsoft.com/office/drawing/2014/main" id="{C5E8FE70-1229-BD9A-9001-08E02B5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78900" y="2277462"/>
              <a:ext cx="447195" cy="388731"/>
            </a:xfrm>
            <a:prstGeom prst="rect">
              <a:avLst/>
            </a:prstGeom>
          </p:spPr>
        </p:pic>
        <p:grpSp>
          <p:nvGrpSpPr>
            <p:cNvPr id="390" name="Group 186">
              <a:extLst>
                <a:ext uri="{FF2B5EF4-FFF2-40B4-BE49-F238E27FC236}">
                  <a16:creationId xmlns:a16="http://schemas.microsoft.com/office/drawing/2014/main" id="{A300E32A-704D-C707-BEE5-FF79A164D522}"/>
                </a:ext>
              </a:extLst>
            </p:cNvPr>
            <p:cNvGrpSpPr/>
            <p:nvPr/>
          </p:nvGrpSpPr>
          <p:grpSpPr>
            <a:xfrm>
              <a:off x="9716121" y="2420700"/>
              <a:ext cx="157603" cy="130418"/>
              <a:chOff x="5085481" y="2862781"/>
              <a:chExt cx="1227461" cy="1168495"/>
            </a:xfrm>
          </p:grpSpPr>
          <p:sp>
            <p:nvSpPr>
              <p:cNvPr id="391" name="Freeform: Shape 405">
                <a:extLst>
                  <a:ext uri="{FF2B5EF4-FFF2-40B4-BE49-F238E27FC236}">
                    <a16:creationId xmlns:a16="http://schemas.microsoft.com/office/drawing/2014/main" id="{6E8B6327-6354-264F-D172-4E2F7E162B54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2" name="Freeform: Shape 406">
                <a:extLst>
                  <a:ext uri="{FF2B5EF4-FFF2-40B4-BE49-F238E27FC236}">
                    <a16:creationId xmlns:a16="http://schemas.microsoft.com/office/drawing/2014/main" id="{46DA8DEB-A980-3E6E-0CAD-8FEA246A6DBB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3" name="TextBox 187">
              <a:extLst>
                <a:ext uri="{FF2B5EF4-FFF2-40B4-BE49-F238E27FC236}">
                  <a16:creationId xmlns:a16="http://schemas.microsoft.com/office/drawing/2014/main" id="{AB9BC76E-2F99-45C5-218E-D534AE5DDDB2}"/>
                </a:ext>
              </a:extLst>
            </p:cNvPr>
            <p:cNvSpPr txBox="1"/>
            <p:nvPr/>
          </p:nvSpPr>
          <p:spPr>
            <a:xfrm>
              <a:off x="9662253" y="2755677"/>
              <a:ext cx="248836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394" name="TextBox 188">
              <a:extLst>
                <a:ext uri="{FF2B5EF4-FFF2-40B4-BE49-F238E27FC236}">
                  <a16:creationId xmlns:a16="http://schemas.microsoft.com/office/drawing/2014/main" id="{BC222C80-5A28-BC02-E3E8-4C0E2F912DB5}"/>
                </a:ext>
              </a:extLst>
            </p:cNvPr>
            <p:cNvSpPr txBox="1"/>
            <p:nvPr/>
          </p:nvSpPr>
          <p:spPr>
            <a:xfrm>
              <a:off x="8651758" y="4760852"/>
              <a:ext cx="80808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395" name="Graphic 189" descr="Folder">
              <a:extLst>
                <a:ext uri="{FF2B5EF4-FFF2-40B4-BE49-F238E27FC236}">
                  <a16:creationId xmlns:a16="http://schemas.microsoft.com/office/drawing/2014/main" id="{0C79845F-5C9E-25D7-FC24-4D1BF4B4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8297" y="3442325"/>
              <a:ext cx="552208" cy="480015"/>
            </a:xfrm>
            <a:prstGeom prst="rect">
              <a:avLst/>
            </a:prstGeom>
          </p:spPr>
        </p:pic>
        <p:grpSp>
          <p:nvGrpSpPr>
            <p:cNvPr id="396" name="Group 190">
              <a:extLst>
                <a:ext uri="{FF2B5EF4-FFF2-40B4-BE49-F238E27FC236}">
                  <a16:creationId xmlns:a16="http://schemas.microsoft.com/office/drawing/2014/main" id="{92A82D24-8A3C-A147-5BF9-9C6CDEF153EE}"/>
                </a:ext>
              </a:extLst>
            </p:cNvPr>
            <p:cNvGrpSpPr/>
            <p:nvPr/>
          </p:nvGrpSpPr>
          <p:grpSpPr>
            <a:xfrm>
              <a:off x="9126820" y="3458368"/>
              <a:ext cx="215380" cy="212515"/>
              <a:chOff x="2671997" y="3118789"/>
              <a:chExt cx="478371" cy="510891"/>
            </a:xfrm>
          </p:grpSpPr>
          <p:cxnSp>
            <p:nvCxnSpPr>
              <p:cNvPr id="397" name="Straight Connector 403">
                <a:extLst>
                  <a:ext uri="{FF2B5EF4-FFF2-40B4-BE49-F238E27FC236}">
                    <a16:creationId xmlns:a16="http://schemas.microsoft.com/office/drawing/2014/main" id="{5062CC5D-43A3-A1DA-9B32-5ACDCEF36A7F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98" name="Straight Connector 404">
                <a:extLst>
                  <a:ext uri="{FF2B5EF4-FFF2-40B4-BE49-F238E27FC236}">
                    <a16:creationId xmlns:a16="http://schemas.microsoft.com/office/drawing/2014/main" id="{E8EF3929-C860-3F06-12B4-B2F547F57A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399" name="TextBox 191">
              <a:extLst>
                <a:ext uri="{FF2B5EF4-FFF2-40B4-BE49-F238E27FC236}">
                  <a16:creationId xmlns:a16="http://schemas.microsoft.com/office/drawing/2014/main" id="{ED18E2CE-CE0B-34B8-CA75-71842C7E5177}"/>
                </a:ext>
              </a:extLst>
            </p:cNvPr>
            <p:cNvSpPr txBox="1"/>
            <p:nvPr/>
          </p:nvSpPr>
          <p:spPr>
            <a:xfrm>
              <a:off x="9223091" y="3553527"/>
              <a:ext cx="8018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dirty="0">
                  <a:solidFill>
                    <a:srgbClr val="3A3838"/>
                  </a:solidFill>
                </a:rPr>
                <a:t>Proteomics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TextBox 192">
              <a:extLst>
                <a:ext uri="{FF2B5EF4-FFF2-40B4-BE49-F238E27FC236}">
                  <a16:creationId xmlns:a16="http://schemas.microsoft.com/office/drawing/2014/main" id="{38915AB5-8BCF-B7F7-F33D-A974E0109966}"/>
                </a:ext>
              </a:extLst>
            </p:cNvPr>
            <p:cNvSpPr txBox="1"/>
            <p:nvPr/>
          </p:nvSpPr>
          <p:spPr>
            <a:xfrm>
              <a:off x="9426224" y="4214884"/>
              <a:ext cx="25166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401" name="Group 193">
              <a:extLst>
                <a:ext uri="{FF2B5EF4-FFF2-40B4-BE49-F238E27FC236}">
                  <a16:creationId xmlns:a16="http://schemas.microsoft.com/office/drawing/2014/main" id="{2341A392-B956-D888-316F-24551E470529}"/>
                </a:ext>
              </a:extLst>
            </p:cNvPr>
            <p:cNvGrpSpPr/>
            <p:nvPr/>
          </p:nvGrpSpPr>
          <p:grpSpPr>
            <a:xfrm>
              <a:off x="8601528" y="3604578"/>
              <a:ext cx="277277" cy="174805"/>
              <a:chOff x="2846189" y="2844264"/>
              <a:chExt cx="616235" cy="388496"/>
            </a:xfrm>
          </p:grpSpPr>
          <p:sp>
            <p:nvSpPr>
              <p:cNvPr id="402" name="Freeform: Shape 400">
                <a:extLst>
                  <a:ext uri="{FF2B5EF4-FFF2-40B4-BE49-F238E27FC236}">
                    <a16:creationId xmlns:a16="http://schemas.microsoft.com/office/drawing/2014/main" id="{536F34A2-A433-ADE7-FE93-4AE4CD89B0E1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3" name="Freeform: Shape 401">
                <a:extLst>
                  <a:ext uri="{FF2B5EF4-FFF2-40B4-BE49-F238E27FC236}">
                    <a16:creationId xmlns:a16="http://schemas.microsoft.com/office/drawing/2014/main" id="{CF244F19-C245-5137-243B-FE85946752B8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4" name="Freeform: Shape 402">
                <a:extLst>
                  <a:ext uri="{FF2B5EF4-FFF2-40B4-BE49-F238E27FC236}">
                    <a16:creationId xmlns:a16="http://schemas.microsoft.com/office/drawing/2014/main" id="{9A5CD6D4-B69B-4185-8D26-7A2DE3B0C28B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405" name="Group 194">
              <a:extLst>
                <a:ext uri="{FF2B5EF4-FFF2-40B4-BE49-F238E27FC236}">
                  <a16:creationId xmlns:a16="http://schemas.microsoft.com/office/drawing/2014/main" id="{5B8715A4-CDC7-3F9C-25D8-42078A970A98}"/>
                </a:ext>
              </a:extLst>
            </p:cNvPr>
            <p:cNvGrpSpPr/>
            <p:nvPr/>
          </p:nvGrpSpPr>
          <p:grpSpPr>
            <a:xfrm>
              <a:off x="9499495" y="3393224"/>
              <a:ext cx="213476" cy="134582"/>
              <a:chOff x="2846189" y="2844264"/>
              <a:chExt cx="616235" cy="388496"/>
            </a:xfrm>
          </p:grpSpPr>
          <p:sp>
            <p:nvSpPr>
              <p:cNvPr id="406" name="Freeform: Shape 397">
                <a:extLst>
                  <a:ext uri="{FF2B5EF4-FFF2-40B4-BE49-F238E27FC236}">
                    <a16:creationId xmlns:a16="http://schemas.microsoft.com/office/drawing/2014/main" id="{2B32FA02-1D2E-1787-51D1-91F0933D4D7D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7" name="Freeform: Shape 398">
                <a:extLst>
                  <a:ext uri="{FF2B5EF4-FFF2-40B4-BE49-F238E27FC236}">
                    <a16:creationId xmlns:a16="http://schemas.microsoft.com/office/drawing/2014/main" id="{D972B81F-8047-9B10-F05C-ADADB94A9438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8" name="Freeform: Shape 399">
                <a:extLst>
                  <a:ext uri="{FF2B5EF4-FFF2-40B4-BE49-F238E27FC236}">
                    <a16:creationId xmlns:a16="http://schemas.microsoft.com/office/drawing/2014/main" id="{B694307C-5BEB-3868-9058-B83103332A0E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cxnSp>
          <p:nvCxnSpPr>
            <p:cNvPr id="409" name="Straight Connector 331">
              <a:extLst>
                <a:ext uri="{FF2B5EF4-FFF2-40B4-BE49-F238E27FC236}">
                  <a16:creationId xmlns:a16="http://schemas.microsoft.com/office/drawing/2014/main" id="{1B42640E-0FBC-2744-CBBA-F110063F7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124" y="4042350"/>
              <a:ext cx="0" cy="15739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410" name="Group 333">
              <a:extLst>
                <a:ext uri="{FF2B5EF4-FFF2-40B4-BE49-F238E27FC236}">
                  <a16:creationId xmlns:a16="http://schemas.microsoft.com/office/drawing/2014/main" id="{9FD73A6D-F686-5A21-602E-CB3E60A0C569}"/>
                </a:ext>
              </a:extLst>
            </p:cNvPr>
            <p:cNvGrpSpPr/>
            <p:nvPr/>
          </p:nvGrpSpPr>
          <p:grpSpPr>
            <a:xfrm flipV="1">
              <a:off x="9129697" y="4043902"/>
              <a:ext cx="215380" cy="338849"/>
              <a:chOff x="2671997" y="3075402"/>
              <a:chExt cx="478371" cy="814602"/>
            </a:xfrm>
          </p:grpSpPr>
          <p:cxnSp>
            <p:nvCxnSpPr>
              <p:cNvPr id="411" name="Straight Connector 334">
                <a:extLst>
                  <a:ext uri="{FF2B5EF4-FFF2-40B4-BE49-F238E27FC236}">
                    <a16:creationId xmlns:a16="http://schemas.microsoft.com/office/drawing/2014/main" id="{E79EFA6C-814D-57BA-9849-B8E48B6EB291}"/>
                  </a:ext>
                </a:extLst>
              </p:cNvPr>
              <p:cNvCxnSpPr/>
              <p:nvPr/>
            </p:nvCxnSpPr>
            <p:spPr>
              <a:xfrm>
                <a:off x="2672572" y="3075402"/>
                <a:ext cx="477796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12" name="Straight Connector 335">
                <a:extLst>
                  <a:ext uri="{FF2B5EF4-FFF2-40B4-BE49-F238E27FC236}">
                    <a16:creationId xmlns:a16="http://schemas.microsoft.com/office/drawing/2014/main" id="{60DDDD90-5CE8-0B6D-B82E-C2575EC89A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197645"/>
                <a:ext cx="0" cy="69235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413" name="Group 333">
              <a:extLst>
                <a:ext uri="{FF2B5EF4-FFF2-40B4-BE49-F238E27FC236}">
                  <a16:creationId xmlns:a16="http://schemas.microsoft.com/office/drawing/2014/main" id="{FAA3CBF6-2118-BE75-339D-90E4E0F774F9}"/>
                </a:ext>
              </a:extLst>
            </p:cNvPr>
            <p:cNvGrpSpPr/>
            <p:nvPr/>
          </p:nvGrpSpPr>
          <p:grpSpPr>
            <a:xfrm flipV="1">
              <a:off x="9126302" y="3769744"/>
              <a:ext cx="215380" cy="212515"/>
              <a:chOff x="2671997" y="3118789"/>
              <a:chExt cx="478371" cy="510891"/>
            </a:xfrm>
          </p:grpSpPr>
          <p:cxnSp>
            <p:nvCxnSpPr>
              <p:cNvPr id="414" name="Straight Connector 334">
                <a:extLst>
                  <a:ext uri="{FF2B5EF4-FFF2-40B4-BE49-F238E27FC236}">
                    <a16:creationId xmlns:a16="http://schemas.microsoft.com/office/drawing/2014/main" id="{3410F39A-1684-1654-5950-FC7EC4AE3B14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15" name="Straight Connector 335">
                <a:extLst>
                  <a:ext uri="{FF2B5EF4-FFF2-40B4-BE49-F238E27FC236}">
                    <a16:creationId xmlns:a16="http://schemas.microsoft.com/office/drawing/2014/main" id="{16C939F3-57FD-23AF-B9AF-810A64F349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pic>
          <p:nvPicPr>
            <p:cNvPr id="416" name="Graphic 152" descr="Folder">
              <a:extLst>
                <a:ext uri="{FF2B5EF4-FFF2-40B4-BE49-F238E27FC236}">
                  <a16:creationId xmlns:a16="http://schemas.microsoft.com/office/drawing/2014/main" id="{B6B17AE0-0B82-033C-C594-511104B7F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76136" y="3743421"/>
              <a:ext cx="447195" cy="388731"/>
            </a:xfrm>
            <a:prstGeom prst="rect">
              <a:avLst/>
            </a:prstGeom>
          </p:spPr>
        </p:pic>
        <p:sp>
          <p:nvSpPr>
            <p:cNvPr id="417" name="TextBox 191">
              <a:extLst>
                <a:ext uri="{FF2B5EF4-FFF2-40B4-BE49-F238E27FC236}">
                  <a16:creationId xmlns:a16="http://schemas.microsoft.com/office/drawing/2014/main" id="{F7E099D8-4AA9-826B-FD81-B4146B430A97}"/>
                </a:ext>
              </a:extLst>
            </p:cNvPr>
            <p:cNvSpPr txBox="1"/>
            <p:nvPr/>
          </p:nvSpPr>
          <p:spPr>
            <a:xfrm>
              <a:off x="9314642" y="4042350"/>
              <a:ext cx="591329" cy="219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&lt;assay2&gt;</a:t>
              </a:r>
            </a:p>
          </p:txBody>
        </p:sp>
        <p:grpSp>
          <p:nvGrpSpPr>
            <p:cNvPr id="418" name="Group 194">
              <a:extLst>
                <a:ext uri="{FF2B5EF4-FFF2-40B4-BE49-F238E27FC236}">
                  <a16:creationId xmlns:a16="http://schemas.microsoft.com/office/drawing/2014/main" id="{82D1AEDC-7EE2-81D6-C145-978A266E0BD0}"/>
                </a:ext>
              </a:extLst>
            </p:cNvPr>
            <p:cNvGrpSpPr/>
            <p:nvPr/>
          </p:nvGrpSpPr>
          <p:grpSpPr>
            <a:xfrm>
              <a:off x="9485798" y="3882047"/>
              <a:ext cx="213476" cy="134582"/>
              <a:chOff x="2846189" y="2844264"/>
              <a:chExt cx="616235" cy="388496"/>
            </a:xfrm>
          </p:grpSpPr>
          <p:sp>
            <p:nvSpPr>
              <p:cNvPr id="419" name="Freeform: Shape 397">
                <a:extLst>
                  <a:ext uri="{FF2B5EF4-FFF2-40B4-BE49-F238E27FC236}">
                    <a16:creationId xmlns:a16="http://schemas.microsoft.com/office/drawing/2014/main" id="{A521519D-F623-CD6A-B228-0CBA1CF99F8C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0" name="Freeform: Shape 398">
                <a:extLst>
                  <a:ext uri="{FF2B5EF4-FFF2-40B4-BE49-F238E27FC236}">
                    <a16:creationId xmlns:a16="http://schemas.microsoft.com/office/drawing/2014/main" id="{807E1D63-0F62-5EBA-AD80-DAF1DB1716DD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1" name="Freeform: Shape 399">
                <a:extLst>
                  <a:ext uri="{FF2B5EF4-FFF2-40B4-BE49-F238E27FC236}">
                    <a16:creationId xmlns:a16="http://schemas.microsoft.com/office/drawing/2014/main" id="{7C199000-962B-32E3-BD84-CFD2BB419AE9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</p:grpSp>
      <p:pic>
        <p:nvPicPr>
          <p:cNvPr id="430" name="Graphic 152" descr="Folder">
            <a:extLst>
              <a:ext uri="{FF2B5EF4-FFF2-40B4-BE49-F238E27FC236}">
                <a16:creationId xmlns:a16="http://schemas.microsoft.com/office/drawing/2014/main" id="{944DF137-BFE8-9431-9EC6-2DD3A1BE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1264" y="2085710"/>
            <a:ext cx="446545" cy="388166"/>
          </a:xfrm>
          <a:prstGeom prst="rect">
            <a:avLst/>
          </a:prstGeom>
        </p:spPr>
      </p:pic>
      <p:cxnSp>
        <p:nvCxnSpPr>
          <p:cNvPr id="427" name="Verbinder: gekrümmt 426">
            <a:extLst>
              <a:ext uri="{FF2B5EF4-FFF2-40B4-BE49-F238E27FC236}">
                <a16:creationId xmlns:a16="http://schemas.microsoft.com/office/drawing/2014/main" id="{27E1B49B-CD3A-50F8-A605-622C6F1DD397}"/>
              </a:ext>
            </a:extLst>
          </p:cNvPr>
          <p:cNvCxnSpPr>
            <a:cxnSpLocks/>
          </p:cNvCxnSpPr>
          <p:nvPr/>
        </p:nvCxnSpPr>
        <p:spPr>
          <a:xfrm>
            <a:off x="6180862" y="1821835"/>
            <a:ext cx="1585347" cy="1584844"/>
          </a:xfrm>
          <a:prstGeom prst="curvedConnector3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9" name="Graphic 12" descr="Scientist">
            <a:extLst>
              <a:ext uri="{FF2B5EF4-FFF2-40B4-BE49-F238E27FC236}">
                <a16:creationId xmlns:a16="http://schemas.microsoft.com/office/drawing/2014/main" id="{FDFF9378-32BF-1E74-CEA6-AC3C151D6D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936575" y="4889930"/>
            <a:ext cx="834810" cy="834811"/>
          </a:xfrm>
          <a:prstGeom prst="rect">
            <a:avLst/>
          </a:prstGeom>
        </p:spPr>
      </p:pic>
      <p:cxnSp>
        <p:nvCxnSpPr>
          <p:cNvPr id="463" name="Verbinder: gekrümmt 462">
            <a:extLst>
              <a:ext uri="{FF2B5EF4-FFF2-40B4-BE49-F238E27FC236}">
                <a16:creationId xmlns:a16="http://schemas.microsoft.com/office/drawing/2014/main" id="{3AA80650-22FB-93D3-4D10-2132ED8D845B}"/>
              </a:ext>
            </a:extLst>
          </p:cNvPr>
          <p:cNvCxnSpPr>
            <a:cxnSpLocks/>
          </p:cNvCxnSpPr>
          <p:nvPr/>
        </p:nvCxnSpPr>
        <p:spPr>
          <a:xfrm flipV="1">
            <a:off x="3646199" y="1835101"/>
            <a:ext cx="1585347" cy="1584844"/>
          </a:xfrm>
          <a:prstGeom prst="curvedConnector3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Ellipse 469">
            <a:extLst>
              <a:ext uri="{FF2B5EF4-FFF2-40B4-BE49-F238E27FC236}">
                <a16:creationId xmlns:a16="http://schemas.microsoft.com/office/drawing/2014/main" id="{33768360-2DFF-22A5-7A71-2DD51FF75670}"/>
              </a:ext>
            </a:extLst>
          </p:cNvPr>
          <p:cNvSpPr/>
          <p:nvPr/>
        </p:nvSpPr>
        <p:spPr>
          <a:xfrm>
            <a:off x="6458198" y="2010283"/>
            <a:ext cx="1203313" cy="11700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6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71" name="Gruppieren 470">
            <a:extLst>
              <a:ext uri="{FF2B5EF4-FFF2-40B4-BE49-F238E27FC236}">
                <a16:creationId xmlns:a16="http://schemas.microsoft.com/office/drawing/2014/main" id="{1E1E3B38-9349-D653-4BE2-5616DCA243EC}"/>
              </a:ext>
            </a:extLst>
          </p:cNvPr>
          <p:cNvGrpSpPr/>
          <p:nvPr/>
        </p:nvGrpSpPr>
        <p:grpSpPr>
          <a:xfrm>
            <a:off x="6217486" y="2157385"/>
            <a:ext cx="1408705" cy="885510"/>
            <a:chOff x="5273073" y="2321553"/>
            <a:chExt cx="1601324" cy="1006589"/>
          </a:xfrm>
        </p:grpSpPr>
        <p:grpSp>
          <p:nvGrpSpPr>
            <p:cNvPr id="433" name="Group 194">
              <a:extLst>
                <a:ext uri="{FF2B5EF4-FFF2-40B4-BE49-F238E27FC236}">
                  <a16:creationId xmlns:a16="http://schemas.microsoft.com/office/drawing/2014/main" id="{3C0FABCA-EFE7-5926-D1FC-DC4BA2B295FA}"/>
                </a:ext>
              </a:extLst>
            </p:cNvPr>
            <p:cNvGrpSpPr/>
            <p:nvPr/>
          </p:nvGrpSpPr>
          <p:grpSpPr>
            <a:xfrm>
              <a:off x="5510011" y="2407230"/>
              <a:ext cx="242313" cy="152762"/>
              <a:chOff x="2846189" y="2844264"/>
              <a:chExt cx="616235" cy="388496"/>
            </a:xfrm>
          </p:grpSpPr>
          <p:sp>
            <p:nvSpPr>
              <p:cNvPr id="434" name="Freeform: Shape 397">
                <a:extLst>
                  <a:ext uri="{FF2B5EF4-FFF2-40B4-BE49-F238E27FC236}">
                    <a16:creationId xmlns:a16="http://schemas.microsoft.com/office/drawing/2014/main" id="{11DCD86A-1176-A77A-83BC-9304479C6D05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35" name="Freeform: Shape 398">
                <a:extLst>
                  <a:ext uri="{FF2B5EF4-FFF2-40B4-BE49-F238E27FC236}">
                    <a16:creationId xmlns:a16="http://schemas.microsoft.com/office/drawing/2014/main" id="{AE73303C-B36D-27A7-7FBD-98478E260A68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36" name="Freeform: Shape 399">
                <a:extLst>
                  <a:ext uri="{FF2B5EF4-FFF2-40B4-BE49-F238E27FC236}">
                    <a16:creationId xmlns:a16="http://schemas.microsoft.com/office/drawing/2014/main" id="{94EBF566-C0B6-EAA6-3F89-5F0C66E72E19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437" name="TextBox 377">
              <a:extLst>
                <a:ext uri="{FF2B5EF4-FFF2-40B4-BE49-F238E27FC236}">
                  <a16:creationId xmlns:a16="http://schemas.microsoft.com/office/drawing/2014/main" id="{934215EC-D1B4-821E-5872-8FE39BEAB979}"/>
                </a:ext>
              </a:extLst>
            </p:cNvPr>
            <p:cNvSpPr txBox="1"/>
            <p:nvPr/>
          </p:nvSpPr>
          <p:spPr>
            <a:xfrm>
              <a:off x="6263331" y="2508354"/>
              <a:ext cx="611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dataset</a:t>
              </a:r>
            </a:p>
          </p:txBody>
        </p:sp>
        <p:pic>
          <p:nvPicPr>
            <p:cNvPr id="438" name="Picture 8" descr="isa">
              <a:extLst>
                <a:ext uri="{FF2B5EF4-FFF2-40B4-BE49-F238E27FC236}">
                  <a16:creationId xmlns:a16="http://schemas.microsoft.com/office/drawing/2014/main" id="{787BF7BE-A6A5-8207-755A-070A27647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6329395" y="3073890"/>
              <a:ext cx="525933" cy="25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9" name="Graphic 379" descr="Folder">
              <a:extLst>
                <a:ext uri="{FF2B5EF4-FFF2-40B4-BE49-F238E27FC236}">
                  <a16:creationId xmlns:a16="http://schemas.microsoft.com/office/drawing/2014/main" id="{AC41AD6A-6B30-8502-B443-B94F2EEA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98665" y="2321553"/>
              <a:ext cx="338936" cy="294626"/>
            </a:xfrm>
            <a:prstGeom prst="rect">
              <a:avLst/>
            </a:prstGeom>
          </p:spPr>
        </p:pic>
        <p:cxnSp>
          <p:nvCxnSpPr>
            <p:cNvPr id="440" name="Straight Connector 380">
              <a:extLst>
                <a:ext uri="{FF2B5EF4-FFF2-40B4-BE49-F238E27FC236}">
                  <a16:creationId xmlns:a16="http://schemas.microsoft.com/office/drawing/2014/main" id="{4E977F26-3EF8-8757-28E3-FFB8AD55F329}"/>
                </a:ext>
              </a:extLst>
            </p:cNvPr>
            <p:cNvCxnSpPr/>
            <p:nvPr/>
          </p:nvCxnSpPr>
          <p:spPr>
            <a:xfrm>
              <a:off x="5968749" y="2476295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41" name="Straight Connector 381">
              <a:extLst>
                <a:ext uri="{FF2B5EF4-FFF2-40B4-BE49-F238E27FC236}">
                  <a16:creationId xmlns:a16="http://schemas.microsoft.com/office/drawing/2014/main" id="{05EAC02E-DE20-EA7F-B916-59A37BA05F74}"/>
                </a:ext>
              </a:extLst>
            </p:cNvPr>
            <p:cNvCxnSpPr/>
            <p:nvPr/>
          </p:nvCxnSpPr>
          <p:spPr>
            <a:xfrm>
              <a:off x="6157137" y="2476590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42" name="Straight Connector 382">
              <a:extLst>
                <a:ext uri="{FF2B5EF4-FFF2-40B4-BE49-F238E27FC236}">
                  <a16:creationId xmlns:a16="http://schemas.microsoft.com/office/drawing/2014/main" id="{7DC1AD67-9F35-33A6-E03D-FEC7B2E4D4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46676" y="2655331"/>
              <a:ext cx="220466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43" name="Straight Connector 383">
              <a:extLst>
                <a:ext uri="{FF2B5EF4-FFF2-40B4-BE49-F238E27FC236}">
                  <a16:creationId xmlns:a16="http://schemas.microsoft.com/office/drawing/2014/main" id="{F2E80CA9-F761-17AE-650E-407EA88B742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476" y="3028842"/>
              <a:ext cx="220466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44" name="Straight Connector 384">
              <a:extLst>
                <a:ext uri="{FF2B5EF4-FFF2-40B4-BE49-F238E27FC236}">
                  <a16:creationId xmlns:a16="http://schemas.microsoft.com/office/drawing/2014/main" id="{A4E8B584-2D8A-B258-4C6C-CD537F8E59E9}"/>
                </a:ext>
              </a:extLst>
            </p:cNvPr>
            <p:cNvCxnSpPr/>
            <p:nvPr/>
          </p:nvCxnSpPr>
          <p:spPr>
            <a:xfrm>
              <a:off x="6164709" y="3196905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45" name="Straight Connector 385">
              <a:extLst>
                <a:ext uri="{FF2B5EF4-FFF2-40B4-BE49-F238E27FC236}">
                  <a16:creationId xmlns:a16="http://schemas.microsoft.com/office/drawing/2014/main" id="{8036E917-3C4B-5D59-C428-7D3FFBB42CBE}"/>
                </a:ext>
              </a:extLst>
            </p:cNvPr>
            <p:cNvCxnSpPr/>
            <p:nvPr/>
          </p:nvCxnSpPr>
          <p:spPr>
            <a:xfrm>
              <a:off x="6156909" y="2843504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447" name="Graphic 387" descr="Folder">
              <a:extLst>
                <a:ext uri="{FF2B5EF4-FFF2-40B4-BE49-F238E27FC236}">
                  <a16:creationId xmlns:a16="http://schemas.microsoft.com/office/drawing/2014/main" id="{D60E1834-2BD5-EFB7-8B12-628FBCB5D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08829" y="2679854"/>
              <a:ext cx="338936" cy="294626"/>
            </a:xfrm>
            <a:prstGeom prst="rect">
              <a:avLst/>
            </a:prstGeom>
          </p:spPr>
        </p:pic>
        <p:pic>
          <p:nvPicPr>
            <p:cNvPr id="448" name="Graphic 388" descr="Postit Notes">
              <a:extLst>
                <a:ext uri="{FF2B5EF4-FFF2-40B4-BE49-F238E27FC236}">
                  <a16:creationId xmlns:a16="http://schemas.microsoft.com/office/drawing/2014/main" id="{B2C9C208-E082-1ADD-EFFD-66E19F653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90337" y="2774363"/>
              <a:ext cx="153844" cy="133731"/>
            </a:xfrm>
            <a:prstGeom prst="rect">
              <a:avLst/>
            </a:prstGeom>
          </p:spPr>
        </p:pic>
        <p:grpSp>
          <p:nvGrpSpPr>
            <p:cNvPr id="449" name="Group 389">
              <a:extLst>
                <a:ext uri="{FF2B5EF4-FFF2-40B4-BE49-F238E27FC236}">
                  <a16:creationId xmlns:a16="http://schemas.microsoft.com/office/drawing/2014/main" id="{0F23931D-AC66-CCDF-5E54-7394F255DF4D}"/>
                </a:ext>
              </a:extLst>
            </p:cNvPr>
            <p:cNvGrpSpPr/>
            <p:nvPr/>
          </p:nvGrpSpPr>
          <p:grpSpPr>
            <a:xfrm>
              <a:off x="6491416" y="2435156"/>
              <a:ext cx="148266" cy="93471"/>
              <a:chOff x="2846189" y="2844264"/>
              <a:chExt cx="616235" cy="388496"/>
            </a:xfrm>
          </p:grpSpPr>
          <p:sp>
            <p:nvSpPr>
              <p:cNvPr id="450" name="Freeform: Shape 394">
                <a:extLst>
                  <a:ext uri="{FF2B5EF4-FFF2-40B4-BE49-F238E27FC236}">
                    <a16:creationId xmlns:a16="http://schemas.microsoft.com/office/drawing/2014/main" id="{11D274D2-24C8-A000-8030-92EECF6764DF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51" name="Freeform: Shape 395">
                <a:extLst>
                  <a:ext uri="{FF2B5EF4-FFF2-40B4-BE49-F238E27FC236}">
                    <a16:creationId xmlns:a16="http://schemas.microsoft.com/office/drawing/2014/main" id="{05400E32-046B-30C4-6605-F52C28CA536E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52" name="Freeform: Shape 396">
                <a:extLst>
                  <a:ext uri="{FF2B5EF4-FFF2-40B4-BE49-F238E27FC236}">
                    <a16:creationId xmlns:a16="http://schemas.microsoft.com/office/drawing/2014/main" id="{176AC581-A7D4-15BA-2837-408A1F3278AF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453" name="Group 390">
              <a:extLst>
                <a:ext uri="{FF2B5EF4-FFF2-40B4-BE49-F238E27FC236}">
                  <a16:creationId xmlns:a16="http://schemas.microsoft.com/office/drawing/2014/main" id="{42A7E207-51C6-554A-2639-A66C8AD14C13}"/>
                </a:ext>
              </a:extLst>
            </p:cNvPr>
            <p:cNvGrpSpPr/>
            <p:nvPr/>
          </p:nvGrpSpPr>
          <p:grpSpPr>
            <a:xfrm>
              <a:off x="6540139" y="3221279"/>
              <a:ext cx="150305" cy="94757"/>
              <a:chOff x="2846189" y="2844264"/>
              <a:chExt cx="616235" cy="388496"/>
            </a:xfrm>
          </p:grpSpPr>
          <p:sp>
            <p:nvSpPr>
              <p:cNvPr id="454" name="Freeform: Shape 391">
                <a:extLst>
                  <a:ext uri="{FF2B5EF4-FFF2-40B4-BE49-F238E27FC236}">
                    <a16:creationId xmlns:a16="http://schemas.microsoft.com/office/drawing/2014/main" id="{082F8F67-0064-D904-23F1-D96FA0952913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55" name="Freeform: Shape 392">
                <a:extLst>
                  <a:ext uri="{FF2B5EF4-FFF2-40B4-BE49-F238E27FC236}">
                    <a16:creationId xmlns:a16="http://schemas.microsoft.com/office/drawing/2014/main" id="{B9F194B2-9AF7-A600-F862-9D2CAEE26602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56" name="Freeform: Shape 393">
                <a:extLst>
                  <a:ext uri="{FF2B5EF4-FFF2-40B4-BE49-F238E27FC236}">
                    <a16:creationId xmlns:a16="http://schemas.microsoft.com/office/drawing/2014/main" id="{7272A4E8-D4D4-BE82-66ED-6D1106DAE1B8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457" name="TextBox 191">
              <a:extLst>
                <a:ext uri="{FF2B5EF4-FFF2-40B4-BE49-F238E27FC236}">
                  <a16:creationId xmlns:a16="http://schemas.microsoft.com/office/drawing/2014/main" id="{66B2CE66-E064-D483-B9B9-3DF0976EE5E7}"/>
                </a:ext>
              </a:extLst>
            </p:cNvPr>
            <p:cNvSpPr txBox="1"/>
            <p:nvPr/>
          </p:nvSpPr>
          <p:spPr>
            <a:xfrm>
              <a:off x="5273073" y="2540647"/>
              <a:ext cx="698264" cy="288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&lt;assay&gt;</a:t>
              </a:r>
            </a:p>
          </p:txBody>
        </p:sp>
      </p:grpSp>
      <p:sp>
        <p:nvSpPr>
          <p:cNvPr id="446" name="TextBox 386">
            <a:extLst>
              <a:ext uri="{FF2B5EF4-FFF2-40B4-BE49-F238E27FC236}">
                <a16:creationId xmlns:a16="http://schemas.microsoft.com/office/drawing/2014/main" id="{84B72609-0A07-BCEB-AE9B-39110F2C01BC}"/>
              </a:ext>
            </a:extLst>
          </p:cNvPr>
          <p:cNvSpPr txBox="1"/>
          <p:nvPr/>
        </p:nvSpPr>
        <p:spPr>
          <a:xfrm>
            <a:off x="7034039" y="2618111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48142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rapezoid 479">
            <a:extLst>
              <a:ext uri="{FF2B5EF4-FFF2-40B4-BE49-F238E27FC236}">
                <a16:creationId xmlns:a16="http://schemas.microsoft.com/office/drawing/2014/main" id="{1D9A9EFA-0EA8-DE68-E272-6E7AE7B5BC54}"/>
              </a:ext>
            </a:extLst>
          </p:cNvPr>
          <p:cNvSpPr/>
          <p:nvPr/>
        </p:nvSpPr>
        <p:spPr>
          <a:xfrm rot="13438277">
            <a:off x="7334254" y="1631120"/>
            <a:ext cx="926727" cy="690822"/>
          </a:xfrm>
          <a:prstGeom prst="trapezoid">
            <a:avLst>
              <a:gd name="adj" fmla="val 57790"/>
            </a:avLst>
          </a:prstGeom>
          <a:gradFill flip="none" rotWithShape="1">
            <a:gsLst>
              <a:gs pos="75000">
                <a:schemeClr val="accent1">
                  <a:lumMod val="40000"/>
                  <a:lumOff val="60000"/>
                </a:schemeClr>
              </a:gs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Pfeil: nach rechts 459">
            <a:extLst>
              <a:ext uri="{FF2B5EF4-FFF2-40B4-BE49-F238E27FC236}">
                <a16:creationId xmlns:a16="http://schemas.microsoft.com/office/drawing/2014/main" id="{39032703-436A-84CE-DC33-3864B2E487DD}"/>
              </a:ext>
            </a:extLst>
          </p:cNvPr>
          <p:cNvSpPr/>
          <p:nvPr/>
        </p:nvSpPr>
        <p:spPr>
          <a:xfrm>
            <a:off x="3385373" y="3307990"/>
            <a:ext cx="503302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A9E70B-632E-3523-85E1-4D9C321F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operator workflow</a:t>
            </a:r>
          </a:p>
        </p:txBody>
      </p:sp>
      <p:grpSp>
        <p:nvGrpSpPr>
          <p:cNvPr id="423" name="Gruppieren 422">
            <a:extLst>
              <a:ext uri="{FF2B5EF4-FFF2-40B4-BE49-F238E27FC236}">
                <a16:creationId xmlns:a16="http://schemas.microsoft.com/office/drawing/2014/main" id="{D301AC5D-9648-508E-736D-753F9796768D}"/>
              </a:ext>
            </a:extLst>
          </p:cNvPr>
          <p:cNvGrpSpPr/>
          <p:nvPr/>
        </p:nvGrpSpPr>
        <p:grpSpPr>
          <a:xfrm>
            <a:off x="1508640" y="2235673"/>
            <a:ext cx="1894001" cy="3083031"/>
            <a:chOff x="1508641" y="2604837"/>
            <a:chExt cx="1667212" cy="2713867"/>
          </a:xfrm>
        </p:grpSpPr>
        <p:sp>
          <p:nvSpPr>
            <p:cNvPr id="2" name="TextBox 140">
              <a:extLst>
                <a:ext uri="{FF2B5EF4-FFF2-40B4-BE49-F238E27FC236}">
                  <a16:creationId xmlns:a16="http://schemas.microsoft.com/office/drawing/2014/main" id="{C9D79404-4252-0A3C-54B6-C7FED73D25FE}"/>
                </a:ext>
              </a:extLst>
            </p:cNvPr>
            <p:cNvSpPr txBox="1"/>
            <p:nvPr/>
          </p:nvSpPr>
          <p:spPr>
            <a:xfrm>
              <a:off x="1578558" y="4146984"/>
              <a:ext cx="481855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3" name="Group 150">
              <a:extLst>
                <a:ext uri="{FF2B5EF4-FFF2-40B4-BE49-F238E27FC236}">
                  <a16:creationId xmlns:a16="http://schemas.microsoft.com/office/drawing/2014/main" id="{8AA4F935-F3EF-92AB-687A-747A2957D917}"/>
                </a:ext>
              </a:extLst>
            </p:cNvPr>
            <p:cNvGrpSpPr/>
            <p:nvPr/>
          </p:nvGrpSpPr>
          <p:grpSpPr>
            <a:xfrm>
              <a:off x="1763054" y="3108285"/>
              <a:ext cx="194612" cy="161044"/>
              <a:chOff x="5085481" y="2862781"/>
              <a:chExt cx="1227461" cy="1168495"/>
            </a:xfrm>
          </p:grpSpPr>
          <p:sp>
            <p:nvSpPr>
              <p:cNvPr id="4" name="Freeform: Shape 447">
                <a:extLst>
                  <a:ext uri="{FF2B5EF4-FFF2-40B4-BE49-F238E27FC236}">
                    <a16:creationId xmlns:a16="http://schemas.microsoft.com/office/drawing/2014/main" id="{9916C7E7-3AF0-01A8-E989-D70291C98D3D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: Shape 448">
                <a:extLst>
                  <a:ext uri="{FF2B5EF4-FFF2-40B4-BE49-F238E27FC236}">
                    <a16:creationId xmlns:a16="http://schemas.microsoft.com/office/drawing/2014/main" id="{BAFB8A42-ED21-9AC0-098B-EA29AD0D3BBC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7" name="Graphic 152" descr="Folder">
              <a:extLst>
                <a:ext uri="{FF2B5EF4-FFF2-40B4-BE49-F238E27FC236}">
                  <a16:creationId xmlns:a16="http://schemas.microsoft.com/office/drawing/2014/main" id="{D3A76730-B159-60D2-CF71-9F41E12A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5167" y="3581973"/>
              <a:ext cx="447195" cy="388731"/>
            </a:xfrm>
            <a:prstGeom prst="rect">
              <a:avLst/>
            </a:prstGeom>
          </p:spPr>
        </p:pic>
        <p:grpSp>
          <p:nvGrpSpPr>
            <p:cNvPr id="8" name="Group 153">
              <a:extLst>
                <a:ext uri="{FF2B5EF4-FFF2-40B4-BE49-F238E27FC236}">
                  <a16:creationId xmlns:a16="http://schemas.microsoft.com/office/drawing/2014/main" id="{7AA1AF98-CD1E-8F3F-045E-DB556F5E73BB}"/>
                </a:ext>
              </a:extLst>
            </p:cNvPr>
            <p:cNvGrpSpPr/>
            <p:nvPr/>
          </p:nvGrpSpPr>
          <p:grpSpPr>
            <a:xfrm>
              <a:off x="1555022" y="4873071"/>
              <a:ext cx="607639" cy="369231"/>
              <a:chOff x="1596571" y="5845041"/>
              <a:chExt cx="1006188" cy="611409"/>
            </a:xfrm>
          </p:grpSpPr>
          <p:pic>
            <p:nvPicPr>
              <p:cNvPr id="9" name="Picture 8" descr="isa">
                <a:extLst>
                  <a:ext uri="{FF2B5EF4-FFF2-40B4-BE49-F238E27FC236}">
                    <a16:creationId xmlns:a16="http://schemas.microsoft.com/office/drawing/2014/main" id="{FA009CD2-6A08-564E-9D35-72EAFBB6D5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" name="Group 434">
                <a:extLst>
                  <a:ext uri="{FF2B5EF4-FFF2-40B4-BE49-F238E27FC236}">
                    <a16:creationId xmlns:a16="http://schemas.microsoft.com/office/drawing/2014/main" id="{ACF970DD-CD64-FEA7-83B8-3ED8F8C8C3BB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11" name="Group 435">
                  <a:extLst>
                    <a:ext uri="{FF2B5EF4-FFF2-40B4-BE49-F238E27FC236}">
                      <a16:creationId xmlns:a16="http://schemas.microsoft.com/office/drawing/2014/main" id="{5D28AF62-2C79-9EDE-BF6D-3281B5B1F020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21" name="Rectangle 444">
                    <a:extLst>
                      <a:ext uri="{FF2B5EF4-FFF2-40B4-BE49-F238E27FC236}">
                        <a16:creationId xmlns:a16="http://schemas.microsoft.com/office/drawing/2014/main" id="{450E03BA-EAEF-A5D3-1AE8-FCD5116DDA48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22" name="Straight Connector 445">
                    <a:extLst>
                      <a:ext uri="{FF2B5EF4-FFF2-40B4-BE49-F238E27FC236}">
                        <a16:creationId xmlns:a16="http://schemas.microsoft.com/office/drawing/2014/main" id="{D3DA09C6-3D9B-9CA6-2889-3B42CA0137DD}"/>
                      </a:ext>
                    </a:extLst>
                  </p:cNvPr>
                  <p:cNvCxnSpPr>
                    <a:cxnSpLocks/>
                    <a:stCxn id="21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" name="Straight Connector 446">
                    <a:extLst>
                      <a:ext uri="{FF2B5EF4-FFF2-40B4-BE49-F238E27FC236}">
                        <a16:creationId xmlns:a16="http://schemas.microsoft.com/office/drawing/2014/main" id="{03A1EDE5-8BBD-9AFC-4890-6541B0A745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2" name="Group 436">
                  <a:extLst>
                    <a:ext uri="{FF2B5EF4-FFF2-40B4-BE49-F238E27FC236}">
                      <a16:creationId xmlns:a16="http://schemas.microsoft.com/office/drawing/2014/main" id="{181BCFF0-44ED-4423-2BE7-97C59B762230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17" name="Rectangle 441">
                    <a:extLst>
                      <a:ext uri="{FF2B5EF4-FFF2-40B4-BE49-F238E27FC236}">
                        <a16:creationId xmlns:a16="http://schemas.microsoft.com/office/drawing/2014/main" id="{34A6E5B1-444D-6207-8EF6-C2A13C8B668A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8" name="Straight Connector 442">
                    <a:extLst>
                      <a:ext uri="{FF2B5EF4-FFF2-40B4-BE49-F238E27FC236}">
                        <a16:creationId xmlns:a16="http://schemas.microsoft.com/office/drawing/2014/main" id="{0071BE42-0A66-8B05-44BF-68A2F8DAC6DB}"/>
                      </a:ext>
                    </a:extLst>
                  </p:cNvPr>
                  <p:cNvCxnSpPr>
                    <a:cxnSpLocks/>
                    <a:stCxn id="17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" name="Straight Connector 443">
                    <a:extLst>
                      <a:ext uri="{FF2B5EF4-FFF2-40B4-BE49-F238E27FC236}">
                        <a16:creationId xmlns:a16="http://schemas.microsoft.com/office/drawing/2014/main" id="{735D7F17-24C7-EE4A-1363-5CD0972133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3" name="Group 437">
                  <a:extLst>
                    <a:ext uri="{FF2B5EF4-FFF2-40B4-BE49-F238E27FC236}">
                      <a16:creationId xmlns:a16="http://schemas.microsoft.com/office/drawing/2014/main" id="{90EF786D-6A33-1DCD-8E54-083FFFF9F63D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14" name="Rectangle 438">
                    <a:extLst>
                      <a:ext uri="{FF2B5EF4-FFF2-40B4-BE49-F238E27FC236}">
                        <a16:creationId xmlns:a16="http://schemas.microsoft.com/office/drawing/2014/main" id="{BE641520-69E0-8CAC-DEFB-D4ED296C12A9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5" name="Straight Connector 439">
                    <a:extLst>
                      <a:ext uri="{FF2B5EF4-FFF2-40B4-BE49-F238E27FC236}">
                        <a16:creationId xmlns:a16="http://schemas.microsoft.com/office/drawing/2014/main" id="{36EE1872-C85C-C88F-9322-57F47E86A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" name="Straight Connector 440">
                    <a:extLst>
                      <a:ext uri="{FF2B5EF4-FFF2-40B4-BE49-F238E27FC236}">
                        <a16:creationId xmlns:a16="http://schemas.microsoft.com/office/drawing/2014/main" id="{739A6621-A8F7-07CF-9917-3323C24A4A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cxnSp>
          <p:nvCxnSpPr>
            <p:cNvPr id="35" name="Straight Connector 164">
              <a:extLst>
                <a:ext uri="{FF2B5EF4-FFF2-40B4-BE49-F238E27FC236}">
                  <a16:creationId xmlns:a16="http://schemas.microsoft.com/office/drawing/2014/main" id="{2EDCEF3F-C5AD-ED27-D5DC-C4CB2C420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2565" y="3584777"/>
              <a:ext cx="0" cy="214968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6" name="Straight Connector 165">
              <a:extLst>
                <a:ext uri="{FF2B5EF4-FFF2-40B4-BE49-F238E27FC236}">
                  <a16:creationId xmlns:a16="http://schemas.microsoft.com/office/drawing/2014/main" id="{951008D6-830D-5630-DF18-25C0CD35F5E7}"/>
                </a:ext>
              </a:extLst>
            </p:cNvPr>
            <p:cNvCxnSpPr/>
            <p:nvPr/>
          </p:nvCxnSpPr>
          <p:spPr>
            <a:xfrm>
              <a:off x="1508641" y="2826169"/>
              <a:ext cx="288541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37" name="Graphic 166" descr="Folder">
              <a:extLst>
                <a:ext uri="{FF2B5EF4-FFF2-40B4-BE49-F238E27FC236}">
                  <a16:creationId xmlns:a16="http://schemas.microsoft.com/office/drawing/2014/main" id="{3E0DF169-2493-94B6-C8F6-EB460C2A3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8925" y="2931665"/>
              <a:ext cx="552208" cy="480016"/>
            </a:xfrm>
            <a:prstGeom prst="rect">
              <a:avLst/>
            </a:prstGeom>
          </p:spPr>
        </p:pic>
        <p:sp>
          <p:nvSpPr>
            <p:cNvPr id="38" name="TextBox 167">
              <a:extLst>
                <a:ext uri="{FF2B5EF4-FFF2-40B4-BE49-F238E27FC236}">
                  <a16:creationId xmlns:a16="http://schemas.microsoft.com/office/drawing/2014/main" id="{1E2F2D31-7F00-C771-D16D-141553868023}"/>
                </a:ext>
              </a:extLst>
            </p:cNvPr>
            <p:cNvSpPr txBox="1"/>
            <p:nvPr/>
          </p:nvSpPr>
          <p:spPr>
            <a:xfrm>
              <a:off x="1609046" y="3292485"/>
              <a:ext cx="519985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39" name="Straight Connector 168">
              <a:extLst>
                <a:ext uri="{FF2B5EF4-FFF2-40B4-BE49-F238E27FC236}">
                  <a16:creationId xmlns:a16="http://schemas.microsoft.com/office/drawing/2014/main" id="{D02378FC-CCD9-E33F-40E7-72E0C2D42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88" y="2843868"/>
              <a:ext cx="0" cy="15739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53" name="TextBox 176">
              <a:extLst>
                <a:ext uri="{FF2B5EF4-FFF2-40B4-BE49-F238E27FC236}">
                  <a16:creationId xmlns:a16="http://schemas.microsoft.com/office/drawing/2014/main" id="{A712F508-BFA6-5DD4-D24A-5DAE21991189}"/>
                </a:ext>
              </a:extLst>
            </p:cNvPr>
            <p:cNvSpPr txBox="1"/>
            <p:nvPr/>
          </p:nvSpPr>
          <p:spPr>
            <a:xfrm>
              <a:off x="1712478" y="4510038"/>
              <a:ext cx="25166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cxnSp>
          <p:nvCxnSpPr>
            <p:cNvPr id="70" name="Straight Connector 180">
              <a:extLst>
                <a:ext uri="{FF2B5EF4-FFF2-40B4-BE49-F238E27FC236}">
                  <a16:creationId xmlns:a16="http://schemas.microsoft.com/office/drawing/2014/main" id="{AF71672B-AE86-AB2B-67B4-151D923160DC}"/>
                </a:ext>
              </a:extLst>
            </p:cNvPr>
            <p:cNvCxnSpPr/>
            <p:nvPr/>
          </p:nvCxnSpPr>
          <p:spPr>
            <a:xfrm>
              <a:off x="2337043" y="2839617"/>
              <a:ext cx="215120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71" name="Straight Connector 181">
              <a:extLst>
                <a:ext uri="{FF2B5EF4-FFF2-40B4-BE49-F238E27FC236}">
                  <a16:creationId xmlns:a16="http://schemas.microsoft.com/office/drawing/2014/main" id="{07871BD6-82C3-DA11-43A0-9B0ACE3E3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783" y="2943964"/>
              <a:ext cx="0" cy="166179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72" name="Straight Connector 182">
              <a:extLst>
                <a:ext uri="{FF2B5EF4-FFF2-40B4-BE49-F238E27FC236}">
                  <a16:creationId xmlns:a16="http://schemas.microsoft.com/office/drawing/2014/main" id="{8524929C-782B-678C-58CD-949449E93157}"/>
                </a:ext>
              </a:extLst>
            </p:cNvPr>
            <p:cNvCxnSpPr>
              <a:cxnSpLocks/>
            </p:cNvCxnSpPr>
            <p:nvPr/>
          </p:nvCxnSpPr>
          <p:spPr>
            <a:xfrm>
              <a:off x="2165781" y="3198813"/>
              <a:ext cx="38612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73" name="Straight Connector 183">
              <a:extLst>
                <a:ext uri="{FF2B5EF4-FFF2-40B4-BE49-F238E27FC236}">
                  <a16:creationId xmlns:a16="http://schemas.microsoft.com/office/drawing/2014/main" id="{30A6EF11-9B65-BDB5-DBA0-714626DE3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00997" y="4031728"/>
              <a:ext cx="10847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74" name="TextBox 184">
              <a:extLst>
                <a:ext uri="{FF2B5EF4-FFF2-40B4-BE49-F238E27FC236}">
                  <a16:creationId xmlns:a16="http://schemas.microsoft.com/office/drawing/2014/main" id="{B06A057F-4C56-0D8F-0EDB-C5A28696B509}"/>
                </a:ext>
              </a:extLst>
            </p:cNvPr>
            <p:cNvSpPr txBox="1"/>
            <p:nvPr/>
          </p:nvSpPr>
          <p:spPr>
            <a:xfrm>
              <a:off x="2577612" y="2903766"/>
              <a:ext cx="5982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Growth</a:t>
              </a:r>
            </a:p>
          </p:txBody>
        </p:sp>
        <p:pic>
          <p:nvPicPr>
            <p:cNvPr id="75" name="Graphic 185" descr="Folder">
              <a:extLst>
                <a:ext uri="{FF2B5EF4-FFF2-40B4-BE49-F238E27FC236}">
                  <a16:creationId xmlns:a16="http://schemas.microsoft.com/office/drawing/2014/main" id="{7555229C-E161-743E-F556-9373B9273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4234" y="2604837"/>
              <a:ext cx="447195" cy="388731"/>
            </a:xfrm>
            <a:prstGeom prst="rect">
              <a:avLst/>
            </a:prstGeom>
          </p:spPr>
        </p:pic>
        <p:grpSp>
          <p:nvGrpSpPr>
            <p:cNvPr id="76" name="Group 186">
              <a:extLst>
                <a:ext uri="{FF2B5EF4-FFF2-40B4-BE49-F238E27FC236}">
                  <a16:creationId xmlns:a16="http://schemas.microsoft.com/office/drawing/2014/main" id="{06712693-2732-AAD5-F1EC-A20FB66E5D16}"/>
                </a:ext>
              </a:extLst>
            </p:cNvPr>
            <p:cNvGrpSpPr/>
            <p:nvPr/>
          </p:nvGrpSpPr>
          <p:grpSpPr>
            <a:xfrm>
              <a:off x="2801455" y="2748075"/>
              <a:ext cx="157603" cy="130418"/>
              <a:chOff x="5085481" y="2862781"/>
              <a:chExt cx="1227461" cy="1168495"/>
            </a:xfrm>
          </p:grpSpPr>
          <p:sp>
            <p:nvSpPr>
              <p:cNvPr id="77" name="Freeform: Shape 405">
                <a:extLst>
                  <a:ext uri="{FF2B5EF4-FFF2-40B4-BE49-F238E27FC236}">
                    <a16:creationId xmlns:a16="http://schemas.microsoft.com/office/drawing/2014/main" id="{F47F72BD-EE79-2C90-C67E-E682369C403D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: Shape 406">
                <a:extLst>
                  <a:ext uri="{FF2B5EF4-FFF2-40B4-BE49-F238E27FC236}">
                    <a16:creationId xmlns:a16="http://schemas.microsoft.com/office/drawing/2014/main" id="{11277C12-6D5C-4F82-307B-BB1C9B83101A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9" name="TextBox 187">
              <a:extLst>
                <a:ext uri="{FF2B5EF4-FFF2-40B4-BE49-F238E27FC236}">
                  <a16:creationId xmlns:a16="http://schemas.microsoft.com/office/drawing/2014/main" id="{A6EBB115-08DF-D1E5-3F3B-50B8533F3B44}"/>
                </a:ext>
              </a:extLst>
            </p:cNvPr>
            <p:cNvSpPr txBox="1"/>
            <p:nvPr/>
          </p:nvSpPr>
          <p:spPr>
            <a:xfrm>
              <a:off x="2747587" y="3083052"/>
              <a:ext cx="248836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80" name="TextBox 188">
              <a:extLst>
                <a:ext uri="{FF2B5EF4-FFF2-40B4-BE49-F238E27FC236}">
                  <a16:creationId xmlns:a16="http://schemas.microsoft.com/office/drawing/2014/main" id="{12FA0180-C80E-E162-6A40-856232CCBC0A}"/>
                </a:ext>
              </a:extLst>
            </p:cNvPr>
            <p:cNvSpPr txBox="1"/>
            <p:nvPr/>
          </p:nvSpPr>
          <p:spPr>
            <a:xfrm>
              <a:off x="1737092" y="5088227"/>
              <a:ext cx="80808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81" name="Graphic 189" descr="Folder">
              <a:extLst>
                <a:ext uri="{FF2B5EF4-FFF2-40B4-BE49-F238E27FC236}">
                  <a16:creationId xmlns:a16="http://schemas.microsoft.com/office/drawing/2014/main" id="{B2725A89-C9C5-2486-A8FC-8CAF98EE4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3631" y="3769700"/>
              <a:ext cx="552208" cy="480015"/>
            </a:xfrm>
            <a:prstGeom prst="rect">
              <a:avLst/>
            </a:prstGeom>
          </p:spPr>
        </p:pic>
        <p:grpSp>
          <p:nvGrpSpPr>
            <p:cNvPr id="82" name="Group 190">
              <a:extLst>
                <a:ext uri="{FF2B5EF4-FFF2-40B4-BE49-F238E27FC236}">
                  <a16:creationId xmlns:a16="http://schemas.microsoft.com/office/drawing/2014/main" id="{5D50E224-5D17-CCA3-927A-46C68C249E45}"/>
                </a:ext>
              </a:extLst>
            </p:cNvPr>
            <p:cNvGrpSpPr/>
            <p:nvPr/>
          </p:nvGrpSpPr>
          <p:grpSpPr>
            <a:xfrm>
              <a:off x="2212154" y="3785743"/>
              <a:ext cx="215380" cy="212515"/>
              <a:chOff x="2671997" y="3118789"/>
              <a:chExt cx="478371" cy="510891"/>
            </a:xfrm>
          </p:grpSpPr>
          <p:cxnSp>
            <p:nvCxnSpPr>
              <p:cNvPr id="83" name="Straight Connector 403">
                <a:extLst>
                  <a:ext uri="{FF2B5EF4-FFF2-40B4-BE49-F238E27FC236}">
                    <a16:creationId xmlns:a16="http://schemas.microsoft.com/office/drawing/2014/main" id="{A36E16BA-1F6B-B429-2247-C14518FDC8A5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84" name="Straight Connector 404">
                <a:extLst>
                  <a:ext uri="{FF2B5EF4-FFF2-40B4-BE49-F238E27FC236}">
                    <a16:creationId xmlns:a16="http://schemas.microsoft.com/office/drawing/2014/main" id="{AF98AE94-9670-C24E-C1EA-3B75430C4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85" name="TextBox 191">
              <a:extLst>
                <a:ext uri="{FF2B5EF4-FFF2-40B4-BE49-F238E27FC236}">
                  <a16:creationId xmlns:a16="http://schemas.microsoft.com/office/drawing/2014/main" id="{5E16F284-EF2A-6B04-92BC-B9192FB70458}"/>
                </a:ext>
              </a:extLst>
            </p:cNvPr>
            <p:cNvSpPr txBox="1"/>
            <p:nvPr/>
          </p:nvSpPr>
          <p:spPr>
            <a:xfrm>
              <a:off x="2308425" y="3880902"/>
              <a:ext cx="8018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dirty="0">
                  <a:solidFill>
                    <a:srgbClr val="3A3838"/>
                  </a:solidFill>
                </a:rPr>
                <a:t>Proteomics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Box 192">
              <a:extLst>
                <a:ext uri="{FF2B5EF4-FFF2-40B4-BE49-F238E27FC236}">
                  <a16:creationId xmlns:a16="http://schemas.microsoft.com/office/drawing/2014/main" id="{C1BF7246-31E3-C526-2C4A-F2C17AE3C799}"/>
                </a:ext>
              </a:extLst>
            </p:cNvPr>
            <p:cNvSpPr txBox="1"/>
            <p:nvPr/>
          </p:nvSpPr>
          <p:spPr>
            <a:xfrm>
              <a:off x="2511558" y="4139198"/>
              <a:ext cx="25166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87" name="Group 193">
              <a:extLst>
                <a:ext uri="{FF2B5EF4-FFF2-40B4-BE49-F238E27FC236}">
                  <a16:creationId xmlns:a16="http://schemas.microsoft.com/office/drawing/2014/main" id="{95D0184F-15CD-B2AE-FCA8-4DF614877114}"/>
                </a:ext>
              </a:extLst>
            </p:cNvPr>
            <p:cNvGrpSpPr/>
            <p:nvPr/>
          </p:nvGrpSpPr>
          <p:grpSpPr>
            <a:xfrm>
              <a:off x="1686862" y="3931953"/>
              <a:ext cx="277277" cy="174805"/>
              <a:chOff x="2846189" y="2844264"/>
              <a:chExt cx="616235" cy="388496"/>
            </a:xfrm>
          </p:grpSpPr>
          <p:sp>
            <p:nvSpPr>
              <p:cNvPr id="88" name="Freeform: Shape 400">
                <a:extLst>
                  <a:ext uri="{FF2B5EF4-FFF2-40B4-BE49-F238E27FC236}">
                    <a16:creationId xmlns:a16="http://schemas.microsoft.com/office/drawing/2014/main" id="{1D26F6E0-A537-3EFC-8A22-6DB79D42E3B3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89" name="Freeform: Shape 401">
                <a:extLst>
                  <a:ext uri="{FF2B5EF4-FFF2-40B4-BE49-F238E27FC236}">
                    <a16:creationId xmlns:a16="http://schemas.microsoft.com/office/drawing/2014/main" id="{2F9E9BB9-FE79-F363-BDB0-B82F9BD2D9EF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90" name="Freeform: Shape 402">
                <a:extLst>
                  <a:ext uri="{FF2B5EF4-FFF2-40B4-BE49-F238E27FC236}">
                    <a16:creationId xmlns:a16="http://schemas.microsoft.com/office/drawing/2014/main" id="{A6B585BC-052F-54A5-45A6-268C078789AB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91" name="Group 194">
              <a:extLst>
                <a:ext uri="{FF2B5EF4-FFF2-40B4-BE49-F238E27FC236}">
                  <a16:creationId xmlns:a16="http://schemas.microsoft.com/office/drawing/2014/main" id="{AA63B0BC-D633-F8C8-BB54-DAE360B396F0}"/>
                </a:ext>
              </a:extLst>
            </p:cNvPr>
            <p:cNvGrpSpPr/>
            <p:nvPr/>
          </p:nvGrpSpPr>
          <p:grpSpPr>
            <a:xfrm>
              <a:off x="2584829" y="3720599"/>
              <a:ext cx="213476" cy="134582"/>
              <a:chOff x="2846189" y="2844264"/>
              <a:chExt cx="616235" cy="388496"/>
            </a:xfrm>
          </p:grpSpPr>
          <p:sp>
            <p:nvSpPr>
              <p:cNvPr id="92" name="Freeform: Shape 397">
                <a:extLst>
                  <a:ext uri="{FF2B5EF4-FFF2-40B4-BE49-F238E27FC236}">
                    <a16:creationId xmlns:a16="http://schemas.microsoft.com/office/drawing/2014/main" id="{E2639A58-C3B1-35ED-ACD5-C1AAB72D1B69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93" name="Freeform: Shape 398">
                <a:extLst>
                  <a:ext uri="{FF2B5EF4-FFF2-40B4-BE49-F238E27FC236}">
                    <a16:creationId xmlns:a16="http://schemas.microsoft.com/office/drawing/2014/main" id="{056F4F44-3B94-DE3C-7F36-3B7BD6C84993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94" name="Freeform: Shape 399">
                <a:extLst>
                  <a:ext uri="{FF2B5EF4-FFF2-40B4-BE49-F238E27FC236}">
                    <a16:creationId xmlns:a16="http://schemas.microsoft.com/office/drawing/2014/main" id="{1433FB48-A223-4CC1-F73B-A1589F964C98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cxnSp>
          <p:nvCxnSpPr>
            <p:cNvPr id="153" name="Straight Connector 331">
              <a:extLst>
                <a:ext uri="{FF2B5EF4-FFF2-40B4-BE49-F238E27FC236}">
                  <a16:creationId xmlns:a16="http://schemas.microsoft.com/office/drawing/2014/main" id="{8D67098D-FD69-677A-96FB-63F2B6F4F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9458" y="4369725"/>
              <a:ext cx="0" cy="15739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173" name="Group 333">
              <a:extLst>
                <a:ext uri="{FF2B5EF4-FFF2-40B4-BE49-F238E27FC236}">
                  <a16:creationId xmlns:a16="http://schemas.microsoft.com/office/drawing/2014/main" id="{B5C6F27E-9593-E594-06CC-24CE0863E2D2}"/>
                </a:ext>
              </a:extLst>
            </p:cNvPr>
            <p:cNvGrpSpPr/>
            <p:nvPr/>
          </p:nvGrpSpPr>
          <p:grpSpPr>
            <a:xfrm flipV="1">
              <a:off x="2215031" y="4016343"/>
              <a:ext cx="215380" cy="212515"/>
              <a:chOff x="2671997" y="3118789"/>
              <a:chExt cx="478371" cy="510891"/>
            </a:xfrm>
          </p:grpSpPr>
          <p:cxnSp>
            <p:nvCxnSpPr>
              <p:cNvPr id="174" name="Straight Connector 334">
                <a:extLst>
                  <a:ext uri="{FF2B5EF4-FFF2-40B4-BE49-F238E27FC236}">
                    <a16:creationId xmlns:a16="http://schemas.microsoft.com/office/drawing/2014/main" id="{0D49DBDC-51B4-1DF7-3F99-C14600BC6608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75" name="Straight Connector 335">
                <a:extLst>
                  <a:ext uri="{FF2B5EF4-FFF2-40B4-BE49-F238E27FC236}">
                    <a16:creationId xmlns:a16="http://schemas.microsoft.com/office/drawing/2014/main" id="{2F64F37B-B3ED-FAC9-AAAD-56AFCE78B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</p:grpSp>
      <p:pic>
        <p:nvPicPr>
          <p:cNvPr id="351" name="Graphic 34" descr="User">
            <a:extLst>
              <a:ext uri="{FF2B5EF4-FFF2-40B4-BE49-F238E27FC236}">
                <a16:creationId xmlns:a16="http://schemas.microsoft.com/office/drawing/2014/main" id="{860741F2-83F2-627E-AE13-C42CF9C83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348866" y="1212051"/>
            <a:ext cx="779931" cy="779933"/>
          </a:xfrm>
          <a:prstGeom prst="rect">
            <a:avLst/>
          </a:prstGeom>
        </p:spPr>
      </p:pic>
      <p:sp>
        <p:nvSpPr>
          <p:cNvPr id="352" name="TextBox 35">
            <a:extLst>
              <a:ext uri="{FF2B5EF4-FFF2-40B4-BE49-F238E27FC236}">
                <a16:creationId xmlns:a16="http://schemas.microsoft.com/office/drawing/2014/main" id="{6927737E-4048-6AEB-815D-197A1A414D65}"/>
              </a:ext>
            </a:extLst>
          </p:cNvPr>
          <p:cNvSpPr txBox="1"/>
          <p:nvPr/>
        </p:nvSpPr>
        <p:spPr>
          <a:xfrm>
            <a:off x="5949992" y="1212051"/>
            <a:ext cx="150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facility operator</a:t>
            </a:r>
          </a:p>
        </p:txBody>
      </p:sp>
      <p:pic>
        <p:nvPicPr>
          <p:cNvPr id="353" name="Graphic 39" descr="Microscope with solid fill">
            <a:extLst>
              <a:ext uri="{FF2B5EF4-FFF2-40B4-BE49-F238E27FC236}">
                <a16:creationId xmlns:a16="http://schemas.microsoft.com/office/drawing/2014/main" id="{21F81F56-A466-AEFF-2925-1768420D63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6354" y="1437050"/>
            <a:ext cx="685800" cy="685800"/>
          </a:xfrm>
          <a:prstGeom prst="rect">
            <a:avLst/>
          </a:prstGeom>
        </p:spPr>
      </p:pic>
      <p:sp>
        <p:nvSpPr>
          <p:cNvPr id="357" name="Content Placeholder 5">
            <a:extLst>
              <a:ext uri="{FF2B5EF4-FFF2-40B4-BE49-F238E27FC236}">
                <a16:creationId xmlns:a16="http://schemas.microsoft.com/office/drawing/2014/main" id="{51AD439D-575D-D1F6-45C4-E3877E09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457" y="6023427"/>
            <a:ext cx="9691914" cy="4728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Persistence and identity is ensured by ARC – versioning system</a:t>
            </a:r>
          </a:p>
        </p:txBody>
      </p:sp>
      <p:grpSp>
        <p:nvGrpSpPr>
          <p:cNvPr id="422" name="Gruppieren 421">
            <a:extLst>
              <a:ext uri="{FF2B5EF4-FFF2-40B4-BE49-F238E27FC236}">
                <a16:creationId xmlns:a16="http://schemas.microsoft.com/office/drawing/2014/main" id="{C38FC0E3-B8C2-FA87-A5AE-0E94CE1630E7}"/>
              </a:ext>
            </a:extLst>
          </p:cNvPr>
          <p:cNvGrpSpPr/>
          <p:nvPr/>
        </p:nvGrpSpPr>
        <p:grpSpPr>
          <a:xfrm>
            <a:off x="9045903" y="2261950"/>
            <a:ext cx="1926237" cy="3135504"/>
            <a:chOff x="8423307" y="2277462"/>
            <a:chExt cx="1667212" cy="2713867"/>
          </a:xfrm>
        </p:grpSpPr>
        <p:sp>
          <p:nvSpPr>
            <p:cNvPr id="358" name="TextBox 140">
              <a:extLst>
                <a:ext uri="{FF2B5EF4-FFF2-40B4-BE49-F238E27FC236}">
                  <a16:creationId xmlns:a16="http://schemas.microsoft.com/office/drawing/2014/main" id="{F21544F1-DC58-18AC-4C7C-9421843B3DD8}"/>
                </a:ext>
              </a:extLst>
            </p:cNvPr>
            <p:cNvSpPr txBox="1"/>
            <p:nvPr/>
          </p:nvSpPr>
          <p:spPr>
            <a:xfrm>
              <a:off x="8493224" y="3819609"/>
              <a:ext cx="481855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359" name="Group 150">
              <a:extLst>
                <a:ext uri="{FF2B5EF4-FFF2-40B4-BE49-F238E27FC236}">
                  <a16:creationId xmlns:a16="http://schemas.microsoft.com/office/drawing/2014/main" id="{85F51B1E-1DE8-38AA-94D7-733FB534C0A0}"/>
                </a:ext>
              </a:extLst>
            </p:cNvPr>
            <p:cNvGrpSpPr/>
            <p:nvPr/>
          </p:nvGrpSpPr>
          <p:grpSpPr>
            <a:xfrm>
              <a:off x="8677720" y="2780910"/>
              <a:ext cx="194612" cy="161044"/>
              <a:chOff x="5085481" y="2862781"/>
              <a:chExt cx="1227461" cy="1168495"/>
            </a:xfrm>
          </p:grpSpPr>
          <p:sp>
            <p:nvSpPr>
              <p:cNvPr id="360" name="Freeform: Shape 447">
                <a:extLst>
                  <a:ext uri="{FF2B5EF4-FFF2-40B4-BE49-F238E27FC236}">
                    <a16:creationId xmlns:a16="http://schemas.microsoft.com/office/drawing/2014/main" id="{F8684A22-B161-2C8E-3A1B-FE8ABBED087F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Freeform: Shape 448">
                <a:extLst>
                  <a:ext uri="{FF2B5EF4-FFF2-40B4-BE49-F238E27FC236}">
                    <a16:creationId xmlns:a16="http://schemas.microsoft.com/office/drawing/2014/main" id="{26C11812-344B-2749-4B6E-91DFA6DE54A0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362" name="Graphic 152" descr="Folder">
              <a:extLst>
                <a:ext uri="{FF2B5EF4-FFF2-40B4-BE49-F238E27FC236}">
                  <a16:creationId xmlns:a16="http://schemas.microsoft.com/office/drawing/2014/main" id="{6B553576-2260-5042-2BE2-061C6419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89833" y="3254598"/>
              <a:ext cx="447195" cy="388731"/>
            </a:xfrm>
            <a:prstGeom prst="rect">
              <a:avLst/>
            </a:prstGeom>
          </p:spPr>
        </p:pic>
        <p:grpSp>
          <p:nvGrpSpPr>
            <p:cNvPr id="363" name="Group 153">
              <a:extLst>
                <a:ext uri="{FF2B5EF4-FFF2-40B4-BE49-F238E27FC236}">
                  <a16:creationId xmlns:a16="http://schemas.microsoft.com/office/drawing/2014/main" id="{E4F00723-088D-AA9D-E961-11647D1F589F}"/>
                </a:ext>
              </a:extLst>
            </p:cNvPr>
            <p:cNvGrpSpPr/>
            <p:nvPr/>
          </p:nvGrpSpPr>
          <p:grpSpPr>
            <a:xfrm>
              <a:off x="8469688" y="4545696"/>
              <a:ext cx="607639" cy="369231"/>
              <a:chOff x="1596571" y="5845041"/>
              <a:chExt cx="1006188" cy="611409"/>
            </a:xfrm>
          </p:grpSpPr>
          <p:pic>
            <p:nvPicPr>
              <p:cNvPr id="364" name="Picture 8" descr="isa">
                <a:extLst>
                  <a:ext uri="{FF2B5EF4-FFF2-40B4-BE49-F238E27FC236}">
                    <a16:creationId xmlns:a16="http://schemas.microsoft.com/office/drawing/2014/main" id="{24A22856-D42C-4B48-6C76-2971E9F57B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5" name="Group 434">
                <a:extLst>
                  <a:ext uri="{FF2B5EF4-FFF2-40B4-BE49-F238E27FC236}">
                    <a16:creationId xmlns:a16="http://schemas.microsoft.com/office/drawing/2014/main" id="{194404E7-8380-2700-5167-A1966A0D4C11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366" name="Group 435">
                  <a:extLst>
                    <a:ext uri="{FF2B5EF4-FFF2-40B4-BE49-F238E27FC236}">
                      <a16:creationId xmlns:a16="http://schemas.microsoft.com/office/drawing/2014/main" id="{D7001428-4415-9A61-726B-188F76568CED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375" name="Rectangle 444">
                    <a:extLst>
                      <a:ext uri="{FF2B5EF4-FFF2-40B4-BE49-F238E27FC236}">
                        <a16:creationId xmlns:a16="http://schemas.microsoft.com/office/drawing/2014/main" id="{705AE740-9B74-18FD-0611-C7D588371256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376" name="Straight Connector 445">
                    <a:extLst>
                      <a:ext uri="{FF2B5EF4-FFF2-40B4-BE49-F238E27FC236}">
                        <a16:creationId xmlns:a16="http://schemas.microsoft.com/office/drawing/2014/main" id="{399C829F-B106-C815-0792-8A18153CEE6E}"/>
                      </a:ext>
                    </a:extLst>
                  </p:cNvPr>
                  <p:cNvCxnSpPr>
                    <a:cxnSpLocks/>
                    <a:stCxn id="375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7" name="Straight Connector 446">
                    <a:extLst>
                      <a:ext uri="{FF2B5EF4-FFF2-40B4-BE49-F238E27FC236}">
                        <a16:creationId xmlns:a16="http://schemas.microsoft.com/office/drawing/2014/main" id="{A5A0E742-47C9-FB77-1171-7B7A59FE6F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7" name="Group 436">
                  <a:extLst>
                    <a:ext uri="{FF2B5EF4-FFF2-40B4-BE49-F238E27FC236}">
                      <a16:creationId xmlns:a16="http://schemas.microsoft.com/office/drawing/2014/main" id="{45D51158-F7C1-C95A-C575-88E0A09E3991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372" name="Rectangle 441">
                    <a:extLst>
                      <a:ext uri="{FF2B5EF4-FFF2-40B4-BE49-F238E27FC236}">
                        <a16:creationId xmlns:a16="http://schemas.microsoft.com/office/drawing/2014/main" id="{42AB3993-BE6C-4AC2-8A7B-C65911B3A30A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373" name="Straight Connector 442">
                    <a:extLst>
                      <a:ext uri="{FF2B5EF4-FFF2-40B4-BE49-F238E27FC236}">
                        <a16:creationId xmlns:a16="http://schemas.microsoft.com/office/drawing/2014/main" id="{D97CD379-9CB3-E491-1060-3D30102F5E6C}"/>
                      </a:ext>
                    </a:extLst>
                  </p:cNvPr>
                  <p:cNvCxnSpPr>
                    <a:cxnSpLocks/>
                    <a:stCxn id="372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4" name="Straight Connector 443">
                    <a:extLst>
                      <a:ext uri="{FF2B5EF4-FFF2-40B4-BE49-F238E27FC236}">
                        <a16:creationId xmlns:a16="http://schemas.microsoft.com/office/drawing/2014/main" id="{8BA92DF7-88F9-0136-C426-858BAFEA0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8" name="Group 437">
                  <a:extLst>
                    <a:ext uri="{FF2B5EF4-FFF2-40B4-BE49-F238E27FC236}">
                      <a16:creationId xmlns:a16="http://schemas.microsoft.com/office/drawing/2014/main" id="{7EF61358-445D-DE76-96BC-5C6FD5ED2E6B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369" name="Rectangle 438">
                    <a:extLst>
                      <a:ext uri="{FF2B5EF4-FFF2-40B4-BE49-F238E27FC236}">
                        <a16:creationId xmlns:a16="http://schemas.microsoft.com/office/drawing/2014/main" id="{DBDCFE9D-8F98-2940-675D-E4B4A2BBD0C0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370" name="Straight Connector 439">
                    <a:extLst>
                      <a:ext uri="{FF2B5EF4-FFF2-40B4-BE49-F238E27FC236}">
                        <a16:creationId xmlns:a16="http://schemas.microsoft.com/office/drawing/2014/main" id="{8A3345CC-7FB8-36CF-DD59-76F77E0146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1" name="Straight Connector 440">
                    <a:extLst>
                      <a:ext uri="{FF2B5EF4-FFF2-40B4-BE49-F238E27FC236}">
                        <a16:creationId xmlns:a16="http://schemas.microsoft.com/office/drawing/2014/main" id="{B0138635-F0BA-F89E-4C64-3DC6DE3B47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cxnSp>
          <p:nvCxnSpPr>
            <p:cNvPr id="378" name="Straight Connector 164">
              <a:extLst>
                <a:ext uri="{FF2B5EF4-FFF2-40B4-BE49-F238E27FC236}">
                  <a16:creationId xmlns:a16="http://schemas.microsoft.com/office/drawing/2014/main" id="{4B3D2C85-1257-9451-4FA1-5E4B6084E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7231" y="3257402"/>
              <a:ext cx="0" cy="214968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79" name="Straight Connector 165">
              <a:extLst>
                <a:ext uri="{FF2B5EF4-FFF2-40B4-BE49-F238E27FC236}">
                  <a16:creationId xmlns:a16="http://schemas.microsoft.com/office/drawing/2014/main" id="{FD132783-274D-0ED5-CBDB-3711C8395EAB}"/>
                </a:ext>
              </a:extLst>
            </p:cNvPr>
            <p:cNvCxnSpPr/>
            <p:nvPr/>
          </p:nvCxnSpPr>
          <p:spPr>
            <a:xfrm>
              <a:off x="8423307" y="2498794"/>
              <a:ext cx="288541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380" name="Graphic 166" descr="Folder">
              <a:extLst>
                <a:ext uri="{FF2B5EF4-FFF2-40B4-BE49-F238E27FC236}">
                  <a16:creationId xmlns:a16="http://schemas.microsoft.com/office/drawing/2014/main" id="{C7AD06FE-3C9C-2676-9705-F6918EA5F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03591" y="2604290"/>
              <a:ext cx="552208" cy="480016"/>
            </a:xfrm>
            <a:prstGeom prst="rect">
              <a:avLst/>
            </a:prstGeom>
          </p:spPr>
        </p:pic>
        <p:sp>
          <p:nvSpPr>
            <p:cNvPr id="381" name="TextBox 167">
              <a:extLst>
                <a:ext uri="{FF2B5EF4-FFF2-40B4-BE49-F238E27FC236}">
                  <a16:creationId xmlns:a16="http://schemas.microsoft.com/office/drawing/2014/main" id="{4C39F694-B56D-531B-82A8-F1256F2520C1}"/>
                </a:ext>
              </a:extLst>
            </p:cNvPr>
            <p:cNvSpPr txBox="1"/>
            <p:nvPr/>
          </p:nvSpPr>
          <p:spPr>
            <a:xfrm>
              <a:off x="8523712" y="2965110"/>
              <a:ext cx="519985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382" name="Straight Connector 168">
              <a:extLst>
                <a:ext uri="{FF2B5EF4-FFF2-40B4-BE49-F238E27FC236}">
                  <a16:creationId xmlns:a16="http://schemas.microsoft.com/office/drawing/2014/main" id="{DF8E15B3-A0F8-5410-673E-424772C0AD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9354" y="2516493"/>
              <a:ext cx="0" cy="15739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383" name="TextBox 176">
              <a:extLst>
                <a:ext uri="{FF2B5EF4-FFF2-40B4-BE49-F238E27FC236}">
                  <a16:creationId xmlns:a16="http://schemas.microsoft.com/office/drawing/2014/main" id="{DA4DFD50-033C-00C9-E109-A770BF54B62F}"/>
                </a:ext>
              </a:extLst>
            </p:cNvPr>
            <p:cNvSpPr txBox="1"/>
            <p:nvPr/>
          </p:nvSpPr>
          <p:spPr>
            <a:xfrm>
              <a:off x="8627144" y="4182663"/>
              <a:ext cx="25166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cxnSp>
          <p:nvCxnSpPr>
            <p:cNvPr id="384" name="Straight Connector 180">
              <a:extLst>
                <a:ext uri="{FF2B5EF4-FFF2-40B4-BE49-F238E27FC236}">
                  <a16:creationId xmlns:a16="http://schemas.microsoft.com/office/drawing/2014/main" id="{2F5011F2-3D0F-6BB1-C07D-3DEE6A017F3B}"/>
                </a:ext>
              </a:extLst>
            </p:cNvPr>
            <p:cNvCxnSpPr/>
            <p:nvPr/>
          </p:nvCxnSpPr>
          <p:spPr>
            <a:xfrm>
              <a:off x="9251709" y="2512242"/>
              <a:ext cx="215120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85" name="Straight Connector 181">
              <a:extLst>
                <a:ext uri="{FF2B5EF4-FFF2-40B4-BE49-F238E27FC236}">
                  <a16:creationId xmlns:a16="http://schemas.microsoft.com/office/drawing/2014/main" id="{163009BF-D980-60EA-D6C3-7A353890E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1449" y="2616589"/>
              <a:ext cx="0" cy="166179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86" name="Straight Connector 182">
              <a:extLst>
                <a:ext uri="{FF2B5EF4-FFF2-40B4-BE49-F238E27FC236}">
                  <a16:creationId xmlns:a16="http://schemas.microsoft.com/office/drawing/2014/main" id="{046A3725-E056-5704-7505-BF9E53CDF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80447" y="2871438"/>
              <a:ext cx="38612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87" name="Straight Connector 183">
              <a:extLst>
                <a:ext uri="{FF2B5EF4-FFF2-40B4-BE49-F238E27FC236}">
                  <a16:creationId xmlns:a16="http://schemas.microsoft.com/office/drawing/2014/main" id="{3AF77918-442D-C486-0F5F-4853215BA71A}"/>
                </a:ext>
              </a:extLst>
            </p:cNvPr>
            <p:cNvCxnSpPr>
              <a:cxnSpLocks/>
            </p:cNvCxnSpPr>
            <p:nvPr/>
          </p:nvCxnSpPr>
          <p:spPr>
            <a:xfrm>
              <a:off x="9015663" y="3704353"/>
              <a:ext cx="10847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388" name="TextBox 184">
              <a:extLst>
                <a:ext uri="{FF2B5EF4-FFF2-40B4-BE49-F238E27FC236}">
                  <a16:creationId xmlns:a16="http://schemas.microsoft.com/office/drawing/2014/main" id="{894D63F0-03CF-7007-86EC-46943F9DF4B6}"/>
                </a:ext>
              </a:extLst>
            </p:cNvPr>
            <p:cNvSpPr txBox="1"/>
            <p:nvPr/>
          </p:nvSpPr>
          <p:spPr>
            <a:xfrm>
              <a:off x="9492278" y="2576391"/>
              <a:ext cx="5982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Growth</a:t>
              </a:r>
            </a:p>
          </p:txBody>
        </p:sp>
        <p:pic>
          <p:nvPicPr>
            <p:cNvPr id="389" name="Graphic 185" descr="Folder">
              <a:extLst>
                <a:ext uri="{FF2B5EF4-FFF2-40B4-BE49-F238E27FC236}">
                  <a16:creationId xmlns:a16="http://schemas.microsoft.com/office/drawing/2014/main" id="{C5E8FE70-1229-BD9A-9001-08E02B5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78900" y="2277462"/>
              <a:ext cx="447195" cy="388731"/>
            </a:xfrm>
            <a:prstGeom prst="rect">
              <a:avLst/>
            </a:prstGeom>
          </p:spPr>
        </p:pic>
        <p:grpSp>
          <p:nvGrpSpPr>
            <p:cNvPr id="390" name="Group 186">
              <a:extLst>
                <a:ext uri="{FF2B5EF4-FFF2-40B4-BE49-F238E27FC236}">
                  <a16:creationId xmlns:a16="http://schemas.microsoft.com/office/drawing/2014/main" id="{A300E32A-704D-C707-BEE5-FF79A164D522}"/>
                </a:ext>
              </a:extLst>
            </p:cNvPr>
            <p:cNvGrpSpPr/>
            <p:nvPr/>
          </p:nvGrpSpPr>
          <p:grpSpPr>
            <a:xfrm>
              <a:off x="9716121" y="2420700"/>
              <a:ext cx="157603" cy="130418"/>
              <a:chOff x="5085481" y="2862781"/>
              <a:chExt cx="1227461" cy="1168495"/>
            </a:xfrm>
          </p:grpSpPr>
          <p:sp>
            <p:nvSpPr>
              <p:cNvPr id="391" name="Freeform: Shape 405">
                <a:extLst>
                  <a:ext uri="{FF2B5EF4-FFF2-40B4-BE49-F238E27FC236}">
                    <a16:creationId xmlns:a16="http://schemas.microsoft.com/office/drawing/2014/main" id="{6E8B6327-6354-264F-D172-4E2F7E162B54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2" name="Freeform: Shape 406">
                <a:extLst>
                  <a:ext uri="{FF2B5EF4-FFF2-40B4-BE49-F238E27FC236}">
                    <a16:creationId xmlns:a16="http://schemas.microsoft.com/office/drawing/2014/main" id="{46DA8DEB-A980-3E6E-0CAD-8FEA246A6DBB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3" name="TextBox 187">
              <a:extLst>
                <a:ext uri="{FF2B5EF4-FFF2-40B4-BE49-F238E27FC236}">
                  <a16:creationId xmlns:a16="http://schemas.microsoft.com/office/drawing/2014/main" id="{AB9BC76E-2F99-45C5-218E-D534AE5DDDB2}"/>
                </a:ext>
              </a:extLst>
            </p:cNvPr>
            <p:cNvSpPr txBox="1"/>
            <p:nvPr/>
          </p:nvSpPr>
          <p:spPr>
            <a:xfrm>
              <a:off x="9662253" y="2755677"/>
              <a:ext cx="248836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394" name="TextBox 188">
              <a:extLst>
                <a:ext uri="{FF2B5EF4-FFF2-40B4-BE49-F238E27FC236}">
                  <a16:creationId xmlns:a16="http://schemas.microsoft.com/office/drawing/2014/main" id="{BC222C80-5A28-BC02-E3E8-4C0E2F912DB5}"/>
                </a:ext>
              </a:extLst>
            </p:cNvPr>
            <p:cNvSpPr txBox="1"/>
            <p:nvPr/>
          </p:nvSpPr>
          <p:spPr>
            <a:xfrm>
              <a:off x="8651758" y="4760852"/>
              <a:ext cx="80808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395" name="Graphic 189" descr="Folder">
              <a:extLst>
                <a:ext uri="{FF2B5EF4-FFF2-40B4-BE49-F238E27FC236}">
                  <a16:creationId xmlns:a16="http://schemas.microsoft.com/office/drawing/2014/main" id="{0C79845F-5C9E-25D7-FC24-4D1BF4B4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8297" y="3442325"/>
              <a:ext cx="552208" cy="480015"/>
            </a:xfrm>
            <a:prstGeom prst="rect">
              <a:avLst/>
            </a:prstGeom>
          </p:spPr>
        </p:pic>
        <p:grpSp>
          <p:nvGrpSpPr>
            <p:cNvPr id="396" name="Group 190">
              <a:extLst>
                <a:ext uri="{FF2B5EF4-FFF2-40B4-BE49-F238E27FC236}">
                  <a16:creationId xmlns:a16="http://schemas.microsoft.com/office/drawing/2014/main" id="{92A82D24-8A3C-A147-5BF9-9C6CDEF153EE}"/>
                </a:ext>
              </a:extLst>
            </p:cNvPr>
            <p:cNvGrpSpPr/>
            <p:nvPr/>
          </p:nvGrpSpPr>
          <p:grpSpPr>
            <a:xfrm>
              <a:off x="9126820" y="3458368"/>
              <a:ext cx="215380" cy="212515"/>
              <a:chOff x="2671997" y="3118789"/>
              <a:chExt cx="478371" cy="510891"/>
            </a:xfrm>
          </p:grpSpPr>
          <p:cxnSp>
            <p:nvCxnSpPr>
              <p:cNvPr id="397" name="Straight Connector 403">
                <a:extLst>
                  <a:ext uri="{FF2B5EF4-FFF2-40B4-BE49-F238E27FC236}">
                    <a16:creationId xmlns:a16="http://schemas.microsoft.com/office/drawing/2014/main" id="{5062CC5D-43A3-A1DA-9B32-5ACDCEF36A7F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98" name="Straight Connector 404">
                <a:extLst>
                  <a:ext uri="{FF2B5EF4-FFF2-40B4-BE49-F238E27FC236}">
                    <a16:creationId xmlns:a16="http://schemas.microsoft.com/office/drawing/2014/main" id="{E8EF3929-C860-3F06-12B4-B2F547F57A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399" name="TextBox 191">
              <a:extLst>
                <a:ext uri="{FF2B5EF4-FFF2-40B4-BE49-F238E27FC236}">
                  <a16:creationId xmlns:a16="http://schemas.microsoft.com/office/drawing/2014/main" id="{ED18E2CE-CE0B-34B8-CA75-71842C7E5177}"/>
                </a:ext>
              </a:extLst>
            </p:cNvPr>
            <p:cNvSpPr txBox="1"/>
            <p:nvPr/>
          </p:nvSpPr>
          <p:spPr>
            <a:xfrm>
              <a:off x="9223091" y="3553527"/>
              <a:ext cx="8018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dirty="0">
                  <a:solidFill>
                    <a:srgbClr val="3A3838"/>
                  </a:solidFill>
                </a:rPr>
                <a:t>Proteomics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TextBox 192">
              <a:extLst>
                <a:ext uri="{FF2B5EF4-FFF2-40B4-BE49-F238E27FC236}">
                  <a16:creationId xmlns:a16="http://schemas.microsoft.com/office/drawing/2014/main" id="{38915AB5-8BCF-B7F7-F33D-A974E0109966}"/>
                </a:ext>
              </a:extLst>
            </p:cNvPr>
            <p:cNvSpPr txBox="1"/>
            <p:nvPr/>
          </p:nvSpPr>
          <p:spPr>
            <a:xfrm>
              <a:off x="9426224" y="4214884"/>
              <a:ext cx="25166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401" name="Group 193">
              <a:extLst>
                <a:ext uri="{FF2B5EF4-FFF2-40B4-BE49-F238E27FC236}">
                  <a16:creationId xmlns:a16="http://schemas.microsoft.com/office/drawing/2014/main" id="{2341A392-B956-D888-316F-24551E470529}"/>
                </a:ext>
              </a:extLst>
            </p:cNvPr>
            <p:cNvGrpSpPr/>
            <p:nvPr/>
          </p:nvGrpSpPr>
          <p:grpSpPr>
            <a:xfrm>
              <a:off x="8601528" y="3604578"/>
              <a:ext cx="277277" cy="174805"/>
              <a:chOff x="2846189" y="2844264"/>
              <a:chExt cx="616235" cy="388496"/>
            </a:xfrm>
          </p:grpSpPr>
          <p:sp>
            <p:nvSpPr>
              <p:cNvPr id="402" name="Freeform: Shape 400">
                <a:extLst>
                  <a:ext uri="{FF2B5EF4-FFF2-40B4-BE49-F238E27FC236}">
                    <a16:creationId xmlns:a16="http://schemas.microsoft.com/office/drawing/2014/main" id="{536F34A2-A433-ADE7-FE93-4AE4CD89B0E1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3" name="Freeform: Shape 401">
                <a:extLst>
                  <a:ext uri="{FF2B5EF4-FFF2-40B4-BE49-F238E27FC236}">
                    <a16:creationId xmlns:a16="http://schemas.microsoft.com/office/drawing/2014/main" id="{CF244F19-C245-5137-243B-FE85946752B8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4" name="Freeform: Shape 402">
                <a:extLst>
                  <a:ext uri="{FF2B5EF4-FFF2-40B4-BE49-F238E27FC236}">
                    <a16:creationId xmlns:a16="http://schemas.microsoft.com/office/drawing/2014/main" id="{9A5CD6D4-B69B-4185-8D26-7A2DE3B0C28B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405" name="Group 194">
              <a:extLst>
                <a:ext uri="{FF2B5EF4-FFF2-40B4-BE49-F238E27FC236}">
                  <a16:creationId xmlns:a16="http://schemas.microsoft.com/office/drawing/2014/main" id="{5B8715A4-CDC7-3F9C-25D8-42078A970A98}"/>
                </a:ext>
              </a:extLst>
            </p:cNvPr>
            <p:cNvGrpSpPr/>
            <p:nvPr/>
          </p:nvGrpSpPr>
          <p:grpSpPr>
            <a:xfrm>
              <a:off x="9499495" y="3393224"/>
              <a:ext cx="213476" cy="134582"/>
              <a:chOff x="2846189" y="2844264"/>
              <a:chExt cx="616235" cy="388496"/>
            </a:xfrm>
          </p:grpSpPr>
          <p:sp>
            <p:nvSpPr>
              <p:cNvPr id="406" name="Freeform: Shape 397">
                <a:extLst>
                  <a:ext uri="{FF2B5EF4-FFF2-40B4-BE49-F238E27FC236}">
                    <a16:creationId xmlns:a16="http://schemas.microsoft.com/office/drawing/2014/main" id="{2B32FA02-1D2E-1787-51D1-91F0933D4D7D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7" name="Freeform: Shape 398">
                <a:extLst>
                  <a:ext uri="{FF2B5EF4-FFF2-40B4-BE49-F238E27FC236}">
                    <a16:creationId xmlns:a16="http://schemas.microsoft.com/office/drawing/2014/main" id="{D972B81F-8047-9B10-F05C-ADADB94A9438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8" name="Freeform: Shape 399">
                <a:extLst>
                  <a:ext uri="{FF2B5EF4-FFF2-40B4-BE49-F238E27FC236}">
                    <a16:creationId xmlns:a16="http://schemas.microsoft.com/office/drawing/2014/main" id="{B694307C-5BEB-3868-9058-B83103332A0E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cxnSp>
          <p:nvCxnSpPr>
            <p:cNvPr id="409" name="Straight Connector 331">
              <a:extLst>
                <a:ext uri="{FF2B5EF4-FFF2-40B4-BE49-F238E27FC236}">
                  <a16:creationId xmlns:a16="http://schemas.microsoft.com/office/drawing/2014/main" id="{1B42640E-0FBC-2744-CBBA-F110063F7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124" y="4042350"/>
              <a:ext cx="0" cy="15739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410" name="Group 333">
              <a:extLst>
                <a:ext uri="{FF2B5EF4-FFF2-40B4-BE49-F238E27FC236}">
                  <a16:creationId xmlns:a16="http://schemas.microsoft.com/office/drawing/2014/main" id="{9FD73A6D-F686-5A21-602E-CB3E60A0C569}"/>
                </a:ext>
              </a:extLst>
            </p:cNvPr>
            <p:cNvGrpSpPr/>
            <p:nvPr/>
          </p:nvGrpSpPr>
          <p:grpSpPr>
            <a:xfrm flipV="1">
              <a:off x="9129697" y="4043902"/>
              <a:ext cx="215380" cy="338849"/>
              <a:chOff x="2671997" y="3075402"/>
              <a:chExt cx="478371" cy="814602"/>
            </a:xfrm>
          </p:grpSpPr>
          <p:cxnSp>
            <p:nvCxnSpPr>
              <p:cNvPr id="411" name="Straight Connector 334">
                <a:extLst>
                  <a:ext uri="{FF2B5EF4-FFF2-40B4-BE49-F238E27FC236}">
                    <a16:creationId xmlns:a16="http://schemas.microsoft.com/office/drawing/2014/main" id="{E79EFA6C-814D-57BA-9849-B8E48B6EB291}"/>
                  </a:ext>
                </a:extLst>
              </p:cNvPr>
              <p:cNvCxnSpPr/>
              <p:nvPr/>
            </p:nvCxnSpPr>
            <p:spPr>
              <a:xfrm>
                <a:off x="2672572" y="3075402"/>
                <a:ext cx="477796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12" name="Straight Connector 335">
                <a:extLst>
                  <a:ext uri="{FF2B5EF4-FFF2-40B4-BE49-F238E27FC236}">
                    <a16:creationId xmlns:a16="http://schemas.microsoft.com/office/drawing/2014/main" id="{60DDDD90-5CE8-0B6D-B82E-C2575EC89A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197645"/>
                <a:ext cx="0" cy="69235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413" name="Group 333">
              <a:extLst>
                <a:ext uri="{FF2B5EF4-FFF2-40B4-BE49-F238E27FC236}">
                  <a16:creationId xmlns:a16="http://schemas.microsoft.com/office/drawing/2014/main" id="{FAA3CBF6-2118-BE75-339D-90E4E0F774F9}"/>
                </a:ext>
              </a:extLst>
            </p:cNvPr>
            <p:cNvGrpSpPr/>
            <p:nvPr/>
          </p:nvGrpSpPr>
          <p:grpSpPr>
            <a:xfrm flipV="1">
              <a:off x="9126302" y="3769744"/>
              <a:ext cx="215380" cy="212515"/>
              <a:chOff x="2671997" y="3118789"/>
              <a:chExt cx="478371" cy="510891"/>
            </a:xfrm>
          </p:grpSpPr>
          <p:cxnSp>
            <p:nvCxnSpPr>
              <p:cNvPr id="414" name="Straight Connector 334">
                <a:extLst>
                  <a:ext uri="{FF2B5EF4-FFF2-40B4-BE49-F238E27FC236}">
                    <a16:creationId xmlns:a16="http://schemas.microsoft.com/office/drawing/2014/main" id="{3410F39A-1684-1654-5950-FC7EC4AE3B14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15" name="Straight Connector 335">
                <a:extLst>
                  <a:ext uri="{FF2B5EF4-FFF2-40B4-BE49-F238E27FC236}">
                    <a16:creationId xmlns:a16="http://schemas.microsoft.com/office/drawing/2014/main" id="{16C939F3-57FD-23AF-B9AF-810A64F349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pic>
          <p:nvPicPr>
            <p:cNvPr id="416" name="Graphic 152" descr="Folder">
              <a:extLst>
                <a:ext uri="{FF2B5EF4-FFF2-40B4-BE49-F238E27FC236}">
                  <a16:creationId xmlns:a16="http://schemas.microsoft.com/office/drawing/2014/main" id="{B6B17AE0-0B82-033C-C594-511104B7F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76136" y="3743421"/>
              <a:ext cx="447195" cy="388731"/>
            </a:xfrm>
            <a:prstGeom prst="rect">
              <a:avLst/>
            </a:prstGeom>
          </p:spPr>
        </p:pic>
        <p:sp>
          <p:nvSpPr>
            <p:cNvPr id="417" name="TextBox 191">
              <a:extLst>
                <a:ext uri="{FF2B5EF4-FFF2-40B4-BE49-F238E27FC236}">
                  <a16:creationId xmlns:a16="http://schemas.microsoft.com/office/drawing/2014/main" id="{F7E099D8-4AA9-826B-FD81-B4146B430A97}"/>
                </a:ext>
              </a:extLst>
            </p:cNvPr>
            <p:cNvSpPr txBox="1"/>
            <p:nvPr/>
          </p:nvSpPr>
          <p:spPr>
            <a:xfrm>
              <a:off x="9300766" y="4042350"/>
              <a:ext cx="6190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Ima</a:t>
              </a:r>
              <a:r>
                <a:rPr lang="en-US" sz="1050" kern="0" dirty="0" err="1">
                  <a:solidFill>
                    <a:srgbClr val="3A3838"/>
                  </a:solidFill>
                </a:rPr>
                <a:t>ging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grpSp>
          <p:nvGrpSpPr>
            <p:cNvPr id="418" name="Group 194">
              <a:extLst>
                <a:ext uri="{FF2B5EF4-FFF2-40B4-BE49-F238E27FC236}">
                  <a16:creationId xmlns:a16="http://schemas.microsoft.com/office/drawing/2014/main" id="{82D1AEDC-7EE2-81D6-C145-978A266E0BD0}"/>
                </a:ext>
              </a:extLst>
            </p:cNvPr>
            <p:cNvGrpSpPr/>
            <p:nvPr/>
          </p:nvGrpSpPr>
          <p:grpSpPr>
            <a:xfrm>
              <a:off x="9485798" y="3882047"/>
              <a:ext cx="213476" cy="134582"/>
              <a:chOff x="2846189" y="2844264"/>
              <a:chExt cx="616235" cy="388496"/>
            </a:xfrm>
          </p:grpSpPr>
          <p:sp>
            <p:nvSpPr>
              <p:cNvPr id="419" name="Freeform: Shape 397">
                <a:extLst>
                  <a:ext uri="{FF2B5EF4-FFF2-40B4-BE49-F238E27FC236}">
                    <a16:creationId xmlns:a16="http://schemas.microsoft.com/office/drawing/2014/main" id="{A521519D-F623-CD6A-B228-0CBA1CF99F8C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0" name="Freeform: Shape 398">
                <a:extLst>
                  <a:ext uri="{FF2B5EF4-FFF2-40B4-BE49-F238E27FC236}">
                    <a16:creationId xmlns:a16="http://schemas.microsoft.com/office/drawing/2014/main" id="{807E1D63-0F62-5EBA-AD80-DAF1DB1716DD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1" name="Freeform: Shape 399">
                <a:extLst>
                  <a:ext uri="{FF2B5EF4-FFF2-40B4-BE49-F238E27FC236}">
                    <a16:creationId xmlns:a16="http://schemas.microsoft.com/office/drawing/2014/main" id="{7C199000-962B-32E3-BD84-CFD2BB419AE9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</p:grpSp>
      <p:pic>
        <p:nvPicPr>
          <p:cNvPr id="430" name="Graphic 152" descr="Folder">
            <a:extLst>
              <a:ext uri="{FF2B5EF4-FFF2-40B4-BE49-F238E27FC236}">
                <a16:creationId xmlns:a16="http://schemas.microsoft.com/office/drawing/2014/main" id="{944DF137-BFE8-9431-9EC6-2DD3A1BE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1264" y="2085710"/>
            <a:ext cx="446545" cy="388166"/>
          </a:xfrm>
          <a:prstGeom prst="rect">
            <a:avLst/>
          </a:prstGeom>
        </p:spPr>
      </p:pic>
      <p:cxnSp>
        <p:nvCxnSpPr>
          <p:cNvPr id="427" name="Verbinder: gekrümmt 426">
            <a:extLst>
              <a:ext uri="{FF2B5EF4-FFF2-40B4-BE49-F238E27FC236}">
                <a16:creationId xmlns:a16="http://schemas.microsoft.com/office/drawing/2014/main" id="{27E1B49B-CD3A-50F8-A605-622C6F1DD397}"/>
              </a:ext>
            </a:extLst>
          </p:cNvPr>
          <p:cNvCxnSpPr>
            <a:cxnSpLocks/>
          </p:cNvCxnSpPr>
          <p:nvPr/>
        </p:nvCxnSpPr>
        <p:spPr>
          <a:xfrm>
            <a:off x="6180862" y="1821835"/>
            <a:ext cx="1585347" cy="1584844"/>
          </a:xfrm>
          <a:prstGeom prst="curvedConnector3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9" name="Graphic 12" descr="Scientist">
            <a:extLst>
              <a:ext uri="{FF2B5EF4-FFF2-40B4-BE49-F238E27FC236}">
                <a16:creationId xmlns:a16="http://schemas.microsoft.com/office/drawing/2014/main" id="{FDFF9378-32BF-1E74-CEA6-AC3C151D6D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936575" y="4889930"/>
            <a:ext cx="834810" cy="834811"/>
          </a:xfrm>
          <a:prstGeom prst="rect">
            <a:avLst/>
          </a:prstGeom>
        </p:spPr>
      </p:pic>
      <p:cxnSp>
        <p:nvCxnSpPr>
          <p:cNvPr id="463" name="Verbinder: gekrümmt 462">
            <a:extLst>
              <a:ext uri="{FF2B5EF4-FFF2-40B4-BE49-F238E27FC236}">
                <a16:creationId xmlns:a16="http://schemas.microsoft.com/office/drawing/2014/main" id="{3AA80650-22FB-93D3-4D10-2132ED8D845B}"/>
              </a:ext>
            </a:extLst>
          </p:cNvPr>
          <p:cNvCxnSpPr>
            <a:cxnSpLocks/>
          </p:cNvCxnSpPr>
          <p:nvPr/>
        </p:nvCxnSpPr>
        <p:spPr>
          <a:xfrm flipV="1">
            <a:off x="3646199" y="1835101"/>
            <a:ext cx="1585347" cy="1584844"/>
          </a:xfrm>
          <a:prstGeom prst="curvedConnector3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Ellipse 469">
            <a:extLst>
              <a:ext uri="{FF2B5EF4-FFF2-40B4-BE49-F238E27FC236}">
                <a16:creationId xmlns:a16="http://schemas.microsoft.com/office/drawing/2014/main" id="{33768360-2DFF-22A5-7A71-2DD51FF75670}"/>
              </a:ext>
            </a:extLst>
          </p:cNvPr>
          <p:cNvSpPr/>
          <p:nvPr/>
        </p:nvSpPr>
        <p:spPr>
          <a:xfrm>
            <a:off x="6458198" y="2010283"/>
            <a:ext cx="1203313" cy="11700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6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Bioimaging - InnoMol">
            <a:extLst>
              <a:ext uri="{FF2B5EF4-FFF2-40B4-BE49-F238E27FC236}">
                <a16:creationId xmlns:a16="http://schemas.microsoft.com/office/drawing/2014/main" id="{4AAD993B-DFDC-159F-524D-E5181C7C1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900" y="1500053"/>
            <a:ext cx="339675" cy="1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nctionalized Organic Fluorescent Materials for Biosensing and Bioimaging  | Frontiers Research Topic">
            <a:extLst>
              <a:ext uri="{FF2B5EF4-FFF2-40B4-BE49-F238E27FC236}">
                <a16:creationId xmlns:a16="http://schemas.microsoft.com/office/drawing/2014/main" id="{CA165EB7-A419-CAE2-106F-1C41040C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938" y="1577656"/>
            <a:ext cx="269957" cy="2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oimaging and Flow Cytometry | The University of Edinburgh">
            <a:extLst>
              <a:ext uri="{FF2B5EF4-FFF2-40B4-BE49-F238E27FC236}">
                <a16:creationId xmlns:a16="http://schemas.microsoft.com/office/drawing/2014/main" id="{3CB7F194-325F-20BB-AE49-9C73F1A26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761" y="1897017"/>
            <a:ext cx="531803" cy="23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1" name="Gruppieren 470">
            <a:extLst>
              <a:ext uri="{FF2B5EF4-FFF2-40B4-BE49-F238E27FC236}">
                <a16:creationId xmlns:a16="http://schemas.microsoft.com/office/drawing/2014/main" id="{1E1E3B38-9349-D653-4BE2-5616DCA243EC}"/>
              </a:ext>
            </a:extLst>
          </p:cNvPr>
          <p:cNvGrpSpPr/>
          <p:nvPr/>
        </p:nvGrpSpPr>
        <p:grpSpPr>
          <a:xfrm>
            <a:off x="6252317" y="2157385"/>
            <a:ext cx="1373876" cy="885510"/>
            <a:chOff x="5312665" y="2321553"/>
            <a:chExt cx="1561732" cy="1006589"/>
          </a:xfrm>
        </p:grpSpPr>
        <p:grpSp>
          <p:nvGrpSpPr>
            <p:cNvPr id="433" name="Group 194">
              <a:extLst>
                <a:ext uri="{FF2B5EF4-FFF2-40B4-BE49-F238E27FC236}">
                  <a16:creationId xmlns:a16="http://schemas.microsoft.com/office/drawing/2014/main" id="{3C0FABCA-EFE7-5926-D1FC-DC4BA2B295FA}"/>
                </a:ext>
              </a:extLst>
            </p:cNvPr>
            <p:cNvGrpSpPr/>
            <p:nvPr/>
          </p:nvGrpSpPr>
          <p:grpSpPr>
            <a:xfrm>
              <a:off x="5510011" y="2407230"/>
              <a:ext cx="242313" cy="152762"/>
              <a:chOff x="2846189" y="2844264"/>
              <a:chExt cx="616235" cy="388496"/>
            </a:xfrm>
          </p:grpSpPr>
          <p:sp>
            <p:nvSpPr>
              <p:cNvPr id="434" name="Freeform: Shape 397">
                <a:extLst>
                  <a:ext uri="{FF2B5EF4-FFF2-40B4-BE49-F238E27FC236}">
                    <a16:creationId xmlns:a16="http://schemas.microsoft.com/office/drawing/2014/main" id="{11DCD86A-1176-A77A-83BC-9304479C6D05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35" name="Freeform: Shape 398">
                <a:extLst>
                  <a:ext uri="{FF2B5EF4-FFF2-40B4-BE49-F238E27FC236}">
                    <a16:creationId xmlns:a16="http://schemas.microsoft.com/office/drawing/2014/main" id="{AE73303C-B36D-27A7-7FBD-98478E260A68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36" name="Freeform: Shape 399">
                <a:extLst>
                  <a:ext uri="{FF2B5EF4-FFF2-40B4-BE49-F238E27FC236}">
                    <a16:creationId xmlns:a16="http://schemas.microsoft.com/office/drawing/2014/main" id="{94EBF566-C0B6-EAA6-3F89-5F0C66E72E19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437" name="TextBox 377">
              <a:extLst>
                <a:ext uri="{FF2B5EF4-FFF2-40B4-BE49-F238E27FC236}">
                  <a16:creationId xmlns:a16="http://schemas.microsoft.com/office/drawing/2014/main" id="{934215EC-D1B4-821E-5872-8FE39BEAB979}"/>
                </a:ext>
              </a:extLst>
            </p:cNvPr>
            <p:cNvSpPr txBox="1"/>
            <p:nvPr/>
          </p:nvSpPr>
          <p:spPr>
            <a:xfrm>
              <a:off x="6263331" y="2508354"/>
              <a:ext cx="611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dataset</a:t>
              </a:r>
            </a:p>
          </p:txBody>
        </p:sp>
        <p:pic>
          <p:nvPicPr>
            <p:cNvPr id="438" name="Picture 8" descr="isa">
              <a:extLst>
                <a:ext uri="{FF2B5EF4-FFF2-40B4-BE49-F238E27FC236}">
                  <a16:creationId xmlns:a16="http://schemas.microsoft.com/office/drawing/2014/main" id="{787BF7BE-A6A5-8207-755A-070A27647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6329395" y="3073890"/>
              <a:ext cx="525933" cy="25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9" name="Graphic 379" descr="Folder">
              <a:extLst>
                <a:ext uri="{FF2B5EF4-FFF2-40B4-BE49-F238E27FC236}">
                  <a16:creationId xmlns:a16="http://schemas.microsoft.com/office/drawing/2014/main" id="{AC41AD6A-6B30-8502-B443-B94F2EEA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98665" y="2321553"/>
              <a:ext cx="338936" cy="294626"/>
            </a:xfrm>
            <a:prstGeom prst="rect">
              <a:avLst/>
            </a:prstGeom>
          </p:spPr>
        </p:pic>
        <p:cxnSp>
          <p:nvCxnSpPr>
            <p:cNvPr id="440" name="Straight Connector 380">
              <a:extLst>
                <a:ext uri="{FF2B5EF4-FFF2-40B4-BE49-F238E27FC236}">
                  <a16:creationId xmlns:a16="http://schemas.microsoft.com/office/drawing/2014/main" id="{4E977F26-3EF8-8757-28E3-FFB8AD55F329}"/>
                </a:ext>
              </a:extLst>
            </p:cNvPr>
            <p:cNvCxnSpPr/>
            <p:nvPr/>
          </p:nvCxnSpPr>
          <p:spPr>
            <a:xfrm>
              <a:off x="5968749" y="2476295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41" name="Straight Connector 381">
              <a:extLst>
                <a:ext uri="{FF2B5EF4-FFF2-40B4-BE49-F238E27FC236}">
                  <a16:creationId xmlns:a16="http://schemas.microsoft.com/office/drawing/2014/main" id="{05EAC02E-DE20-EA7F-B916-59A37BA05F74}"/>
                </a:ext>
              </a:extLst>
            </p:cNvPr>
            <p:cNvCxnSpPr/>
            <p:nvPr/>
          </p:nvCxnSpPr>
          <p:spPr>
            <a:xfrm>
              <a:off x="6157137" y="2476590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42" name="Straight Connector 382">
              <a:extLst>
                <a:ext uri="{FF2B5EF4-FFF2-40B4-BE49-F238E27FC236}">
                  <a16:creationId xmlns:a16="http://schemas.microsoft.com/office/drawing/2014/main" id="{7DC1AD67-9F35-33A6-E03D-FEC7B2E4D4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46676" y="2655331"/>
              <a:ext cx="220466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43" name="Straight Connector 383">
              <a:extLst>
                <a:ext uri="{FF2B5EF4-FFF2-40B4-BE49-F238E27FC236}">
                  <a16:creationId xmlns:a16="http://schemas.microsoft.com/office/drawing/2014/main" id="{F2E80CA9-F761-17AE-650E-407EA88B742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476" y="3028842"/>
              <a:ext cx="220466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44" name="Straight Connector 384">
              <a:extLst>
                <a:ext uri="{FF2B5EF4-FFF2-40B4-BE49-F238E27FC236}">
                  <a16:creationId xmlns:a16="http://schemas.microsoft.com/office/drawing/2014/main" id="{A4E8B584-2D8A-B258-4C6C-CD537F8E59E9}"/>
                </a:ext>
              </a:extLst>
            </p:cNvPr>
            <p:cNvCxnSpPr/>
            <p:nvPr/>
          </p:nvCxnSpPr>
          <p:spPr>
            <a:xfrm>
              <a:off x="6164709" y="3196905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45" name="Straight Connector 385">
              <a:extLst>
                <a:ext uri="{FF2B5EF4-FFF2-40B4-BE49-F238E27FC236}">
                  <a16:creationId xmlns:a16="http://schemas.microsoft.com/office/drawing/2014/main" id="{8036E917-3C4B-5D59-C428-7D3FFBB42CBE}"/>
                </a:ext>
              </a:extLst>
            </p:cNvPr>
            <p:cNvCxnSpPr/>
            <p:nvPr/>
          </p:nvCxnSpPr>
          <p:spPr>
            <a:xfrm>
              <a:off x="6156909" y="2843504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447" name="Graphic 387" descr="Folder">
              <a:extLst>
                <a:ext uri="{FF2B5EF4-FFF2-40B4-BE49-F238E27FC236}">
                  <a16:creationId xmlns:a16="http://schemas.microsoft.com/office/drawing/2014/main" id="{D60E1834-2BD5-EFB7-8B12-628FBCB5D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08829" y="2679854"/>
              <a:ext cx="338936" cy="294626"/>
            </a:xfrm>
            <a:prstGeom prst="rect">
              <a:avLst/>
            </a:prstGeom>
          </p:spPr>
        </p:pic>
        <p:pic>
          <p:nvPicPr>
            <p:cNvPr id="448" name="Graphic 388" descr="Postit Notes">
              <a:extLst>
                <a:ext uri="{FF2B5EF4-FFF2-40B4-BE49-F238E27FC236}">
                  <a16:creationId xmlns:a16="http://schemas.microsoft.com/office/drawing/2014/main" id="{B2C9C208-E082-1ADD-EFFD-66E19F653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90337" y="2774363"/>
              <a:ext cx="153844" cy="133731"/>
            </a:xfrm>
            <a:prstGeom prst="rect">
              <a:avLst/>
            </a:prstGeom>
          </p:spPr>
        </p:pic>
        <p:grpSp>
          <p:nvGrpSpPr>
            <p:cNvPr id="449" name="Group 389">
              <a:extLst>
                <a:ext uri="{FF2B5EF4-FFF2-40B4-BE49-F238E27FC236}">
                  <a16:creationId xmlns:a16="http://schemas.microsoft.com/office/drawing/2014/main" id="{0F23931D-AC66-CCDF-5E54-7394F255DF4D}"/>
                </a:ext>
              </a:extLst>
            </p:cNvPr>
            <p:cNvGrpSpPr/>
            <p:nvPr/>
          </p:nvGrpSpPr>
          <p:grpSpPr>
            <a:xfrm>
              <a:off x="6491416" y="2435156"/>
              <a:ext cx="148266" cy="93471"/>
              <a:chOff x="2846189" y="2844264"/>
              <a:chExt cx="616235" cy="388496"/>
            </a:xfrm>
          </p:grpSpPr>
          <p:sp>
            <p:nvSpPr>
              <p:cNvPr id="450" name="Freeform: Shape 394">
                <a:extLst>
                  <a:ext uri="{FF2B5EF4-FFF2-40B4-BE49-F238E27FC236}">
                    <a16:creationId xmlns:a16="http://schemas.microsoft.com/office/drawing/2014/main" id="{11D274D2-24C8-A000-8030-92EECF6764DF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51" name="Freeform: Shape 395">
                <a:extLst>
                  <a:ext uri="{FF2B5EF4-FFF2-40B4-BE49-F238E27FC236}">
                    <a16:creationId xmlns:a16="http://schemas.microsoft.com/office/drawing/2014/main" id="{05400E32-046B-30C4-6605-F52C28CA536E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52" name="Freeform: Shape 396">
                <a:extLst>
                  <a:ext uri="{FF2B5EF4-FFF2-40B4-BE49-F238E27FC236}">
                    <a16:creationId xmlns:a16="http://schemas.microsoft.com/office/drawing/2014/main" id="{176AC581-A7D4-15BA-2837-408A1F3278AF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453" name="Group 390">
              <a:extLst>
                <a:ext uri="{FF2B5EF4-FFF2-40B4-BE49-F238E27FC236}">
                  <a16:creationId xmlns:a16="http://schemas.microsoft.com/office/drawing/2014/main" id="{42A7E207-51C6-554A-2639-A66C8AD14C13}"/>
                </a:ext>
              </a:extLst>
            </p:cNvPr>
            <p:cNvGrpSpPr/>
            <p:nvPr/>
          </p:nvGrpSpPr>
          <p:grpSpPr>
            <a:xfrm>
              <a:off x="6540139" y="3221279"/>
              <a:ext cx="150305" cy="94757"/>
              <a:chOff x="2846189" y="2844264"/>
              <a:chExt cx="616235" cy="388496"/>
            </a:xfrm>
          </p:grpSpPr>
          <p:sp>
            <p:nvSpPr>
              <p:cNvPr id="454" name="Freeform: Shape 391">
                <a:extLst>
                  <a:ext uri="{FF2B5EF4-FFF2-40B4-BE49-F238E27FC236}">
                    <a16:creationId xmlns:a16="http://schemas.microsoft.com/office/drawing/2014/main" id="{082F8F67-0064-D904-23F1-D96FA0952913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55" name="Freeform: Shape 392">
                <a:extLst>
                  <a:ext uri="{FF2B5EF4-FFF2-40B4-BE49-F238E27FC236}">
                    <a16:creationId xmlns:a16="http://schemas.microsoft.com/office/drawing/2014/main" id="{B9F194B2-9AF7-A600-F862-9D2CAEE26602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56" name="Freeform: Shape 393">
                <a:extLst>
                  <a:ext uri="{FF2B5EF4-FFF2-40B4-BE49-F238E27FC236}">
                    <a16:creationId xmlns:a16="http://schemas.microsoft.com/office/drawing/2014/main" id="{7272A4E8-D4D4-BE82-66ED-6D1106DAE1B8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457" name="TextBox 191">
              <a:extLst>
                <a:ext uri="{FF2B5EF4-FFF2-40B4-BE49-F238E27FC236}">
                  <a16:creationId xmlns:a16="http://schemas.microsoft.com/office/drawing/2014/main" id="{66B2CE66-E064-D483-B9B9-3DF0976EE5E7}"/>
                </a:ext>
              </a:extLst>
            </p:cNvPr>
            <p:cNvSpPr txBox="1"/>
            <p:nvPr/>
          </p:nvSpPr>
          <p:spPr>
            <a:xfrm>
              <a:off x="5312665" y="2540647"/>
              <a:ext cx="61908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Ima</a:t>
              </a:r>
              <a:r>
                <a:rPr lang="en-US" sz="1050" kern="0" dirty="0" err="1">
                  <a:solidFill>
                    <a:srgbClr val="3A3838"/>
                  </a:solidFill>
                </a:rPr>
                <a:t>ging</a:t>
              </a:r>
              <a:endParaRPr lang="en-US" sz="1050" kern="0" dirty="0">
                <a:solidFill>
                  <a:srgbClr val="3A3838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</a:t>
              </a:r>
            </a:p>
          </p:txBody>
        </p:sp>
      </p:grpSp>
      <p:pic>
        <p:nvPicPr>
          <p:cNvPr id="2050" name="Picture 2" descr="@ome">
            <a:extLst>
              <a:ext uri="{FF2B5EF4-FFF2-40B4-BE49-F238E27FC236}">
                <a16:creationId xmlns:a16="http://schemas.microsoft.com/office/drawing/2014/main" id="{9FC9BAB0-72CB-CA34-146B-60FBEC4F2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83" y="1008096"/>
            <a:ext cx="696139" cy="6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6" name="TextBox 386">
            <a:extLst>
              <a:ext uri="{FF2B5EF4-FFF2-40B4-BE49-F238E27FC236}">
                <a16:creationId xmlns:a16="http://schemas.microsoft.com/office/drawing/2014/main" id="{84B72609-0A07-BCEB-AE9B-39110F2C01BC}"/>
              </a:ext>
            </a:extLst>
          </p:cNvPr>
          <p:cNvSpPr txBox="1"/>
          <p:nvPr/>
        </p:nvSpPr>
        <p:spPr>
          <a:xfrm>
            <a:off x="7034039" y="2618111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93778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9E70B-632E-3523-85E1-4D9C321F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functionality workflow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0F89665-4A94-8897-7785-10C7A77100B2}"/>
              </a:ext>
            </a:extLst>
          </p:cNvPr>
          <p:cNvGrpSpPr/>
          <p:nvPr/>
        </p:nvGrpSpPr>
        <p:grpSpPr>
          <a:xfrm>
            <a:off x="1505671" y="2261950"/>
            <a:ext cx="1926237" cy="3135504"/>
            <a:chOff x="8423307" y="2277462"/>
            <a:chExt cx="1667212" cy="2713867"/>
          </a:xfrm>
        </p:grpSpPr>
        <p:sp>
          <p:nvSpPr>
            <p:cNvPr id="3" name="TextBox 140">
              <a:extLst>
                <a:ext uri="{FF2B5EF4-FFF2-40B4-BE49-F238E27FC236}">
                  <a16:creationId xmlns:a16="http://schemas.microsoft.com/office/drawing/2014/main" id="{81244ECD-630E-8FF9-2675-89E23EC7AD98}"/>
                </a:ext>
              </a:extLst>
            </p:cNvPr>
            <p:cNvSpPr txBox="1"/>
            <p:nvPr/>
          </p:nvSpPr>
          <p:spPr>
            <a:xfrm>
              <a:off x="8493224" y="3819609"/>
              <a:ext cx="481855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4" name="Group 150">
              <a:extLst>
                <a:ext uri="{FF2B5EF4-FFF2-40B4-BE49-F238E27FC236}">
                  <a16:creationId xmlns:a16="http://schemas.microsoft.com/office/drawing/2014/main" id="{922B8954-20EF-958E-FBBF-C0A1F80A99DB}"/>
                </a:ext>
              </a:extLst>
            </p:cNvPr>
            <p:cNvGrpSpPr/>
            <p:nvPr/>
          </p:nvGrpSpPr>
          <p:grpSpPr>
            <a:xfrm>
              <a:off x="8677720" y="2780910"/>
              <a:ext cx="194612" cy="161044"/>
              <a:chOff x="5085481" y="2862781"/>
              <a:chExt cx="1227461" cy="1168495"/>
            </a:xfrm>
          </p:grpSpPr>
          <p:sp>
            <p:nvSpPr>
              <p:cNvPr id="67" name="Freeform: Shape 447">
                <a:extLst>
                  <a:ext uri="{FF2B5EF4-FFF2-40B4-BE49-F238E27FC236}">
                    <a16:creationId xmlns:a16="http://schemas.microsoft.com/office/drawing/2014/main" id="{E9E137EB-D59A-3C3A-CED3-32401285345C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: Shape 448">
                <a:extLst>
                  <a:ext uri="{FF2B5EF4-FFF2-40B4-BE49-F238E27FC236}">
                    <a16:creationId xmlns:a16="http://schemas.microsoft.com/office/drawing/2014/main" id="{250E024A-C9B0-4433-09CA-0D6C554AFF9E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6" name="Graphic 152" descr="Folder">
              <a:extLst>
                <a:ext uri="{FF2B5EF4-FFF2-40B4-BE49-F238E27FC236}">
                  <a16:creationId xmlns:a16="http://schemas.microsoft.com/office/drawing/2014/main" id="{5BA2008A-E050-7FCA-A180-F411438B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89833" y="3254598"/>
              <a:ext cx="447195" cy="388731"/>
            </a:xfrm>
            <a:prstGeom prst="rect">
              <a:avLst/>
            </a:prstGeom>
          </p:spPr>
        </p:pic>
        <p:grpSp>
          <p:nvGrpSpPr>
            <p:cNvPr id="7" name="Group 153">
              <a:extLst>
                <a:ext uri="{FF2B5EF4-FFF2-40B4-BE49-F238E27FC236}">
                  <a16:creationId xmlns:a16="http://schemas.microsoft.com/office/drawing/2014/main" id="{8F9FD637-B8D9-9C44-564C-505909750BF4}"/>
                </a:ext>
              </a:extLst>
            </p:cNvPr>
            <p:cNvGrpSpPr/>
            <p:nvPr/>
          </p:nvGrpSpPr>
          <p:grpSpPr>
            <a:xfrm>
              <a:off x="8469688" y="4545696"/>
              <a:ext cx="607639" cy="369231"/>
              <a:chOff x="1596571" y="5845041"/>
              <a:chExt cx="1006188" cy="611409"/>
            </a:xfrm>
          </p:grpSpPr>
          <p:pic>
            <p:nvPicPr>
              <p:cNvPr id="53" name="Picture 8" descr="isa">
                <a:extLst>
                  <a:ext uri="{FF2B5EF4-FFF2-40B4-BE49-F238E27FC236}">
                    <a16:creationId xmlns:a16="http://schemas.microsoft.com/office/drawing/2014/main" id="{2E5EC209-37A3-E144-EE75-5E9E02DB1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4" name="Group 434">
                <a:extLst>
                  <a:ext uri="{FF2B5EF4-FFF2-40B4-BE49-F238E27FC236}">
                    <a16:creationId xmlns:a16="http://schemas.microsoft.com/office/drawing/2014/main" id="{FDEBBACD-2B1D-0A13-10B5-B61E61F9EE11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55" name="Group 435">
                  <a:extLst>
                    <a:ext uri="{FF2B5EF4-FFF2-40B4-BE49-F238E27FC236}">
                      <a16:creationId xmlns:a16="http://schemas.microsoft.com/office/drawing/2014/main" id="{8D6BE9A7-99C3-B6FC-10DD-300AD9471D6C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64" name="Rectangle 444">
                    <a:extLst>
                      <a:ext uri="{FF2B5EF4-FFF2-40B4-BE49-F238E27FC236}">
                        <a16:creationId xmlns:a16="http://schemas.microsoft.com/office/drawing/2014/main" id="{37399C63-B36C-D19F-087B-E649FDAF8408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65" name="Straight Connector 445">
                    <a:extLst>
                      <a:ext uri="{FF2B5EF4-FFF2-40B4-BE49-F238E27FC236}">
                        <a16:creationId xmlns:a16="http://schemas.microsoft.com/office/drawing/2014/main" id="{D322E872-F33A-54C1-E4C8-9740EE702262}"/>
                      </a:ext>
                    </a:extLst>
                  </p:cNvPr>
                  <p:cNvCxnSpPr>
                    <a:cxnSpLocks/>
                    <a:stCxn id="64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Straight Connector 446">
                    <a:extLst>
                      <a:ext uri="{FF2B5EF4-FFF2-40B4-BE49-F238E27FC236}">
                        <a16:creationId xmlns:a16="http://schemas.microsoft.com/office/drawing/2014/main" id="{F64C52AC-91F1-0087-76E9-4222C75109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6" name="Group 436">
                  <a:extLst>
                    <a:ext uri="{FF2B5EF4-FFF2-40B4-BE49-F238E27FC236}">
                      <a16:creationId xmlns:a16="http://schemas.microsoft.com/office/drawing/2014/main" id="{E3449EF2-6F0A-F596-3927-F87509266321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61" name="Rectangle 441">
                    <a:extLst>
                      <a:ext uri="{FF2B5EF4-FFF2-40B4-BE49-F238E27FC236}">
                        <a16:creationId xmlns:a16="http://schemas.microsoft.com/office/drawing/2014/main" id="{8E7CFA56-858B-62E3-FE37-0924AFF99BFB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62" name="Straight Connector 442">
                    <a:extLst>
                      <a:ext uri="{FF2B5EF4-FFF2-40B4-BE49-F238E27FC236}">
                        <a16:creationId xmlns:a16="http://schemas.microsoft.com/office/drawing/2014/main" id="{F785432E-7811-B516-B7AB-1FF1202F8591}"/>
                      </a:ext>
                    </a:extLst>
                  </p:cNvPr>
                  <p:cNvCxnSpPr>
                    <a:cxnSpLocks/>
                    <a:stCxn id="61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Straight Connector 443">
                    <a:extLst>
                      <a:ext uri="{FF2B5EF4-FFF2-40B4-BE49-F238E27FC236}">
                        <a16:creationId xmlns:a16="http://schemas.microsoft.com/office/drawing/2014/main" id="{A5C98FF2-E588-D444-9040-C9F5D43AE4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7" name="Group 437">
                  <a:extLst>
                    <a:ext uri="{FF2B5EF4-FFF2-40B4-BE49-F238E27FC236}">
                      <a16:creationId xmlns:a16="http://schemas.microsoft.com/office/drawing/2014/main" id="{4EA87410-EA75-1703-6703-BAC9BA8DA3B3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58" name="Rectangle 438">
                    <a:extLst>
                      <a:ext uri="{FF2B5EF4-FFF2-40B4-BE49-F238E27FC236}">
                        <a16:creationId xmlns:a16="http://schemas.microsoft.com/office/drawing/2014/main" id="{1FAD020A-F56C-5AEB-20E3-B530BAAF3C62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59" name="Straight Connector 439">
                    <a:extLst>
                      <a:ext uri="{FF2B5EF4-FFF2-40B4-BE49-F238E27FC236}">
                        <a16:creationId xmlns:a16="http://schemas.microsoft.com/office/drawing/2014/main" id="{7D434881-BDDF-8F63-9818-F249DCE81A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Straight Connector 440">
                    <a:extLst>
                      <a:ext uri="{FF2B5EF4-FFF2-40B4-BE49-F238E27FC236}">
                        <a16:creationId xmlns:a16="http://schemas.microsoft.com/office/drawing/2014/main" id="{F1C5B930-1868-52B4-338A-792AFCEBD1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cxnSp>
          <p:nvCxnSpPr>
            <p:cNvPr id="8" name="Straight Connector 164">
              <a:extLst>
                <a:ext uri="{FF2B5EF4-FFF2-40B4-BE49-F238E27FC236}">
                  <a16:creationId xmlns:a16="http://schemas.microsoft.com/office/drawing/2014/main" id="{1D7419BF-6BEC-8A70-F1FC-20ECCB90B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7231" y="3257402"/>
              <a:ext cx="0" cy="214968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9" name="Straight Connector 165">
              <a:extLst>
                <a:ext uri="{FF2B5EF4-FFF2-40B4-BE49-F238E27FC236}">
                  <a16:creationId xmlns:a16="http://schemas.microsoft.com/office/drawing/2014/main" id="{3D8D1445-EA76-F77E-003C-36811E121252}"/>
                </a:ext>
              </a:extLst>
            </p:cNvPr>
            <p:cNvCxnSpPr/>
            <p:nvPr/>
          </p:nvCxnSpPr>
          <p:spPr>
            <a:xfrm>
              <a:off x="8423307" y="2498794"/>
              <a:ext cx="288541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0" name="Graphic 166" descr="Folder">
              <a:extLst>
                <a:ext uri="{FF2B5EF4-FFF2-40B4-BE49-F238E27FC236}">
                  <a16:creationId xmlns:a16="http://schemas.microsoft.com/office/drawing/2014/main" id="{AB6C9A46-DC6E-9935-D049-A6AF3AB79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3591" y="2604290"/>
              <a:ext cx="552208" cy="480016"/>
            </a:xfrm>
            <a:prstGeom prst="rect">
              <a:avLst/>
            </a:prstGeom>
          </p:spPr>
        </p:pic>
        <p:sp>
          <p:nvSpPr>
            <p:cNvPr id="11" name="TextBox 167">
              <a:extLst>
                <a:ext uri="{FF2B5EF4-FFF2-40B4-BE49-F238E27FC236}">
                  <a16:creationId xmlns:a16="http://schemas.microsoft.com/office/drawing/2014/main" id="{92203D0F-B6E9-395F-6419-C8189FDD1F38}"/>
                </a:ext>
              </a:extLst>
            </p:cNvPr>
            <p:cNvSpPr txBox="1"/>
            <p:nvPr/>
          </p:nvSpPr>
          <p:spPr>
            <a:xfrm>
              <a:off x="8523712" y="2965110"/>
              <a:ext cx="519985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12" name="Straight Connector 168">
              <a:extLst>
                <a:ext uri="{FF2B5EF4-FFF2-40B4-BE49-F238E27FC236}">
                  <a16:creationId xmlns:a16="http://schemas.microsoft.com/office/drawing/2014/main" id="{BDDCF5F1-822B-EDEC-ACC5-8FA30EBC8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9354" y="2516493"/>
              <a:ext cx="0" cy="15739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13" name="TextBox 176">
              <a:extLst>
                <a:ext uri="{FF2B5EF4-FFF2-40B4-BE49-F238E27FC236}">
                  <a16:creationId xmlns:a16="http://schemas.microsoft.com/office/drawing/2014/main" id="{286FE0F4-0C99-971C-E146-15EFBAC182F6}"/>
                </a:ext>
              </a:extLst>
            </p:cNvPr>
            <p:cNvSpPr txBox="1"/>
            <p:nvPr/>
          </p:nvSpPr>
          <p:spPr>
            <a:xfrm>
              <a:off x="8627144" y="4182663"/>
              <a:ext cx="25166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cxnSp>
          <p:nvCxnSpPr>
            <p:cNvPr id="14" name="Straight Connector 180">
              <a:extLst>
                <a:ext uri="{FF2B5EF4-FFF2-40B4-BE49-F238E27FC236}">
                  <a16:creationId xmlns:a16="http://schemas.microsoft.com/office/drawing/2014/main" id="{A5D2D790-9024-70A0-702E-55FD7C31F980}"/>
                </a:ext>
              </a:extLst>
            </p:cNvPr>
            <p:cNvCxnSpPr/>
            <p:nvPr/>
          </p:nvCxnSpPr>
          <p:spPr>
            <a:xfrm>
              <a:off x="9251709" y="2512242"/>
              <a:ext cx="215120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5" name="Straight Connector 181">
              <a:extLst>
                <a:ext uri="{FF2B5EF4-FFF2-40B4-BE49-F238E27FC236}">
                  <a16:creationId xmlns:a16="http://schemas.microsoft.com/office/drawing/2014/main" id="{DD57A88F-328C-FCF3-B075-0D5523BFA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1449" y="2616589"/>
              <a:ext cx="0" cy="166179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6" name="Straight Connector 182">
              <a:extLst>
                <a:ext uri="{FF2B5EF4-FFF2-40B4-BE49-F238E27FC236}">
                  <a16:creationId xmlns:a16="http://schemas.microsoft.com/office/drawing/2014/main" id="{9572D43C-8BB4-BF8E-911D-E8BFFAD2D067}"/>
                </a:ext>
              </a:extLst>
            </p:cNvPr>
            <p:cNvCxnSpPr>
              <a:cxnSpLocks/>
            </p:cNvCxnSpPr>
            <p:nvPr/>
          </p:nvCxnSpPr>
          <p:spPr>
            <a:xfrm>
              <a:off x="9080447" y="2871438"/>
              <a:ext cx="38612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7" name="Straight Connector 183">
              <a:extLst>
                <a:ext uri="{FF2B5EF4-FFF2-40B4-BE49-F238E27FC236}">
                  <a16:creationId xmlns:a16="http://schemas.microsoft.com/office/drawing/2014/main" id="{53F7C40B-643D-6549-C04B-3AC39992230B}"/>
                </a:ext>
              </a:extLst>
            </p:cNvPr>
            <p:cNvCxnSpPr>
              <a:cxnSpLocks/>
            </p:cNvCxnSpPr>
            <p:nvPr/>
          </p:nvCxnSpPr>
          <p:spPr>
            <a:xfrm>
              <a:off x="9015663" y="3704353"/>
              <a:ext cx="10847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18" name="TextBox 184">
              <a:extLst>
                <a:ext uri="{FF2B5EF4-FFF2-40B4-BE49-F238E27FC236}">
                  <a16:creationId xmlns:a16="http://schemas.microsoft.com/office/drawing/2014/main" id="{CD272D93-F6B3-14C6-D2BC-6CB03D589C54}"/>
                </a:ext>
              </a:extLst>
            </p:cNvPr>
            <p:cNvSpPr txBox="1"/>
            <p:nvPr/>
          </p:nvSpPr>
          <p:spPr>
            <a:xfrm>
              <a:off x="9492278" y="2576391"/>
              <a:ext cx="5982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Growth</a:t>
              </a:r>
            </a:p>
          </p:txBody>
        </p:sp>
        <p:pic>
          <p:nvPicPr>
            <p:cNvPr id="19" name="Graphic 185" descr="Folder">
              <a:extLst>
                <a:ext uri="{FF2B5EF4-FFF2-40B4-BE49-F238E27FC236}">
                  <a16:creationId xmlns:a16="http://schemas.microsoft.com/office/drawing/2014/main" id="{82D6E16C-4F02-6836-3676-FE2C7CC1D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8900" y="2277462"/>
              <a:ext cx="447195" cy="388731"/>
            </a:xfrm>
            <a:prstGeom prst="rect">
              <a:avLst/>
            </a:prstGeom>
          </p:spPr>
        </p:pic>
        <p:grpSp>
          <p:nvGrpSpPr>
            <p:cNvPr id="21" name="Group 186">
              <a:extLst>
                <a:ext uri="{FF2B5EF4-FFF2-40B4-BE49-F238E27FC236}">
                  <a16:creationId xmlns:a16="http://schemas.microsoft.com/office/drawing/2014/main" id="{C6DA88B6-2EA1-EACB-E95E-D5D8360BC210}"/>
                </a:ext>
              </a:extLst>
            </p:cNvPr>
            <p:cNvGrpSpPr/>
            <p:nvPr/>
          </p:nvGrpSpPr>
          <p:grpSpPr>
            <a:xfrm>
              <a:off x="9716121" y="2420700"/>
              <a:ext cx="157603" cy="130418"/>
              <a:chOff x="5085481" y="2862781"/>
              <a:chExt cx="1227461" cy="1168495"/>
            </a:xfrm>
          </p:grpSpPr>
          <p:sp>
            <p:nvSpPr>
              <p:cNvPr id="51" name="Freeform: Shape 405">
                <a:extLst>
                  <a:ext uri="{FF2B5EF4-FFF2-40B4-BE49-F238E27FC236}">
                    <a16:creationId xmlns:a16="http://schemas.microsoft.com/office/drawing/2014/main" id="{EBDE67A9-93F8-FCE9-65EB-1B8140308484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: Shape 406">
                <a:extLst>
                  <a:ext uri="{FF2B5EF4-FFF2-40B4-BE49-F238E27FC236}">
                    <a16:creationId xmlns:a16="http://schemas.microsoft.com/office/drawing/2014/main" id="{D7E6116E-882D-AAA4-8965-38EB7D2827A1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" name="TextBox 187">
              <a:extLst>
                <a:ext uri="{FF2B5EF4-FFF2-40B4-BE49-F238E27FC236}">
                  <a16:creationId xmlns:a16="http://schemas.microsoft.com/office/drawing/2014/main" id="{B5E46A82-7112-A306-63D8-9DC8410B8EC1}"/>
                </a:ext>
              </a:extLst>
            </p:cNvPr>
            <p:cNvSpPr txBox="1"/>
            <p:nvPr/>
          </p:nvSpPr>
          <p:spPr>
            <a:xfrm>
              <a:off x="9662253" y="2755677"/>
              <a:ext cx="248836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23" name="TextBox 188">
              <a:extLst>
                <a:ext uri="{FF2B5EF4-FFF2-40B4-BE49-F238E27FC236}">
                  <a16:creationId xmlns:a16="http://schemas.microsoft.com/office/drawing/2014/main" id="{47BFBBE9-3625-402C-3570-8661C6679252}"/>
                </a:ext>
              </a:extLst>
            </p:cNvPr>
            <p:cNvSpPr txBox="1"/>
            <p:nvPr/>
          </p:nvSpPr>
          <p:spPr>
            <a:xfrm>
              <a:off x="8651758" y="4760852"/>
              <a:ext cx="80808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24" name="Graphic 189" descr="Folder">
              <a:extLst>
                <a:ext uri="{FF2B5EF4-FFF2-40B4-BE49-F238E27FC236}">
                  <a16:creationId xmlns:a16="http://schemas.microsoft.com/office/drawing/2014/main" id="{30144C23-7BBB-DEF1-7047-E2FFE57E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68297" y="3442325"/>
              <a:ext cx="552208" cy="480015"/>
            </a:xfrm>
            <a:prstGeom prst="rect">
              <a:avLst/>
            </a:prstGeom>
          </p:spPr>
        </p:pic>
        <p:grpSp>
          <p:nvGrpSpPr>
            <p:cNvPr id="25" name="Group 190">
              <a:extLst>
                <a:ext uri="{FF2B5EF4-FFF2-40B4-BE49-F238E27FC236}">
                  <a16:creationId xmlns:a16="http://schemas.microsoft.com/office/drawing/2014/main" id="{0151A1F7-652E-F238-33A8-8EAC79875EFE}"/>
                </a:ext>
              </a:extLst>
            </p:cNvPr>
            <p:cNvGrpSpPr/>
            <p:nvPr/>
          </p:nvGrpSpPr>
          <p:grpSpPr>
            <a:xfrm>
              <a:off x="9126820" y="3458368"/>
              <a:ext cx="215380" cy="212515"/>
              <a:chOff x="2671997" y="3118789"/>
              <a:chExt cx="478371" cy="510891"/>
            </a:xfrm>
          </p:grpSpPr>
          <p:cxnSp>
            <p:nvCxnSpPr>
              <p:cNvPr id="49" name="Straight Connector 403">
                <a:extLst>
                  <a:ext uri="{FF2B5EF4-FFF2-40B4-BE49-F238E27FC236}">
                    <a16:creationId xmlns:a16="http://schemas.microsoft.com/office/drawing/2014/main" id="{23458E48-C2DB-CECC-1317-2ECBBFD00316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50" name="Straight Connector 404">
                <a:extLst>
                  <a:ext uri="{FF2B5EF4-FFF2-40B4-BE49-F238E27FC236}">
                    <a16:creationId xmlns:a16="http://schemas.microsoft.com/office/drawing/2014/main" id="{6F2733A9-0465-DD3E-DDE1-602039AA2F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26" name="TextBox 191">
              <a:extLst>
                <a:ext uri="{FF2B5EF4-FFF2-40B4-BE49-F238E27FC236}">
                  <a16:creationId xmlns:a16="http://schemas.microsoft.com/office/drawing/2014/main" id="{262167A1-28BB-861D-3628-5610FC934AD5}"/>
                </a:ext>
              </a:extLst>
            </p:cNvPr>
            <p:cNvSpPr txBox="1"/>
            <p:nvPr/>
          </p:nvSpPr>
          <p:spPr>
            <a:xfrm>
              <a:off x="9223091" y="3553527"/>
              <a:ext cx="8018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dirty="0">
                  <a:solidFill>
                    <a:srgbClr val="3A3838"/>
                  </a:solidFill>
                </a:rPr>
                <a:t>Proteomics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192">
              <a:extLst>
                <a:ext uri="{FF2B5EF4-FFF2-40B4-BE49-F238E27FC236}">
                  <a16:creationId xmlns:a16="http://schemas.microsoft.com/office/drawing/2014/main" id="{F0E3E28E-0B74-745D-2D18-143F71EF4BE9}"/>
                </a:ext>
              </a:extLst>
            </p:cNvPr>
            <p:cNvSpPr txBox="1"/>
            <p:nvPr/>
          </p:nvSpPr>
          <p:spPr>
            <a:xfrm>
              <a:off x="9426224" y="4214884"/>
              <a:ext cx="25166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28" name="Group 193">
              <a:extLst>
                <a:ext uri="{FF2B5EF4-FFF2-40B4-BE49-F238E27FC236}">
                  <a16:creationId xmlns:a16="http://schemas.microsoft.com/office/drawing/2014/main" id="{90C9570C-73A7-81D7-57CB-8CC29EC124C8}"/>
                </a:ext>
              </a:extLst>
            </p:cNvPr>
            <p:cNvGrpSpPr/>
            <p:nvPr/>
          </p:nvGrpSpPr>
          <p:grpSpPr>
            <a:xfrm>
              <a:off x="8601528" y="3604578"/>
              <a:ext cx="277277" cy="174805"/>
              <a:chOff x="2846189" y="2844264"/>
              <a:chExt cx="616235" cy="388496"/>
            </a:xfrm>
          </p:grpSpPr>
          <p:sp>
            <p:nvSpPr>
              <p:cNvPr id="46" name="Freeform: Shape 400">
                <a:extLst>
                  <a:ext uri="{FF2B5EF4-FFF2-40B4-BE49-F238E27FC236}">
                    <a16:creationId xmlns:a16="http://schemas.microsoft.com/office/drawing/2014/main" id="{D7B88D90-9B15-3347-A480-7EA0BE6C6D0B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7" name="Freeform: Shape 401">
                <a:extLst>
                  <a:ext uri="{FF2B5EF4-FFF2-40B4-BE49-F238E27FC236}">
                    <a16:creationId xmlns:a16="http://schemas.microsoft.com/office/drawing/2014/main" id="{2E30AFFA-26F3-C17A-8BD0-7CAEF0CE3278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8" name="Freeform: Shape 402">
                <a:extLst>
                  <a:ext uri="{FF2B5EF4-FFF2-40B4-BE49-F238E27FC236}">
                    <a16:creationId xmlns:a16="http://schemas.microsoft.com/office/drawing/2014/main" id="{5B77D57B-D77C-6421-5275-C07706E30746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29" name="Group 194">
              <a:extLst>
                <a:ext uri="{FF2B5EF4-FFF2-40B4-BE49-F238E27FC236}">
                  <a16:creationId xmlns:a16="http://schemas.microsoft.com/office/drawing/2014/main" id="{953C2AE6-2BB4-B0BA-6296-68C86461D162}"/>
                </a:ext>
              </a:extLst>
            </p:cNvPr>
            <p:cNvGrpSpPr/>
            <p:nvPr/>
          </p:nvGrpSpPr>
          <p:grpSpPr>
            <a:xfrm>
              <a:off x="9499495" y="3393224"/>
              <a:ext cx="213476" cy="134582"/>
              <a:chOff x="2846189" y="2844264"/>
              <a:chExt cx="616235" cy="388496"/>
            </a:xfrm>
          </p:grpSpPr>
          <p:sp>
            <p:nvSpPr>
              <p:cNvPr id="43" name="Freeform: Shape 397">
                <a:extLst>
                  <a:ext uri="{FF2B5EF4-FFF2-40B4-BE49-F238E27FC236}">
                    <a16:creationId xmlns:a16="http://schemas.microsoft.com/office/drawing/2014/main" id="{F9F44C93-5E43-16BC-1AB8-4F63CE2CA811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4" name="Freeform: Shape 398">
                <a:extLst>
                  <a:ext uri="{FF2B5EF4-FFF2-40B4-BE49-F238E27FC236}">
                    <a16:creationId xmlns:a16="http://schemas.microsoft.com/office/drawing/2014/main" id="{B99E37E1-9035-0FCA-A3B2-025595280789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5" name="Freeform: Shape 399">
                <a:extLst>
                  <a:ext uri="{FF2B5EF4-FFF2-40B4-BE49-F238E27FC236}">
                    <a16:creationId xmlns:a16="http://schemas.microsoft.com/office/drawing/2014/main" id="{056C31EC-022C-21F3-BB3E-87FC2242C7E5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cxnSp>
          <p:nvCxnSpPr>
            <p:cNvPr id="30" name="Straight Connector 331">
              <a:extLst>
                <a:ext uri="{FF2B5EF4-FFF2-40B4-BE49-F238E27FC236}">
                  <a16:creationId xmlns:a16="http://schemas.microsoft.com/office/drawing/2014/main" id="{0B202412-2138-40A6-BE62-4152C8F44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124" y="4042350"/>
              <a:ext cx="0" cy="15739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31" name="Group 333">
              <a:extLst>
                <a:ext uri="{FF2B5EF4-FFF2-40B4-BE49-F238E27FC236}">
                  <a16:creationId xmlns:a16="http://schemas.microsoft.com/office/drawing/2014/main" id="{F19DDB69-2BBE-259C-D784-7786453B48EF}"/>
                </a:ext>
              </a:extLst>
            </p:cNvPr>
            <p:cNvGrpSpPr/>
            <p:nvPr/>
          </p:nvGrpSpPr>
          <p:grpSpPr>
            <a:xfrm flipV="1">
              <a:off x="9129697" y="4043902"/>
              <a:ext cx="215380" cy="338849"/>
              <a:chOff x="2671997" y="3075402"/>
              <a:chExt cx="478371" cy="814602"/>
            </a:xfrm>
          </p:grpSpPr>
          <p:cxnSp>
            <p:nvCxnSpPr>
              <p:cNvPr id="41" name="Straight Connector 334">
                <a:extLst>
                  <a:ext uri="{FF2B5EF4-FFF2-40B4-BE49-F238E27FC236}">
                    <a16:creationId xmlns:a16="http://schemas.microsoft.com/office/drawing/2014/main" id="{03A9D92A-D124-DF3C-5867-6260F81EED29}"/>
                  </a:ext>
                </a:extLst>
              </p:cNvPr>
              <p:cNvCxnSpPr/>
              <p:nvPr/>
            </p:nvCxnSpPr>
            <p:spPr>
              <a:xfrm>
                <a:off x="2672572" y="3075402"/>
                <a:ext cx="477796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2" name="Straight Connector 335">
                <a:extLst>
                  <a:ext uri="{FF2B5EF4-FFF2-40B4-BE49-F238E27FC236}">
                    <a16:creationId xmlns:a16="http://schemas.microsoft.com/office/drawing/2014/main" id="{AF6F03B9-D039-F29C-5515-133285FC09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197645"/>
                <a:ext cx="0" cy="69235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2" name="Group 333">
              <a:extLst>
                <a:ext uri="{FF2B5EF4-FFF2-40B4-BE49-F238E27FC236}">
                  <a16:creationId xmlns:a16="http://schemas.microsoft.com/office/drawing/2014/main" id="{223702EB-FD1B-4565-4ECF-D9DBAE798D9B}"/>
                </a:ext>
              </a:extLst>
            </p:cNvPr>
            <p:cNvGrpSpPr/>
            <p:nvPr/>
          </p:nvGrpSpPr>
          <p:grpSpPr>
            <a:xfrm flipV="1">
              <a:off x="9126302" y="3769744"/>
              <a:ext cx="215380" cy="212515"/>
              <a:chOff x="2671997" y="3118789"/>
              <a:chExt cx="478371" cy="510891"/>
            </a:xfrm>
          </p:grpSpPr>
          <p:cxnSp>
            <p:nvCxnSpPr>
              <p:cNvPr id="39" name="Straight Connector 334">
                <a:extLst>
                  <a:ext uri="{FF2B5EF4-FFF2-40B4-BE49-F238E27FC236}">
                    <a16:creationId xmlns:a16="http://schemas.microsoft.com/office/drawing/2014/main" id="{65067625-E022-0BE6-33FE-41864B58C844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0" name="Straight Connector 335">
                <a:extLst>
                  <a:ext uri="{FF2B5EF4-FFF2-40B4-BE49-F238E27FC236}">
                    <a16:creationId xmlns:a16="http://schemas.microsoft.com/office/drawing/2014/main" id="{550D21DA-2E98-F37F-4849-398101BB16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pic>
          <p:nvPicPr>
            <p:cNvPr id="33" name="Graphic 152" descr="Folder">
              <a:extLst>
                <a:ext uri="{FF2B5EF4-FFF2-40B4-BE49-F238E27FC236}">
                  <a16:creationId xmlns:a16="http://schemas.microsoft.com/office/drawing/2014/main" id="{148928D8-2AAF-CD50-3595-92DD0D236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76136" y="3743421"/>
              <a:ext cx="447195" cy="388731"/>
            </a:xfrm>
            <a:prstGeom prst="rect">
              <a:avLst/>
            </a:prstGeom>
          </p:spPr>
        </p:pic>
        <p:sp>
          <p:nvSpPr>
            <p:cNvPr id="34" name="TextBox 191">
              <a:extLst>
                <a:ext uri="{FF2B5EF4-FFF2-40B4-BE49-F238E27FC236}">
                  <a16:creationId xmlns:a16="http://schemas.microsoft.com/office/drawing/2014/main" id="{E6F016F2-1E2A-B7A4-457F-26E0A3FCA5FE}"/>
                </a:ext>
              </a:extLst>
            </p:cNvPr>
            <p:cNvSpPr txBox="1"/>
            <p:nvPr/>
          </p:nvSpPr>
          <p:spPr>
            <a:xfrm>
              <a:off x="9300766" y="4042350"/>
              <a:ext cx="6190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Ima</a:t>
              </a:r>
              <a:r>
                <a:rPr lang="en-US" sz="1050" kern="0" dirty="0" err="1">
                  <a:solidFill>
                    <a:srgbClr val="3A3838"/>
                  </a:solidFill>
                </a:rPr>
                <a:t>ging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grpSp>
          <p:nvGrpSpPr>
            <p:cNvPr id="35" name="Group 194">
              <a:extLst>
                <a:ext uri="{FF2B5EF4-FFF2-40B4-BE49-F238E27FC236}">
                  <a16:creationId xmlns:a16="http://schemas.microsoft.com/office/drawing/2014/main" id="{7F2059F9-3252-F22E-EDF3-C4242EDABB27}"/>
                </a:ext>
              </a:extLst>
            </p:cNvPr>
            <p:cNvGrpSpPr/>
            <p:nvPr/>
          </p:nvGrpSpPr>
          <p:grpSpPr>
            <a:xfrm>
              <a:off x="9485798" y="3882047"/>
              <a:ext cx="213476" cy="134582"/>
              <a:chOff x="2846189" y="2844264"/>
              <a:chExt cx="616235" cy="388496"/>
            </a:xfrm>
          </p:grpSpPr>
          <p:sp>
            <p:nvSpPr>
              <p:cNvPr id="36" name="Freeform: Shape 397">
                <a:extLst>
                  <a:ext uri="{FF2B5EF4-FFF2-40B4-BE49-F238E27FC236}">
                    <a16:creationId xmlns:a16="http://schemas.microsoft.com/office/drawing/2014/main" id="{7AC69969-A760-2723-AC44-38BB10296138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37" name="Freeform: Shape 398">
                <a:extLst>
                  <a:ext uri="{FF2B5EF4-FFF2-40B4-BE49-F238E27FC236}">
                    <a16:creationId xmlns:a16="http://schemas.microsoft.com/office/drawing/2014/main" id="{A7A516AB-EEB1-F946-CA77-104AAA41E75C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38" name="Freeform: Shape 399">
                <a:extLst>
                  <a:ext uri="{FF2B5EF4-FFF2-40B4-BE49-F238E27FC236}">
                    <a16:creationId xmlns:a16="http://schemas.microsoft.com/office/drawing/2014/main" id="{626115EF-578A-E180-0AA4-DDD80D99C9F7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</p:grpSp>
      <p:pic>
        <p:nvPicPr>
          <p:cNvPr id="69" name="Graphic 12" descr="Scientist">
            <a:extLst>
              <a:ext uri="{FF2B5EF4-FFF2-40B4-BE49-F238E27FC236}">
                <a16:creationId xmlns:a16="http://schemas.microsoft.com/office/drawing/2014/main" id="{46A6266B-EED7-761E-2AC6-A7A62261E1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75626" y="4649296"/>
            <a:ext cx="834810" cy="834811"/>
          </a:xfrm>
          <a:prstGeom prst="rect">
            <a:avLst/>
          </a:prstGeom>
        </p:spPr>
      </p:pic>
      <p:pic>
        <p:nvPicPr>
          <p:cNvPr id="70" name="Graphic 34" descr="User">
            <a:extLst>
              <a:ext uri="{FF2B5EF4-FFF2-40B4-BE49-F238E27FC236}">
                <a16:creationId xmlns:a16="http://schemas.microsoft.com/office/drawing/2014/main" id="{2E78DF8E-F397-E13C-ABB3-6582B1C96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281022" y="5115145"/>
            <a:ext cx="779931" cy="779933"/>
          </a:xfrm>
          <a:prstGeom prst="rect">
            <a:avLst/>
          </a:prstGeom>
        </p:spPr>
      </p:pic>
      <p:pic>
        <p:nvPicPr>
          <p:cNvPr id="71" name="Graphic 39" descr="Microscope with solid fill">
            <a:extLst>
              <a:ext uri="{FF2B5EF4-FFF2-40B4-BE49-F238E27FC236}">
                <a16:creationId xmlns:a16="http://schemas.microsoft.com/office/drawing/2014/main" id="{CA11E65E-95BE-7F7E-E08D-EF88854CC0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8510" y="5340144"/>
            <a:ext cx="685800" cy="685800"/>
          </a:xfrm>
          <a:prstGeom prst="rect">
            <a:avLst/>
          </a:prstGeom>
        </p:spPr>
      </p:pic>
      <p:pic>
        <p:nvPicPr>
          <p:cNvPr id="72" name="Graphic 34" descr="User">
            <a:extLst>
              <a:ext uri="{FF2B5EF4-FFF2-40B4-BE49-F238E27FC236}">
                <a16:creationId xmlns:a16="http://schemas.microsoft.com/office/drawing/2014/main" id="{6A245970-5A1E-6E02-88FB-90C73A9D2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66583" y="5320252"/>
            <a:ext cx="779931" cy="779933"/>
          </a:xfrm>
          <a:prstGeom prst="rect">
            <a:avLst/>
          </a:prstGeom>
        </p:spPr>
      </p:pic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3E9D6FCF-80E6-32CF-8F4E-F4B22CBD7A57}"/>
              </a:ext>
            </a:extLst>
          </p:cNvPr>
          <p:cNvSpPr/>
          <p:nvPr/>
        </p:nvSpPr>
        <p:spPr>
          <a:xfrm>
            <a:off x="3385373" y="3307990"/>
            <a:ext cx="503302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3FDF5A6B-0F61-D698-A796-329F4C2819C6}"/>
              </a:ext>
            </a:extLst>
          </p:cNvPr>
          <p:cNvGrpSpPr/>
          <p:nvPr/>
        </p:nvGrpSpPr>
        <p:grpSpPr>
          <a:xfrm>
            <a:off x="9045903" y="2261950"/>
            <a:ext cx="1926237" cy="3135504"/>
            <a:chOff x="8423307" y="2277462"/>
            <a:chExt cx="1667212" cy="2713867"/>
          </a:xfrm>
        </p:grpSpPr>
        <p:sp>
          <p:nvSpPr>
            <p:cNvPr id="80" name="TextBox 140">
              <a:extLst>
                <a:ext uri="{FF2B5EF4-FFF2-40B4-BE49-F238E27FC236}">
                  <a16:creationId xmlns:a16="http://schemas.microsoft.com/office/drawing/2014/main" id="{BC9289E7-A831-8282-3243-D747DC579CF8}"/>
                </a:ext>
              </a:extLst>
            </p:cNvPr>
            <p:cNvSpPr txBox="1"/>
            <p:nvPr/>
          </p:nvSpPr>
          <p:spPr>
            <a:xfrm>
              <a:off x="8493224" y="3819609"/>
              <a:ext cx="481855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81" name="Group 150">
              <a:extLst>
                <a:ext uri="{FF2B5EF4-FFF2-40B4-BE49-F238E27FC236}">
                  <a16:creationId xmlns:a16="http://schemas.microsoft.com/office/drawing/2014/main" id="{31C8D1BC-1F4E-642E-F6DB-111AAF015954}"/>
                </a:ext>
              </a:extLst>
            </p:cNvPr>
            <p:cNvGrpSpPr/>
            <p:nvPr/>
          </p:nvGrpSpPr>
          <p:grpSpPr>
            <a:xfrm>
              <a:off x="8677720" y="2780910"/>
              <a:ext cx="194612" cy="161044"/>
              <a:chOff x="5085481" y="2862781"/>
              <a:chExt cx="1227461" cy="1168495"/>
            </a:xfrm>
          </p:grpSpPr>
          <p:sp>
            <p:nvSpPr>
              <p:cNvPr id="142" name="Freeform: Shape 447">
                <a:extLst>
                  <a:ext uri="{FF2B5EF4-FFF2-40B4-BE49-F238E27FC236}">
                    <a16:creationId xmlns:a16="http://schemas.microsoft.com/office/drawing/2014/main" id="{539D01D1-3AF8-07CC-E264-C983C5DC2B0F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: Shape 448">
                <a:extLst>
                  <a:ext uri="{FF2B5EF4-FFF2-40B4-BE49-F238E27FC236}">
                    <a16:creationId xmlns:a16="http://schemas.microsoft.com/office/drawing/2014/main" id="{A972F7BC-AE91-5147-FC23-29548C09AF6F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82" name="Graphic 152" descr="Folder">
              <a:extLst>
                <a:ext uri="{FF2B5EF4-FFF2-40B4-BE49-F238E27FC236}">
                  <a16:creationId xmlns:a16="http://schemas.microsoft.com/office/drawing/2014/main" id="{689B5BA3-AEC3-3BD7-7F5E-1955AD9B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89833" y="3254598"/>
              <a:ext cx="447195" cy="388731"/>
            </a:xfrm>
            <a:prstGeom prst="rect">
              <a:avLst/>
            </a:prstGeom>
          </p:spPr>
        </p:pic>
        <p:grpSp>
          <p:nvGrpSpPr>
            <p:cNvPr id="83" name="Group 153">
              <a:extLst>
                <a:ext uri="{FF2B5EF4-FFF2-40B4-BE49-F238E27FC236}">
                  <a16:creationId xmlns:a16="http://schemas.microsoft.com/office/drawing/2014/main" id="{34135BE6-0274-4320-B1C3-E9409552C07E}"/>
                </a:ext>
              </a:extLst>
            </p:cNvPr>
            <p:cNvGrpSpPr/>
            <p:nvPr/>
          </p:nvGrpSpPr>
          <p:grpSpPr>
            <a:xfrm>
              <a:off x="8469688" y="4545696"/>
              <a:ext cx="607639" cy="369231"/>
              <a:chOff x="1596571" y="5845041"/>
              <a:chExt cx="1006188" cy="611409"/>
            </a:xfrm>
          </p:grpSpPr>
          <p:pic>
            <p:nvPicPr>
              <p:cNvPr id="128" name="Picture 8" descr="isa">
                <a:extLst>
                  <a:ext uri="{FF2B5EF4-FFF2-40B4-BE49-F238E27FC236}">
                    <a16:creationId xmlns:a16="http://schemas.microsoft.com/office/drawing/2014/main" id="{D6D2CC5A-6D0E-5975-F18F-D4B454CA0A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9" name="Group 434">
                <a:extLst>
                  <a:ext uri="{FF2B5EF4-FFF2-40B4-BE49-F238E27FC236}">
                    <a16:creationId xmlns:a16="http://schemas.microsoft.com/office/drawing/2014/main" id="{8C34E0F5-F3F4-9607-82EE-F2FBE1B3076D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130" name="Group 435">
                  <a:extLst>
                    <a:ext uri="{FF2B5EF4-FFF2-40B4-BE49-F238E27FC236}">
                      <a16:creationId xmlns:a16="http://schemas.microsoft.com/office/drawing/2014/main" id="{33B199DB-1E75-2C15-4999-5A7B9EFFD3A8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139" name="Rectangle 444">
                    <a:extLst>
                      <a:ext uri="{FF2B5EF4-FFF2-40B4-BE49-F238E27FC236}">
                        <a16:creationId xmlns:a16="http://schemas.microsoft.com/office/drawing/2014/main" id="{24C378A5-3F28-5748-633F-72D8CE1E00D2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40" name="Straight Connector 445">
                    <a:extLst>
                      <a:ext uri="{FF2B5EF4-FFF2-40B4-BE49-F238E27FC236}">
                        <a16:creationId xmlns:a16="http://schemas.microsoft.com/office/drawing/2014/main" id="{3224EC54-6D6E-4B3B-9417-D95D20C9F865}"/>
                      </a:ext>
                    </a:extLst>
                  </p:cNvPr>
                  <p:cNvCxnSpPr>
                    <a:cxnSpLocks/>
                    <a:stCxn id="139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Straight Connector 446">
                    <a:extLst>
                      <a:ext uri="{FF2B5EF4-FFF2-40B4-BE49-F238E27FC236}">
                        <a16:creationId xmlns:a16="http://schemas.microsoft.com/office/drawing/2014/main" id="{4C4A80E9-FE5A-DEE8-B598-B7A7049C58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31" name="Group 436">
                  <a:extLst>
                    <a:ext uri="{FF2B5EF4-FFF2-40B4-BE49-F238E27FC236}">
                      <a16:creationId xmlns:a16="http://schemas.microsoft.com/office/drawing/2014/main" id="{5EBD43AA-D5AF-182D-B18A-8F95971FA6FE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136" name="Rectangle 441">
                    <a:extLst>
                      <a:ext uri="{FF2B5EF4-FFF2-40B4-BE49-F238E27FC236}">
                        <a16:creationId xmlns:a16="http://schemas.microsoft.com/office/drawing/2014/main" id="{C1310A7C-3C9E-B13A-9365-1D50C8E73B20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37" name="Straight Connector 442">
                    <a:extLst>
                      <a:ext uri="{FF2B5EF4-FFF2-40B4-BE49-F238E27FC236}">
                        <a16:creationId xmlns:a16="http://schemas.microsoft.com/office/drawing/2014/main" id="{C7B5A9B4-82ED-93A7-97EB-44B72EF25430}"/>
                      </a:ext>
                    </a:extLst>
                  </p:cNvPr>
                  <p:cNvCxnSpPr>
                    <a:cxnSpLocks/>
                    <a:stCxn id="136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8" name="Straight Connector 443">
                    <a:extLst>
                      <a:ext uri="{FF2B5EF4-FFF2-40B4-BE49-F238E27FC236}">
                        <a16:creationId xmlns:a16="http://schemas.microsoft.com/office/drawing/2014/main" id="{E069AC00-2805-57B4-9C34-198336050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32" name="Group 437">
                  <a:extLst>
                    <a:ext uri="{FF2B5EF4-FFF2-40B4-BE49-F238E27FC236}">
                      <a16:creationId xmlns:a16="http://schemas.microsoft.com/office/drawing/2014/main" id="{81B2BEA3-5F04-74DF-74B1-465A0890CD13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133" name="Rectangle 438">
                    <a:extLst>
                      <a:ext uri="{FF2B5EF4-FFF2-40B4-BE49-F238E27FC236}">
                        <a16:creationId xmlns:a16="http://schemas.microsoft.com/office/drawing/2014/main" id="{D335128A-B8CC-B622-BFEF-D688249A4FDA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34" name="Straight Connector 439">
                    <a:extLst>
                      <a:ext uri="{FF2B5EF4-FFF2-40B4-BE49-F238E27FC236}">
                        <a16:creationId xmlns:a16="http://schemas.microsoft.com/office/drawing/2014/main" id="{F86F4453-5E24-9489-ACF8-BB4F6D276E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Straight Connector 440">
                    <a:extLst>
                      <a:ext uri="{FF2B5EF4-FFF2-40B4-BE49-F238E27FC236}">
                        <a16:creationId xmlns:a16="http://schemas.microsoft.com/office/drawing/2014/main" id="{AE600ACC-0E0F-B943-C833-161D13706E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cxnSp>
          <p:nvCxnSpPr>
            <p:cNvPr id="84" name="Straight Connector 164">
              <a:extLst>
                <a:ext uri="{FF2B5EF4-FFF2-40B4-BE49-F238E27FC236}">
                  <a16:creationId xmlns:a16="http://schemas.microsoft.com/office/drawing/2014/main" id="{5F534DA9-9943-6FE0-C70C-D261BC423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7231" y="3257402"/>
              <a:ext cx="0" cy="214968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85" name="Straight Connector 165">
              <a:extLst>
                <a:ext uri="{FF2B5EF4-FFF2-40B4-BE49-F238E27FC236}">
                  <a16:creationId xmlns:a16="http://schemas.microsoft.com/office/drawing/2014/main" id="{CA439609-D05F-E63B-9E73-6730C70F2B5F}"/>
                </a:ext>
              </a:extLst>
            </p:cNvPr>
            <p:cNvCxnSpPr/>
            <p:nvPr/>
          </p:nvCxnSpPr>
          <p:spPr>
            <a:xfrm>
              <a:off x="8423307" y="2498794"/>
              <a:ext cx="288541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86" name="Graphic 166" descr="Folder">
              <a:extLst>
                <a:ext uri="{FF2B5EF4-FFF2-40B4-BE49-F238E27FC236}">
                  <a16:creationId xmlns:a16="http://schemas.microsoft.com/office/drawing/2014/main" id="{88AC1AF8-4DAE-24B2-595F-3B8E15E1E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3591" y="2604290"/>
              <a:ext cx="552208" cy="480016"/>
            </a:xfrm>
            <a:prstGeom prst="rect">
              <a:avLst/>
            </a:prstGeom>
          </p:spPr>
        </p:pic>
        <p:sp>
          <p:nvSpPr>
            <p:cNvPr id="87" name="TextBox 167">
              <a:extLst>
                <a:ext uri="{FF2B5EF4-FFF2-40B4-BE49-F238E27FC236}">
                  <a16:creationId xmlns:a16="http://schemas.microsoft.com/office/drawing/2014/main" id="{658BCBB0-9E5B-9633-4DE9-C39480ECDB59}"/>
                </a:ext>
              </a:extLst>
            </p:cNvPr>
            <p:cNvSpPr txBox="1"/>
            <p:nvPr/>
          </p:nvSpPr>
          <p:spPr>
            <a:xfrm>
              <a:off x="8523712" y="2965110"/>
              <a:ext cx="519985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88" name="Straight Connector 168">
              <a:extLst>
                <a:ext uri="{FF2B5EF4-FFF2-40B4-BE49-F238E27FC236}">
                  <a16:creationId xmlns:a16="http://schemas.microsoft.com/office/drawing/2014/main" id="{7B93BE3A-EA30-D427-9681-258DC36457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9354" y="2516493"/>
              <a:ext cx="0" cy="15739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89" name="TextBox 176">
              <a:extLst>
                <a:ext uri="{FF2B5EF4-FFF2-40B4-BE49-F238E27FC236}">
                  <a16:creationId xmlns:a16="http://schemas.microsoft.com/office/drawing/2014/main" id="{2EFA7118-7EAA-C854-4365-84CE55C8236E}"/>
                </a:ext>
              </a:extLst>
            </p:cNvPr>
            <p:cNvSpPr txBox="1"/>
            <p:nvPr/>
          </p:nvSpPr>
          <p:spPr>
            <a:xfrm>
              <a:off x="8627144" y="4182663"/>
              <a:ext cx="25166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cxnSp>
          <p:nvCxnSpPr>
            <p:cNvPr id="90" name="Straight Connector 180">
              <a:extLst>
                <a:ext uri="{FF2B5EF4-FFF2-40B4-BE49-F238E27FC236}">
                  <a16:creationId xmlns:a16="http://schemas.microsoft.com/office/drawing/2014/main" id="{C665D4DA-121B-F197-DC0D-2EE0814A6D67}"/>
                </a:ext>
              </a:extLst>
            </p:cNvPr>
            <p:cNvCxnSpPr/>
            <p:nvPr/>
          </p:nvCxnSpPr>
          <p:spPr>
            <a:xfrm>
              <a:off x="9251709" y="2512242"/>
              <a:ext cx="215120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91" name="Straight Connector 181">
              <a:extLst>
                <a:ext uri="{FF2B5EF4-FFF2-40B4-BE49-F238E27FC236}">
                  <a16:creationId xmlns:a16="http://schemas.microsoft.com/office/drawing/2014/main" id="{C924E85F-7E82-9304-3EFC-33D939246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1449" y="2616589"/>
              <a:ext cx="0" cy="166179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92" name="Straight Connector 182">
              <a:extLst>
                <a:ext uri="{FF2B5EF4-FFF2-40B4-BE49-F238E27FC236}">
                  <a16:creationId xmlns:a16="http://schemas.microsoft.com/office/drawing/2014/main" id="{C7862B46-AF53-E85C-8EE2-4948FF06E19E}"/>
                </a:ext>
              </a:extLst>
            </p:cNvPr>
            <p:cNvCxnSpPr>
              <a:cxnSpLocks/>
            </p:cNvCxnSpPr>
            <p:nvPr/>
          </p:nvCxnSpPr>
          <p:spPr>
            <a:xfrm>
              <a:off x="9080447" y="2871438"/>
              <a:ext cx="38612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93" name="Straight Connector 183">
              <a:extLst>
                <a:ext uri="{FF2B5EF4-FFF2-40B4-BE49-F238E27FC236}">
                  <a16:creationId xmlns:a16="http://schemas.microsoft.com/office/drawing/2014/main" id="{9DCDCAE5-A256-45F1-56B8-4884938FACB8}"/>
                </a:ext>
              </a:extLst>
            </p:cNvPr>
            <p:cNvCxnSpPr>
              <a:cxnSpLocks/>
            </p:cNvCxnSpPr>
            <p:nvPr/>
          </p:nvCxnSpPr>
          <p:spPr>
            <a:xfrm>
              <a:off x="9015663" y="3704353"/>
              <a:ext cx="10847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94" name="TextBox 184">
              <a:extLst>
                <a:ext uri="{FF2B5EF4-FFF2-40B4-BE49-F238E27FC236}">
                  <a16:creationId xmlns:a16="http://schemas.microsoft.com/office/drawing/2014/main" id="{06292290-9CE5-0D9C-63B5-71A003607D2C}"/>
                </a:ext>
              </a:extLst>
            </p:cNvPr>
            <p:cNvSpPr txBox="1"/>
            <p:nvPr/>
          </p:nvSpPr>
          <p:spPr>
            <a:xfrm>
              <a:off x="9492278" y="2576391"/>
              <a:ext cx="5982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Growth</a:t>
              </a:r>
            </a:p>
          </p:txBody>
        </p:sp>
        <p:pic>
          <p:nvPicPr>
            <p:cNvPr id="95" name="Graphic 185" descr="Folder">
              <a:extLst>
                <a:ext uri="{FF2B5EF4-FFF2-40B4-BE49-F238E27FC236}">
                  <a16:creationId xmlns:a16="http://schemas.microsoft.com/office/drawing/2014/main" id="{DCB58711-2329-D633-D940-AE3F7104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8900" y="2277462"/>
              <a:ext cx="447195" cy="388731"/>
            </a:xfrm>
            <a:prstGeom prst="rect">
              <a:avLst/>
            </a:prstGeom>
          </p:spPr>
        </p:pic>
        <p:grpSp>
          <p:nvGrpSpPr>
            <p:cNvPr id="96" name="Group 186">
              <a:extLst>
                <a:ext uri="{FF2B5EF4-FFF2-40B4-BE49-F238E27FC236}">
                  <a16:creationId xmlns:a16="http://schemas.microsoft.com/office/drawing/2014/main" id="{86884170-EC85-5E7C-5921-7F87800E06FD}"/>
                </a:ext>
              </a:extLst>
            </p:cNvPr>
            <p:cNvGrpSpPr/>
            <p:nvPr/>
          </p:nvGrpSpPr>
          <p:grpSpPr>
            <a:xfrm>
              <a:off x="9716121" y="2420700"/>
              <a:ext cx="157603" cy="130418"/>
              <a:chOff x="5085481" y="2862781"/>
              <a:chExt cx="1227461" cy="1168495"/>
            </a:xfrm>
          </p:grpSpPr>
          <p:sp>
            <p:nvSpPr>
              <p:cNvPr id="126" name="Freeform: Shape 405">
                <a:extLst>
                  <a:ext uri="{FF2B5EF4-FFF2-40B4-BE49-F238E27FC236}">
                    <a16:creationId xmlns:a16="http://schemas.microsoft.com/office/drawing/2014/main" id="{16E460AE-6398-8233-9A8A-A0613CF1DA14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Freeform: Shape 406">
                <a:extLst>
                  <a:ext uri="{FF2B5EF4-FFF2-40B4-BE49-F238E27FC236}">
                    <a16:creationId xmlns:a16="http://schemas.microsoft.com/office/drawing/2014/main" id="{AD21D4B9-6362-E370-9B1E-7D54B3FD9363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7" name="TextBox 187">
              <a:extLst>
                <a:ext uri="{FF2B5EF4-FFF2-40B4-BE49-F238E27FC236}">
                  <a16:creationId xmlns:a16="http://schemas.microsoft.com/office/drawing/2014/main" id="{1C02BE9A-CA3E-6BDF-249B-57E018BCE56F}"/>
                </a:ext>
              </a:extLst>
            </p:cNvPr>
            <p:cNvSpPr txBox="1"/>
            <p:nvPr/>
          </p:nvSpPr>
          <p:spPr>
            <a:xfrm>
              <a:off x="9662253" y="2755677"/>
              <a:ext cx="248836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98" name="TextBox 188">
              <a:extLst>
                <a:ext uri="{FF2B5EF4-FFF2-40B4-BE49-F238E27FC236}">
                  <a16:creationId xmlns:a16="http://schemas.microsoft.com/office/drawing/2014/main" id="{2702AF2D-3B15-DC3B-D284-072B7DDE5DF1}"/>
                </a:ext>
              </a:extLst>
            </p:cNvPr>
            <p:cNvSpPr txBox="1"/>
            <p:nvPr/>
          </p:nvSpPr>
          <p:spPr>
            <a:xfrm>
              <a:off x="8651758" y="4760852"/>
              <a:ext cx="80808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99" name="Graphic 189" descr="Folder">
              <a:extLst>
                <a:ext uri="{FF2B5EF4-FFF2-40B4-BE49-F238E27FC236}">
                  <a16:creationId xmlns:a16="http://schemas.microsoft.com/office/drawing/2014/main" id="{B2038812-6963-A6F2-3349-C2B4DA69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68297" y="3442325"/>
              <a:ext cx="552208" cy="480015"/>
            </a:xfrm>
            <a:prstGeom prst="rect">
              <a:avLst/>
            </a:prstGeom>
          </p:spPr>
        </p:pic>
        <p:grpSp>
          <p:nvGrpSpPr>
            <p:cNvPr id="100" name="Group 190">
              <a:extLst>
                <a:ext uri="{FF2B5EF4-FFF2-40B4-BE49-F238E27FC236}">
                  <a16:creationId xmlns:a16="http://schemas.microsoft.com/office/drawing/2014/main" id="{24DB6C52-54C3-4AC3-40EF-F636A66986EC}"/>
                </a:ext>
              </a:extLst>
            </p:cNvPr>
            <p:cNvGrpSpPr/>
            <p:nvPr/>
          </p:nvGrpSpPr>
          <p:grpSpPr>
            <a:xfrm>
              <a:off x="9126820" y="3458368"/>
              <a:ext cx="215380" cy="212515"/>
              <a:chOff x="2671997" y="3118789"/>
              <a:chExt cx="478371" cy="510891"/>
            </a:xfrm>
          </p:grpSpPr>
          <p:cxnSp>
            <p:nvCxnSpPr>
              <p:cNvPr id="124" name="Straight Connector 403">
                <a:extLst>
                  <a:ext uri="{FF2B5EF4-FFF2-40B4-BE49-F238E27FC236}">
                    <a16:creationId xmlns:a16="http://schemas.microsoft.com/office/drawing/2014/main" id="{8A2B8719-98A1-335C-7D5B-408F40516A33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25" name="Straight Connector 404">
                <a:extLst>
                  <a:ext uri="{FF2B5EF4-FFF2-40B4-BE49-F238E27FC236}">
                    <a16:creationId xmlns:a16="http://schemas.microsoft.com/office/drawing/2014/main" id="{091336D0-C960-B787-5112-E32EF23C10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101" name="TextBox 191">
              <a:extLst>
                <a:ext uri="{FF2B5EF4-FFF2-40B4-BE49-F238E27FC236}">
                  <a16:creationId xmlns:a16="http://schemas.microsoft.com/office/drawing/2014/main" id="{9FE82824-6B6D-3FB1-1279-EF8FE3E0F6CF}"/>
                </a:ext>
              </a:extLst>
            </p:cNvPr>
            <p:cNvSpPr txBox="1"/>
            <p:nvPr/>
          </p:nvSpPr>
          <p:spPr>
            <a:xfrm>
              <a:off x="9223091" y="3553527"/>
              <a:ext cx="8018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dirty="0">
                  <a:solidFill>
                    <a:srgbClr val="3A3838"/>
                  </a:solidFill>
                </a:rPr>
                <a:t>Proteomics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TextBox 192">
              <a:extLst>
                <a:ext uri="{FF2B5EF4-FFF2-40B4-BE49-F238E27FC236}">
                  <a16:creationId xmlns:a16="http://schemas.microsoft.com/office/drawing/2014/main" id="{3E34C987-87DC-B07F-BE18-FD9A6D54EFA6}"/>
                </a:ext>
              </a:extLst>
            </p:cNvPr>
            <p:cNvSpPr txBox="1"/>
            <p:nvPr/>
          </p:nvSpPr>
          <p:spPr>
            <a:xfrm>
              <a:off x="9426224" y="4214884"/>
              <a:ext cx="251661" cy="230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03" name="Group 193">
              <a:extLst>
                <a:ext uri="{FF2B5EF4-FFF2-40B4-BE49-F238E27FC236}">
                  <a16:creationId xmlns:a16="http://schemas.microsoft.com/office/drawing/2014/main" id="{DBF082FB-BE2E-2C1E-BB46-1442ECEE4FDE}"/>
                </a:ext>
              </a:extLst>
            </p:cNvPr>
            <p:cNvGrpSpPr/>
            <p:nvPr/>
          </p:nvGrpSpPr>
          <p:grpSpPr>
            <a:xfrm>
              <a:off x="8601528" y="3604578"/>
              <a:ext cx="277277" cy="174805"/>
              <a:chOff x="2846189" y="2844264"/>
              <a:chExt cx="616235" cy="388496"/>
            </a:xfrm>
          </p:grpSpPr>
          <p:sp>
            <p:nvSpPr>
              <p:cNvPr id="121" name="Freeform: Shape 400">
                <a:extLst>
                  <a:ext uri="{FF2B5EF4-FFF2-40B4-BE49-F238E27FC236}">
                    <a16:creationId xmlns:a16="http://schemas.microsoft.com/office/drawing/2014/main" id="{0CBF8512-5F5E-895E-B460-C0A2516AE6C4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2" name="Freeform: Shape 401">
                <a:extLst>
                  <a:ext uri="{FF2B5EF4-FFF2-40B4-BE49-F238E27FC236}">
                    <a16:creationId xmlns:a16="http://schemas.microsoft.com/office/drawing/2014/main" id="{0AD0B58A-91E9-2D92-3777-BE8C7975BF65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3" name="Freeform: Shape 402">
                <a:extLst>
                  <a:ext uri="{FF2B5EF4-FFF2-40B4-BE49-F238E27FC236}">
                    <a16:creationId xmlns:a16="http://schemas.microsoft.com/office/drawing/2014/main" id="{93322ADC-D347-8625-4606-F38C35314BF1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104" name="Group 194">
              <a:extLst>
                <a:ext uri="{FF2B5EF4-FFF2-40B4-BE49-F238E27FC236}">
                  <a16:creationId xmlns:a16="http://schemas.microsoft.com/office/drawing/2014/main" id="{BC836AF5-E264-2F7C-71BD-F84B247FFC60}"/>
                </a:ext>
              </a:extLst>
            </p:cNvPr>
            <p:cNvGrpSpPr/>
            <p:nvPr/>
          </p:nvGrpSpPr>
          <p:grpSpPr>
            <a:xfrm>
              <a:off x="9499495" y="3393224"/>
              <a:ext cx="213476" cy="134582"/>
              <a:chOff x="2846189" y="2844264"/>
              <a:chExt cx="616235" cy="388496"/>
            </a:xfrm>
          </p:grpSpPr>
          <p:sp>
            <p:nvSpPr>
              <p:cNvPr id="118" name="Freeform: Shape 397">
                <a:extLst>
                  <a:ext uri="{FF2B5EF4-FFF2-40B4-BE49-F238E27FC236}">
                    <a16:creationId xmlns:a16="http://schemas.microsoft.com/office/drawing/2014/main" id="{F4B9E792-B0BB-5F12-45AA-2957ED3F710D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19" name="Freeform: Shape 398">
                <a:extLst>
                  <a:ext uri="{FF2B5EF4-FFF2-40B4-BE49-F238E27FC236}">
                    <a16:creationId xmlns:a16="http://schemas.microsoft.com/office/drawing/2014/main" id="{F96CCF15-0EA7-B98C-4CCE-39228A157E85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0" name="Freeform: Shape 399">
                <a:extLst>
                  <a:ext uri="{FF2B5EF4-FFF2-40B4-BE49-F238E27FC236}">
                    <a16:creationId xmlns:a16="http://schemas.microsoft.com/office/drawing/2014/main" id="{D5226F5A-32C4-668E-6E08-F7559E7E644A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cxnSp>
          <p:nvCxnSpPr>
            <p:cNvPr id="105" name="Straight Connector 331">
              <a:extLst>
                <a:ext uri="{FF2B5EF4-FFF2-40B4-BE49-F238E27FC236}">
                  <a16:creationId xmlns:a16="http://schemas.microsoft.com/office/drawing/2014/main" id="{9E3F8C5C-1F9E-C589-D351-778465EB0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124" y="4042350"/>
              <a:ext cx="0" cy="15739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106" name="Group 333">
              <a:extLst>
                <a:ext uri="{FF2B5EF4-FFF2-40B4-BE49-F238E27FC236}">
                  <a16:creationId xmlns:a16="http://schemas.microsoft.com/office/drawing/2014/main" id="{CE35C480-D357-1AB8-7C93-DB0C2B617353}"/>
                </a:ext>
              </a:extLst>
            </p:cNvPr>
            <p:cNvGrpSpPr/>
            <p:nvPr/>
          </p:nvGrpSpPr>
          <p:grpSpPr>
            <a:xfrm flipV="1">
              <a:off x="9129697" y="4043902"/>
              <a:ext cx="215380" cy="338849"/>
              <a:chOff x="2671997" y="3075402"/>
              <a:chExt cx="478371" cy="814602"/>
            </a:xfrm>
          </p:grpSpPr>
          <p:cxnSp>
            <p:nvCxnSpPr>
              <p:cNvPr id="116" name="Straight Connector 334">
                <a:extLst>
                  <a:ext uri="{FF2B5EF4-FFF2-40B4-BE49-F238E27FC236}">
                    <a16:creationId xmlns:a16="http://schemas.microsoft.com/office/drawing/2014/main" id="{53D43F40-3222-B421-7802-BF21822E1458}"/>
                  </a:ext>
                </a:extLst>
              </p:cNvPr>
              <p:cNvCxnSpPr/>
              <p:nvPr/>
            </p:nvCxnSpPr>
            <p:spPr>
              <a:xfrm>
                <a:off x="2672572" y="3075402"/>
                <a:ext cx="477796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17" name="Straight Connector 335">
                <a:extLst>
                  <a:ext uri="{FF2B5EF4-FFF2-40B4-BE49-F238E27FC236}">
                    <a16:creationId xmlns:a16="http://schemas.microsoft.com/office/drawing/2014/main" id="{19DD6E48-DF03-D153-0324-C6D5E0EB7F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197645"/>
                <a:ext cx="0" cy="69235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107" name="Group 333">
              <a:extLst>
                <a:ext uri="{FF2B5EF4-FFF2-40B4-BE49-F238E27FC236}">
                  <a16:creationId xmlns:a16="http://schemas.microsoft.com/office/drawing/2014/main" id="{75B7DCB6-9DF6-5710-CBD3-2D2BA284E4F4}"/>
                </a:ext>
              </a:extLst>
            </p:cNvPr>
            <p:cNvGrpSpPr/>
            <p:nvPr/>
          </p:nvGrpSpPr>
          <p:grpSpPr>
            <a:xfrm flipV="1">
              <a:off x="9126302" y="3769744"/>
              <a:ext cx="215380" cy="212515"/>
              <a:chOff x="2671997" y="3118789"/>
              <a:chExt cx="478371" cy="510891"/>
            </a:xfrm>
          </p:grpSpPr>
          <p:cxnSp>
            <p:nvCxnSpPr>
              <p:cNvPr id="114" name="Straight Connector 334">
                <a:extLst>
                  <a:ext uri="{FF2B5EF4-FFF2-40B4-BE49-F238E27FC236}">
                    <a16:creationId xmlns:a16="http://schemas.microsoft.com/office/drawing/2014/main" id="{9D40D431-CBF9-39DB-92A8-6F2E83C58B84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15" name="Straight Connector 335">
                <a:extLst>
                  <a:ext uri="{FF2B5EF4-FFF2-40B4-BE49-F238E27FC236}">
                    <a16:creationId xmlns:a16="http://schemas.microsoft.com/office/drawing/2014/main" id="{C4E19779-AACD-4AD7-BCD1-B2FAE589D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pic>
          <p:nvPicPr>
            <p:cNvPr id="108" name="Graphic 152" descr="Folder">
              <a:extLst>
                <a:ext uri="{FF2B5EF4-FFF2-40B4-BE49-F238E27FC236}">
                  <a16:creationId xmlns:a16="http://schemas.microsoft.com/office/drawing/2014/main" id="{6272436D-7BE7-8AAC-FE57-1F1D5C2D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76136" y="3743421"/>
              <a:ext cx="447195" cy="388731"/>
            </a:xfrm>
            <a:prstGeom prst="rect">
              <a:avLst/>
            </a:prstGeom>
          </p:spPr>
        </p:pic>
        <p:sp>
          <p:nvSpPr>
            <p:cNvPr id="109" name="TextBox 191">
              <a:extLst>
                <a:ext uri="{FF2B5EF4-FFF2-40B4-BE49-F238E27FC236}">
                  <a16:creationId xmlns:a16="http://schemas.microsoft.com/office/drawing/2014/main" id="{DDBC01D8-DA2A-8538-3986-B55AA2FE8104}"/>
                </a:ext>
              </a:extLst>
            </p:cNvPr>
            <p:cNvSpPr txBox="1"/>
            <p:nvPr/>
          </p:nvSpPr>
          <p:spPr>
            <a:xfrm>
              <a:off x="9329210" y="4042350"/>
              <a:ext cx="562192" cy="219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Ima</a:t>
              </a:r>
              <a:r>
                <a:rPr lang="en-US" sz="1050" kern="0" dirty="0" err="1">
                  <a:solidFill>
                    <a:srgbClr val="3A3838"/>
                  </a:solidFill>
                </a:rPr>
                <a:t>ging</a:t>
              </a:r>
              <a:r>
                <a:rPr lang="en-US" sz="1050" kern="0" dirty="0">
                  <a:solidFill>
                    <a:srgbClr val="3A3838"/>
                  </a:solidFill>
                </a:rPr>
                <a:t>’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grpSp>
          <p:nvGrpSpPr>
            <p:cNvPr id="110" name="Group 194">
              <a:extLst>
                <a:ext uri="{FF2B5EF4-FFF2-40B4-BE49-F238E27FC236}">
                  <a16:creationId xmlns:a16="http://schemas.microsoft.com/office/drawing/2014/main" id="{5C989AE8-F26F-205E-52EF-0BD7831F07FF}"/>
                </a:ext>
              </a:extLst>
            </p:cNvPr>
            <p:cNvGrpSpPr/>
            <p:nvPr/>
          </p:nvGrpSpPr>
          <p:grpSpPr>
            <a:xfrm>
              <a:off x="9485798" y="3882047"/>
              <a:ext cx="213476" cy="134582"/>
              <a:chOff x="2846189" y="2844264"/>
              <a:chExt cx="616235" cy="388496"/>
            </a:xfrm>
          </p:grpSpPr>
          <p:sp>
            <p:nvSpPr>
              <p:cNvPr id="111" name="Freeform: Shape 397">
                <a:extLst>
                  <a:ext uri="{FF2B5EF4-FFF2-40B4-BE49-F238E27FC236}">
                    <a16:creationId xmlns:a16="http://schemas.microsoft.com/office/drawing/2014/main" id="{33BA77D5-ED71-62F3-B956-655A36EA7950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12" name="Freeform: Shape 398">
                <a:extLst>
                  <a:ext uri="{FF2B5EF4-FFF2-40B4-BE49-F238E27FC236}">
                    <a16:creationId xmlns:a16="http://schemas.microsoft.com/office/drawing/2014/main" id="{8C6D1A46-2FC6-A02B-EC7E-78BD093C0BAE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13" name="Freeform: Shape 399">
                <a:extLst>
                  <a:ext uri="{FF2B5EF4-FFF2-40B4-BE49-F238E27FC236}">
                    <a16:creationId xmlns:a16="http://schemas.microsoft.com/office/drawing/2014/main" id="{7CF42CCB-EFD1-0968-FAD2-0A17B6FD6DFA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</p:grpSp>
      <p:cxnSp>
        <p:nvCxnSpPr>
          <p:cNvPr id="145" name="Verbinder: gekrümmt 144">
            <a:extLst>
              <a:ext uri="{FF2B5EF4-FFF2-40B4-BE49-F238E27FC236}">
                <a16:creationId xmlns:a16="http://schemas.microsoft.com/office/drawing/2014/main" id="{5629ACAB-F4F4-30B7-057F-12E67CB7058D}"/>
              </a:ext>
            </a:extLst>
          </p:cNvPr>
          <p:cNvCxnSpPr>
            <a:cxnSpLocks/>
          </p:cNvCxnSpPr>
          <p:nvPr/>
        </p:nvCxnSpPr>
        <p:spPr>
          <a:xfrm>
            <a:off x="6180862" y="1821835"/>
            <a:ext cx="1585347" cy="1584844"/>
          </a:xfrm>
          <a:prstGeom prst="curvedConnector3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Verbinder: gekrümmt 145">
            <a:extLst>
              <a:ext uri="{FF2B5EF4-FFF2-40B4-BE49-F238E27FC236}">
                <a16:creationId xmlns:a16="http://schemas.microsoft.com/office/drawing/2014/main" id="{D11655D9-8187-FE15-CC5C-970DA5500FBE}"/>
              </a:ext>
            </a:extLst>
          </p:cNvPr>
          <p:cNvCxnSpPr>
            <a:cxnSpLocks/>
          </p:cNvCxnSpPr>
          <p:nvPr/>
        </p:nvCxnSpPr>
        <p:spPr>
          <a:xfrm flipV="1">
            <a:off x="3646199" y="1835101"/>
            <a:ext cx="1585347" cy="1584844"/>
          </a:xfrm>
          <a:prstGeom prst="curvedConnector3">
            <a:avLst/>
          </a:prstGeom>
          <a:ln w="381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2C4380A1-A70D-DD75-B33C-AAFED71F6F8D}"/>
              </a:ext>
            </a:extLst>
          </p:cNvPr>
          <p:cNvGrpSpPr/>
          <p:nvPr/>
        </p:nvGrpSpPr>
        <p:grpSpPr>
          <a:xfrm>
            <a:off x="5261503" y="1363555"/>
            <a:ext cx="926506" cy="999438"/>
            <a:chOff x="5421925" y="1106088"/>
            <a:chExt cx="1316719" cy="1420367"/>
          </a:xfrm>
        </p:grpSpPr>
        <p:grpSp>
          <p:nvGrpSpPr>
            <p:cNvPr id="73" name="Group 92">
              <a:extLst>
                <a:ext uri="{FF2B5EF4-FFF2-40B4-BE49-F238E27FC236}">
                  <a16:creationId xmlns:a16="http://schemas.microsoft.com/office/drawing/2014/main" id="{F964B12D-F738-CF26-963B-13E1B3BF63EE}"/>
                </a:ext>
              </a:extLst>
            </p:cNvPr>
            <p:cNvGrpSpPr/>
            <p:nvPr/>
          </p:nvGrpSpPr>
          <p:grpSpPr>
            <a:xfrm>
              <a:off x="5421925" y="1106088"/>
              <a:ext cx="1316719" cy="1024989"/>
              <a:chOff x="2270449" y="1188097"/>
              <a:chExt cx="5467738" cy="4256315"/>
            </a:xfrm>
          </p:grpSpPr>
          <p:sp>
            <p:nvSpPr>
              <p:cNvPr id="74" name="Rectangle: Rounded Corners 93">
                <a:extLst>
                  <a:ext uri="{FF2B5EF4-FFF2-40B4-BE49-F238E27FC236}">
                    <a16:creationId xmlns:a16="http://schemas.microsoft.com/office/drawing/2014/main" id="{40DB9D03-B81B-083A-6BE3-DDEDCECADB0B}"/>
                  </a:ext>
                </a:extLst>
              </p:cNvPr>
              <p:cNvSpPr/>
              <p:nvPr/>
            </p:nvSpPr>
            <p:spPr>
              <a:xfrm>
                <a:off x="2270449" y="1188097"/>
                <a:ext cx="4746171" cy="3732245"/>
              </a:xfrm>
              <a:prstGeom prst="roundRect">
                <a:avLst>
                  <a:gd name="adj" fmla="val 7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: Top Corners Rounded 94">
                <a:extLst>
                  <a:ext uri="{FF2B5EF4-FFF2-40B4-BE49-F238E27FC236}">
                    <a16:creationId xmlns:a16="http://schemas.microsoft.com/office/drawing/2014/main" id="{7FC540FA-AE64-4C06-FB4F-AF11BCA30F4E}"/>
                  </a:ext>
                </a:extLst>
              </p:cNvPr>
              <p:cNvSpPr/>
              <p:nvPr/>
            </p:nvSpPr>
            <p:spPr>
              <a:xfrm>
                <a:off x="2394857" y="1301619"/>
                <a:ext cx="4509796" cy="570723"/>
              </a:xfrm>
              <a:prstGeom prst="round2SameRect">
                <a:avLst>
                  <a:gd name="adj1" fmla="val 30381"/>
                  <a:gd name="adj2" fmla="val 207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95">
                <a:extLst>
                  <a:ext uri="{FF2B5EF4-FFF2-40B4-BE49-F238E27FC236}">
                    <a16:creationId xmlns:a16="http://schemas.microsoft.com/office/drawing/2014/main" id="{A5C42FF6-05B7-E788-606E-6EFAE25C55A3}"/>
                  </a:ext>
                </a:extLst>
              </p:cNvPr>
              <p:cNvSpPr/>
              <p:nvPr/>
            </p:nvSpPr>
            <p:spPr>
              <a:xfrm>
                <a:off x="3172410" y="1393372"/>
                <a:ext cx="2376195" cy="354562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96">
                <a:extLst>
                  <a:ext uri="{FF2B5EF4-FFF2-40B4-BE49-F238E27FC236}">
                    <a16:creationId xmlns:a16="http://schemas.microsoft.com/office/drawing/2014/main" id="{C002969A-4221-43FB-F1AB-068F9CA442A6}"/>
                  </a:ext>
                </a:extLst>
              </p:cNvPr>
              <p:cNvSpPr/>
              <p:nvPr/>
            </p:nvSpPr>
            <p:spPr>
              <a:xfrm>
                <a:off x="2541039" y="1397257"/>
                <a:ext cx="379445" cy="3794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Graphic 13" descr="World with solid fill">
                <a:extLst>
                  <a:ext uri="{FF2B5EF4-FFF2-40B4-BE49-F238E27FC236}">
                    <a16:creationId xmlns:a16="http://schemas.microsoft.com/office/drawing/2014/main" id="{10DE1F60-2BE9-FF7C-5B86-BC9013B82FDB}"/>
                  </a:ext>
                </a:extLst>
              </p:cNvPr>
              <p:cNvSpPr/>
              <p:nvPr/>
            </p:nvSpPr>
            <p:spPr>
              <a:xfrm>
                <a:off x="5483750" y="3353989"/>
                <a:ext cx="2254437" cy="2090423"/>
              </a:xfrm>
              <a:custGeom>
                <a:avLst/>
                <a:gdLst>
                  <a:gd name="connsiteX0" fmla="*/ 852633 w 1489657"/>
                  <a:gd name="connsiteY0" fmla="*/ 1362253 h 1489657"/>
                  <a:gd name="connsiteX1" fmla="*/ 1134884 w 1489657"/>
                  <a:gd name="connsiteY1" fmla="*/ 784030 h 1489657"/>
                  <a:gd name="connsiteX2" fmla="*/ 1370093 w 1489657"/>
                  <a:gd name="connsiteY2" fmla="*/ 784030 h 1489657"/>
                  <a:gd name="connsiteX3" fmla="*/ 852633 w 1489657"/>
                  <a:gd name="connsiteY3" fmla="*/ 1362253 h 1489657"/>
                  <a:gd name="connsiteX4" fmla="*/ 119565 w 1489657"/>
                  <a:gd name="connsiteY4" fmla="*/ 784030 h 1489657"/>
                  <a:gd name="connsiteX5" fmla="*/ 354774 w 1489657"/>
                  <a:gd name="connsiteY5" fmla="*/ 784030 h 1489657"/>
                  <a:gd name="connsiteX6" fmla="*/ 637025 w 1489657"/>
                  <a:gd name="connsiteY6" fmla="*/ 1362253 h 1489657"/>
                  <a:gd name="connsiteX7" fmla="*/ 119565 w 1489657"/>
                  <a:gd name="connsiteY7" fmla="*/ 784030 h 1489657"/>
                  <a:gd name="connsiteX8" fmla="*/ 637025 w 1489657"/>
                  <a:gd name="connsiteY8" fmla="*/ 127405 h 1489657"/>
                  <a:gd name="connsiteX9" fmla="*/ 354774 w 1489657"/>
                  <a:gd name="connsiteY9" fmla="*/ 705627 h 1489657"/>
                  <a:gd name="connsiteX10" fmla="*/ 119565 w 1489657"/>
                  <a:gd name="connsiteY10" fmla="*/ 705627 h 1489657"/>
                  <a:gd name="connsiteX11" fmla="*/ 637025 w 1489657"/>
                  <a:gd name="connsiteY11" fmla="*/ 127405 h 1489657"/>
                  <a:gd name="connsiteX12" fmla="*/ 784030 w 1489657"/>
                  <a:gd name="connsiteY12" fmla="*/ 784030 h 1489657"/>
                  <a:gd name="connsiteX13" fmla="*/ 1056481 w 1489657"/>
                  <a:gd name="connsiteY13" fmla="*/ 784030 h 1489657"/>
                  <a:gd name="connsiteX14" fmla="*/ 784030 w 1489657"/>
                  <a:gd name="connsiteY14" fmla="*/ 1323051 h 1489657"/>
                  <a:gd name="connsiteX15" fmla="*/ 784030 w 1489657"/>
                  <a:gd name="connsiteY15" fmla="*/ 784030 h 1489657"/>
                  <a:gd name="connsiteX16" fmla="*/ 705627 w 1489657"/>
                  <a:gd name="connsiteY16" fmla="*/ 784030 h 1489657"/>
                  <a:gd name="connsiteX17" fmla="*/ 705627 w 1489657"/>
                  <a:gd name="connsiteY17" fmla="*/ 1323051 h 1489657"/>
                  <a:gd name="connsiteX18" fmla="*/ 433177 w 1489657"/>
                  <a:gd name="connsiteY18" fmla="*/ 784030 h 1489657"/>
                  <a:gd name="connsiteX19" fmla="*/ 705627 w 1489657"/>
                  <a:gd name="connsiteY19" fmla="*/ 784030 h 1489657"/>
                  <a:gd name="connsiteX20" fmla="*/ 784030 w 1489657"/>
                  <a:gd name="connsiteY20" fmla="*/ 166606 h 1489657"/>
                  <a:gd name="connsiteX21" fmla="*/ 1056481 w 1489657"/>
                  <a:gd name="connsiteY21" fmla="*/ 705627 h 1489657"/>
                  <a:gd name="connsiteX22" fmla="*/ 784030 w 1489657"/>
                  <a:gd name="connsiteY22" fmla="*/ 705627 h 1489657"/>
                  <a:gd name="connsiteX23" fmla="*/ 784030 w 1489657"/>
                  <a:gd name="connsiteY23" fmla="*/ 166606 h 1489657"/>
                  <a:gd name="connsiteX24" fmla="*/ 705627 w 1489657"/>
                  <a:gd name="connsiteY24" fmla="*/ 705627 h 1489657"/>
                  <a:gd name="connsiteX25" fmla="*/ 433177 w 1489657"/>
                  <a:gd name="connsiteY25" fmla="*/ 705627 h 1489657"/>
                  <a:gd name="connsiteX26" fmla="*/ 705627 w 1489657"/>
                  <a:gd name="connsiteY26" fmla="*/ 166606 h 1489657"/>
                  <a:gd name="connsiteX27" fmla="*/ 705627 w 1489657"/>
                  <a:gd name="connsiteY27" fmla="*/ 705627 h 1489657"/>
                  <a:gd name="connsiteX28" fmla="*/ 1370093 w 1489657"/>
                  <a:gd name="connsiteY28" fmla="*/ 705627 h 1489657"/>
                  <a:gd name="connsiteX29" fmla="*/ 1134884 w 1489657"/>
                  <a:gd name="connsiteY29" fmla="*/ 705627 h 1489657"/>
                  <a:gd name="connsiteX30" fmla="*/ 852633 w 1489657"/>
                  <a:gd name="connsiteY30" fmla="*/ 127405 h 1489657"/>
                  <a:gd name="connsiteX31" fmla="*/ 1370093 w 1489657"/>
                  <a:gd name="connsiteY31" fmla="*/ 705627 h 1489657"/>
                  <a:gd name="connsiteX32" fmla="*/ 744829 w 1489657"/>
                  <a:gd name="connsiteY32" fmla="*/ 0 h 1489657"/>
                  <a:gd name="connsiteX33" fmla="*/ 0 w 1489657"/>
                  <a:gd name="connsiteY33" fmla="*/ 744829 h 1489657"/>
                  <a:gd name="connsiteX34" fmla="*/ 744829 w 1489657"/>
                  <a:gd name="connsiteY34" fmla="*/ 1489658 h 1489657"/>
                  <a:gd name="connsiteX35" fmla="*/ 1489658 w 1489657"/>
                  <a:gd name="connsiteY35" fmla="*/ 744829 h 1489657"/>
                  <a:gd name="connsiteX36" fmla="*/ 744829 w 1489657"/>
                  <a:gd name="connsiteY36" fmla="*/ 0 h 148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489657" h="1489657">
                    <a:moveTo>
                      <a:pt x="852633" y="1362253"/>
                    </a:moveTo>
                    <a:cubicBezTo>
                      <a:pt x="980038" y="1205447"/>
                      <a:pt x="1121163" y="1007479"/>
                      <a:pt x="1134884" y="784030"/>
                    </a:cubicBezTo>
                    <a:lnTo>
                      <a:pt x="1370093" y="784030"/>
                    </a:lnTo>
                    <a:cubicBezTo>
                      <a:pt x="1352453" y="1076082"/>
                      <a:pt x="1134884" y="1313251"/>
                      <a:pt x="852633" y="1362253"/>
                    </a:cubicBezTo>
                    <a:close/>
                    <a:moveTo>
                      <a:pt x="119565" y="784030"/>
                    </a:moveTo>
                    <a:lnTo>
                      <a:pt x="354774" y="784030"/>
                    </a:lnTo>
                    <a:cubicBezTo>
                      <a:pt x="370454" y="1007479"/>
                      <a:pt x="509620" y="1205447"/>
                      <a:pt x="637025" y="1362253"/>
                    </a:cubicBezTo>
                    <a:cubicBezTo>
                      <a:pt x="354774" y="1313251"/>
                      <a:pt x="137205" y="1076082"/>
                      <a:pt x="119565" y="784030"/>
                    </a:cubicBezTo>
                    <a:close/>
                    <a:moveTo>
                      <a:pt x="637025" y="127405"/>
                    </a:moveTo>
                    <a:cubicBezTo>
                      <a:pt x="509620" y="284211"/>
                      <a:pt x="368494" y="482179"/>
                      <a:pt x="354774" y="705627"/>
                    </a:cubicBezTo>
                    <a:lnTo>
                      <a:pt x="119565" y="705627"/>
                    </a:lnTo>
                    <a:cubicBezTo>
                      <a:pt x="137205" y="413576"/>
                      <a:pt x="354774" y="176407"/>
                      <a:pt x="637025" y="127405"/>
                    </a:cubicBezTo>
                    <a:close/>
                    <a:moveTo>
                      <a:pt x="784030" y="784030"/>
                    </a:moveTo>
                    <a:lnTo>
                      <a:pt x="1056481" y="784030"/>
                    </a:lnTo>
                    <a:cubicBezTo>
                      <a:pt x="1040800" y="985918"/>
                      <a:pt x="909475" y="1168205"/>
                      <a:pt x="784030" y="1323051"/>
                    </a:cubicBezTo>
                    <a:lnTo>
                      <a:pt x="784030" y="784030"/>
                    </a:lnTo>
                    <a:close/>
                    <a:moveTo>
                      <a:pt x="705627" y="784030"/>
                    </a:moveTo>
                    <a:lnTo>
                      <a:pt x="705627" y="1323051"/>
                    </a:lnTo>
                    <a:cubicBezTo>
                      <a:pt x="580183" y="1168205"/>
                      <a:pt x="448857" y="985918"/>
                      <a:pt x="433177" y="784030"/>
                    </a:cubicBezTo>
                    <a:lnTo>
                      <a:pt x="705627" y="784030"/>
                    </a:lnTo>
                    <a:close/>
                    <a:moveTo>
                      <a:pt x="784030" y="166606"/>
                    </a:moveTo>
                    <a:cubicBezTo>
                      <a:pt x="909475" y="321452"/>
                      <a:pt x="1040800" y="501779"/>
                      <a:pt x="1056481" y="705627"/>
                    </a:cubicBezTo>
                    <a:lnTo>
                      <a:pt x="784030" y="705627"/>
                    </a:lnTo>
                    <a:lnTo>
                      <a:pt x="784030" y="166606"/>
                    </a:lnTo>
                    <a:close/>
                    <a:moveTo>
                      <a:pt x="705627" y="705627"/>
                    </a:moveTo>
                    <a:lnTo>
                      <a:pt x="433177" y="705627"/>
                    </a:lnTo>
                    <a:cubicBezTo>
                      <a:pt x="448857" y="503740"/>
                      <a:pt x="580183" y="321452"/>
                      <a:pt x="705627" y="166606"/>
                    </a:cubicBezTo>
                    <a:lnTo>
                      <a:pt x="705627" y="705627"/>
                    </a:lnTo>
                    <a:close/>
                    <a:moveTo>
                      <a:pt x="1370093" y="705627"/>
                    </a:moveTo>
                    <a:lnTo>
                      <a:pt x="1134884" y="705627"/>
                    </a:lnTo>
                    <a:cubicBezTo>
                      <a:pt x="1121163" y="482179"/>
                      <a:pt x="980038" y="284211"/>
                      <a:pt x="852633" y="127405"/>
                    </a:cubicBezTo>
                    <a:cubicBezTo>
                      <a:pt x="1134884" y="176407"/>
                      <a:pt x="1352453" y="413576"/>
                      <a:pt x="1370093" y="705627"/>
                    </a:cubicBezTo>
                    <a:close/>
                    <a:moveTo>
                      <a:pt x="744829" y="0"/>
                    </a:moveTo>
                    <a:cubicBezTo>
                      <a:pt x="333213" y="0"/>
                      <a:pt x="0" y="333213"/>
                      <a:pt x="0" y="744829"/>
                    </a:cubicBezTo>
                    <a:cubicBezTo>
                      <a:pt x="0" y="1156445"/>
                      <a:pt x="333213" y="1489658"/>
                      <a:pt x="744829" y="1489658"/>
                    </a:cubicBezTo>
                    <a:cubicBezTo>
                      <a:pt x="1156445" y="1489658"/>
                      <a:pt x="1489658" y="1156445"/>
                      <a:pt x="1489658" y="744829"/>
                    </a:cubicBezTo>
                    <a:cubicBezTo>
                      <a:pt x="1489658" y="333213"/>
                      <a:pt x="1156445" y="0"/>
                      <a:pt x="74482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7" name="Group 77">
              <a:extLst>
                <a:ext uri="{FF2B5EF4-FFF2-40B4-BE49-F238E27FC236}">
                  <a16:creationId xmlns:a16="http://schemas.microsoft.com/office/drawing/2014/main" id="{E1706373-68D7-505B-1036-1E0BEBEA6D29}"/>
                </a:ext>
              </a:extLst>
            </p:cNvPr>
            <p:cNvGrpSpPr/>
            <p:nvPr/>
          </p:nvGrpSpPr>
          <p:grpSpPr>
            <a:xfrm>
              <a:off x="5562594" y="1639178"/>
              <a:ext cx="645975" cy="887277"/>
              <a:chOff x="8963490" y="4461817"/>
              <a:chExt cx="716864" cy="984646"/>
            </a:xfrm>
          </p:grpSpPr>
          <p:grpSp>
            <p:nvGrpSpPr>
              <p:cNvPr id="148" name="Group 26">
                <a:extLst>
                  <a:ext uri="{FF2B5EF4-FFF2-40B4-BE49-F238E27FC236}">
                    <a16:creationId xmlns:a16="http://schemas.microsoft.com/office/drawing/2014/main" id="{8AB3B9EB-7269-C9CE-A002-2135EB650016}"/>
                  </a:ext>
                </a:extLst>
              </p:cNvPr>
              <p:cNvGrpSpPr/>
              <p:nvPr/>
            </p:nvGrpSpPr>
            <p:grpSpPr>
              <a:xfrm>
                <a:off x="8963490" y="4461817"/>
                <a:ext cx="498287" cy="800666"/>
                <a:chOff x="1165225" y="2790826"/>
                <a:chExt cx="557212" cy="895350"/>
              </a:xfrm>
              <a:solidFill>
                <a:srgbClr val="ED7D31"/>
              </a:solidFill>
            </p:grpSpPr>
            <p:sp>
              <p:nvSpPr>
                <p:cNvPr id="159" name="Freeform 13">
                  <a:extLst>
                    <a:ext uri="{FF2B5EF4-FFF2-40B4-BE49-F238E27FC236}">
                      <a16:creationId xmlns:a16="http://schemas.microsoft.com/office/drawing/2014/main" id="{F5843406-A19D-FF30-3116-A061779C59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79082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5">
                  <a:extLst>
                    <a:ext uri="{FF2B5EF4-FFF2-40B4-BE49-F238E27FC236}">
                      <a16:creationId xmlns:a16="http://schemas.microsoft.com/office/drawing/2014/main" id="{DC26EDD6-9793-E062-EB5D-EE4783B3D1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27977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6">
                  <a:extLst>
                    <a:ext uri="{FF2B5EF4-FFF2-40B4-BE49-F238E27FC236}">
                      <a16:creationId xmlns:a16="http://schemas.microsoft.com/office/drawing/2014/main" id="{B5B75BAF-F2D5-54E8-F25D-FE8322006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348038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9"/>
                        <a:pt x="113" y="18"/>
                        <a:pt x="73" y="18"/>
                      </a:cubicBezTo>
                      <a:cubicBezTo>
                        <a:pt x="33" y="18"/>
                        <a:pt x="0" y="9"/>
                        <a:pt x="0" y="0"/>
                      </a:cubicBezTo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7">
                  <a:extLst>
                    <a:ext uri="{FF2B5EF4-FFF2-40B4-BE49-F238E27FC236}">
                      <a16:creationId xmlns:a16="http://schemas.microsoft.com/office/drawing/2014/main" id="{EDEC3FF5-CF70-A1E4-7B88-879C7F8AB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27977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8">
                  <a:extLst>
                    <a:ext uri="{FF2B5EF4-FFF2-40B4-BE49-F238E27FC236}">
                      <a16:creationId xmlns:a16="http://schemas.microsoft.com/office/drawing/2014/main" id="{14110F83-8CAF-8206-B63B-B9298656E9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033713"/>
                  <a:ext cx="557212" cy="409575"/>
                </a:xfrm>
                <a:custGeom>
                  <a:avLst/>
                  <a:gdLst>
                    <a:gd name="T0" fmla="*/ 0 w 146"/>
                    <a:gd name="T1" fmla="*/ 18 h 108"/>
                    <a:gd name="T2" fmla="*/ 73 w 146"/>
                    <a:gd name="T3" fmla="*/ 0 h 108"/>
                    <a:gd name="T4" fmla="*/ 146 w 146"/>
                    <a:gd name="T5" fmla="*/ 18 h 108"/>
                    <a:gd name="T6" fmla="*/ 146 w 146"/>
                    <a:gd name="T7" fmla="*/ 90 h 108"/>
                    <a:gd name="T8" fmla="*/ 73 w 146"/>
                    <a:gd name="T9" fmla="*/ 108 h 108"/>
                    <a:gd name="T10" fmla="*/ 0 w 146"/>
                    <a:gd name="T11" fmla="*/ 90 h 108"/>
                    <a:gd name="T12" fmla="*/ 0 w 146"/>
                    <a:gd name="T13" fmla="*/ 1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8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90"/>
                        <a:pt x="146" y="90"/>
                        <a:pt x="146" y="90"/>
                      </a:cubicBezTo>
                      <a:cubicBezTo>
                        <a:pt x="146" y="100"/>
                        <a:pt x="113" y="108"/>
                        <a:pt x="73" y="108"/>
                      </a:cubicBezTo>
                      <a:cubicBezTo>
                        <a:pt x="33" y="108"/>
                        <a:pt x="0" y="100"/>
                        <a:pt x="0" y="90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 9">
                  <a:extLst>
                    <a:ext uri="{FF2B5EF4-FFF2-40B4-BE49-F238E27FC236}">
                      <a16:creationId xmlns:a16="http://schemas.microsoft.com/office/drawing/2014/main" id="{F9277515-BC30-D6E3-6718-EF275953CF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101976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10"/>
                        <a:pt x="113" y="18"/>
                        <a:pt x="73" y="18"/>
                      </a:cubicBezTo>
                      <a:cubicBezTo>
                        <a:pt x="33" y="18"/>
                        <a:pt x="0" y="10"/>
                        <a:pt x="0" y="0"/>
                      </a:cubicBezTo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 10">
                  <a:extLst>
                    <a:ext uri="{FF2B5EF4-FFF2-40B4-BE49-F238E27FC236}">
                      <a16:creationId xmlns:a16="http://schemas.microsoft.com/office/drawing/2014/main" id="{7BA9FA42-D493-217B-5A8D-8B9391D0E2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033713"/>
                  <a:ext cx="557212" cy="409575"/>
                </a:xfrm>
                <a:custGeom>
                  <a:avLst/>
                  <a:gdLst>
                    <a:gd name="T0" fmla="*/ 0 w 146"/>
                    <a:gd name="T1" fmla="*/ 18 h 108"/>
                    <a:gd name="T2" fmla="*/ 73 w 146"/>
                    <a:gd name="T3" fmla="*/ 0 h 108"/>
                    <a:gd name="T4" fmla="*/ 146 w 146"/>
                    <a:gd name="T5" fmla="*/ 18 h 108"/>
                    <a:gd name="T6" fmla="*/ 146 w 146"/>
                    <a:gd name="T7" fmla="*/ 90 h 108"/>
                    <a:gd name="T8" fmla="*/ 73 w 146"/>
                    <a:gd name="T9" fmla="*/ 108 h 108"/>
                    <a:gd name="T10" fmla="*/ 0 w 146"/>
                    <a:gd name="T11" fmla="*/ 90 h 108"/>
                    <a:gd name="T12" fmla="*/ 0 w 146"/>
                    <a:gd name="T13" fmla="*/ 1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8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90"/>
                        <a:pt x="146" y="90"/>
                        <a:pt x="146" y="90"/>
                      </a:cubicBezTo>
                      <a:cubicBezTo>
                        <a:pt x="146" y="100"/>
                        <a:pt x="113" y="108"/>
                        <a:pt x="73" y="108"/>
                      </a:cubicBezTo>
                      <a:cubicBezTo>
                        <a:pt x="33" y="108"/>
                        <a:pt x="0" y="100"/>
                        <a:pt x="0" y="90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 11">
                  <a:extLst>
                    <a:ext uri="{FF2B5EF4-FFF2-40B4-BE49-F238E27FC236}">
                      <a16:creationId xmlns:a16="http://schemas.microsoft.com/office/drawing/2014/main" id="{38174917-2E1A-B35E-8112-21B9C6245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79082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 12">
                  <a:extLst>
                    <a:ext uri="{FF2B5EF4-FFF2-40B4-BE49-F238E27FC236}">
                      <a16:creationId xmlns:a16="http://schemas.microsoft.com/office/drawing/2014/main" id="{F45B81E3-755C-F3B9-85B6-7427F909A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859088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10"/>
                        <a:pt x="113" y="18"/>
                        <a:pt x="73" y="18"/>
                      </a:cubicBezTo>
                      <a:cubicBezTo>
                        <a:pt x="33" y="18"/>
                        <a:pt x="0" y="10"/>
                        <a:pt x="0" y="0"/>
                      </a:cubicBezTo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9" name="Group 67">
                <a:extLst>
                  <a:ext uri="{FF2B5EF4-FFF2-40B4-BE49-F238E27FC236}">
                    <a16:creationId xmlns:a16="http://schemas.microsoft.com/office/drawing/2014/main" id="{1D364D11-0AFD-E8CB-F584-4A3424C8B47F}"/>
                  </a:ext>
                </a:extLst>
              </p:cNvPr>
              <p:cNvGrpSpPr/>
              <p:nvPr/>
            </p:nvGrpSpPr>
            <p:grpSpPr>
              <a:xfrm>
                <a:off x="9182067" y="4645797"/>
                <a:ext cx="498287" cy="800666"/>
                <a:chOff x="1165225" y="2790826"/>
                <a:chExt cx="557212" cy="895350"/>
              </a:xfrm>
              <a:solidFill>
                <a:srgbClr val="ED7D31"/>
              </a:solidFill>
            </p:grpSpPr>
            <p:sp>
              <p:nvSpPr>
                <p:cNvPr id="150" name="Freeform 13">
                  <a:extLst>
                    <a:ext uri="{FF2B5EF4-FFF2-40B4-BE49-F238E27FC236}">
                      <a16:creationId xmlns:a16="http://schemas.microsoft.com/office/drawing/2014/main" id="{59DD5F89-737C-DADA-57B4-150F9E90F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79082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5">
                  <a:extLst>
                    <a:ext uri="{FF2B5EF4-FFF2-40B4-BE49-F238E27FC236}">
                      <a16:creationId xmlns:a16="http://schemas.microsoft.com/office/drawing/2014/main" id="{624FBF3F-A28F-35B1-FF80-365FD8E544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27977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6">
                  <a:extLst>
                    <a:ext uri="{FF2B5EF4-FFF2-40B4-BE49-F238E27FC236}">
                      <a16:creationId xmlns:a16="http://schemas.microsoft.com/office/drawing/2014/main" id="{AF576264-C98C-64E6-C5C3-1A50440D22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348038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9"/>
                        <a:pt x="113" y="18"/>
                        <a:pt x="73" y="18"/>
                      </a:cubicBezTo>
                      <a:cubicBezTo>
                        <a:pt x="33" y="18"/>
                        <a:pt x="0" y="9"/>
                        <a:pt x="0" y="0"/>
                      </a:cubicBezTo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7">
                  <a:extLst>
                    <a:ext uri="{FF2B5EF4-FFF2-40B4-BE49-F238E27FC236}">
                      <a16:creationId xmlns:a16="http://schemas.microsoft.com/office/drawing/2014/main" id="{0506E7ED-171E-CB7D-E9D1-BBED90DF8E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27977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8">
                  <a:extLst>
                    <a:ext uri="{FF2B5EF4-FFF2-40B4-BE49-F238E27FC236}">
                      <a16:creationId xmlns:a16="http://schemas.microsoft.com/office/drawing/2014/main" id="{98F3A9DF-E4BD-3C28-D3C3-D9766523F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033713"/>
                  <a:ext cx="557212" cy="409575"/>
                </a:xfrm>
                <a:custGeom>
                  <a:avLst/>
                  <a:gdLst>
                    <a:gd name="T0" fmla="*/ 0 w 146"/>
                    <a:gd name="T1" fmla="*/ 18 h 108"/>
                    <a:gd name="T2" fmla="*/ 73 w 146"/>
                    <a:gd name="T3" fmla="*/ 0 h 108"/>
                    <a:gd name="T4" fmla="*/ 146 w 146"/>
                    <a:gd name="T5" fmla="*/ 18 h 108"/>
                    <a:gd name="T6" fmla="*/ 146 w 146"/>
                    <a:gd name="T7" fmla="*/ 90 h 108"/>
                    <a:gd name="T8" fmla="*/ 73 w 146"/>
                    <a:gd name="T9" fmla="*/ 108 h 108"/>
                    <a:gd name="T10" fmla="*/ 0 w 146"/>
                    <a:gd name="T11" fmla="*/ 90 h 108"/>
                    <a:gd name="T12" fmla="*/ 0 w 146"/>
                    <a:gd name="T13" fmla="*/ 1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8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90"/>
                        <a:pt x="146" y="90"/>
                        <a:pt x="146" y="90"/>
                      </a:cubicBezTo>
                      <a:cubicBezTo>
                        <a:pt x="146" y="100"/>
                        <a:pt x="113" y="108"/>
                        <a:pt x="73" y="108"/>
                      </a:cubicBezTo>
                      <a:cubicBezTo>
                        <a:pt x="33" y="108"/>
                        <a:pt x="0" y="100"/>
                        <a:pt x="0" y="90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 9">
                  <a:extLst>
                    <a:ext uri="{FF2B5EF4-FFF2-40B4-BE49-F238E27FC236}">
                      <a16:creationId xmlns:a16="http://schemas.microsoft.com/office/drawing/2014/main" id="{B70A5FD2-F423-367F-AF8A-B14125B57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101976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10"/>
                        <a:pt x="113" y="18"/>
                        <a:pt x="73" y="18"/>
                      </a:cubicBezTo>
                      <a:cubicBezTo>
                        <a:pt x="33" y="18"/>
                        <a:pt x="0" y="10"/>
                        <a:pt x="0" y="0"/>
                      </a:cubicBezTo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Freeform 10">
                  <a:extLst>
                    <a:ext uri="{FF2B5EF4-FFF2-40B4-BE49-F238E27FC236}">
                      <a16:creationId xmlns:a16="http://schemas.microsoft.com/office/drawing/2014/main" id="{EB98EB30-F3F2-3085-CBC9-F4797CD1DB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033713"/>
                  <a:ext cx="557212" cy="409575"/>
                </a:xfrm>
                <a:custGeom>
                  <a:avLst/>
                  <a:gdLst>
                    <a:gd name="T0" fmla="*/ 0 w 146"/>
                    <a:gd name="T1" fmla="*/ 18 h 108"/>
                    <a:gd name="T2" fmla="*/ 73 w 146"/>
                    <a:gd name="T3" fmla="*/ 0 h 108"/>
                    <a:gd name="T4" fmla="*/ 146 w 146"/>
                    <a:gd name="T5" fmla="*/ 18 h 108"/>
                    <a:gd name="T6" fmla="*/ 146 w 146"/>
                    <a:gd name="T7" fmla="*/ 90 h 108"/>
                    <a:gd name="T8" fmla="*/ 73 w 146"/>
                    <a:gd name="T9" fmla="*/ 108 h 108"/>
                    <a:gd name="T10" fmla="*/ 0 w 146"/>
                    <a:gd name="T11" fmla="*/ 90 h 108"/>
                    <a:gd name="T12" fmla="*/ 0 w 146"/>
                    <a:gd name="T13" fmla="*/ 1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8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90"/>
                        <a:pt x="146" y="90"/>
                        <a:pt x="146" y="90"/>
                      </a:cubicBezTo>
                      <a:cubicBezTo>
                        <a:pt x="146" y="100"/>
                        <a:pt x="113" y="108"/>
                        <a:pt x="73" y="108"/>
                      </a:cubicBezTo>
                      <a:cubicBezTo>
                        <a:pt x="33" y="108"/>
                        <a:pt x="0" y="100"/>
                        <a:pt x="0" y="90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 11">
                  <a:extLst>
                    <a:ext uri="{FF2B5EF4-FFF2-40B4-BE49-F238E27FC236}">
                      <a16:creationId xmlns:a16="http://schemas.microsoft.com/office/drawing/2014/main" id="{5B9BF69C-8605-8352-9F6B-AC0FB85BEA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79082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 12">
                  <a:extLst>
                    <a:ext uri="{FF2B5EF4-FFF2-40B4-BE49-F238E27FC236}">
                      <a16:creationId xmlns:a16="http://schemas.microsoft.com/office/drawing/2014/main" id="{29E13ABA-AF22-93F6-FCDF-DEDB65CBC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859088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10"/>
                        <a:pt x="113" y="18"/>
                        <a:pt x="73" y="18"/>
                      </a:cubicBezTo>
                      <a:cubicBezTo>
                        <a:pt x="33" y="18"/>
                        <a:pt x="0" y="10"/>
                        <a:pt x="0" y="0"/>
                      </a:cubicBezTo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176" name="Picture 2" descr="@ome">
            <a:extLst>
              <a:ext uri="{FF2B5EF4-FFF2-40B4-BE49-F238E27FC236}">
                <a16:creationId xmlns:a16="http://schemas.microsoft.com/office/drawing/2014/main" id="{7FCD1986-4BB0-1811-425F-6BB78E595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674" y="1001252"/>
            <a:ext cx="696139" cy="6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Content Placeholder 5">
            <a:extLst>
              <a:ext uri="{FF2B5EF4-FFF2-40B4-BE49-F238E27FC236}">
                <a16:creationId xmlns:a16="http://schemas.microsoft.com/office/drawing/2014/main" id="{D86C0F39-44BB-46A2-7E53-A98BB707EA9B}"/>
              </a:ext>
            </a:extLst>
          </p:cNvPr>
          <p:cNvSpPr txBox="1">
            <a:spLocks/>
          </p:cNvSpPr>
          <p:nvPr/>
        </p:nvSpPr>
        <p:spPr>
          <a:xfrm>
            <a:off x="1353457" y="6023427"/>
            <a:ext cx="9691914" cy="4728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Persistence and identity is ensured by ARC – versioning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1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1AFBA94-3C60-4BEF-B291-77A9BBAB356F}"/>
              </a:ext>
            </a:extLst>
          </p:cNvPr>
          <p:cNvSpPr/>
          <p:nvPr/>
        </p:nvSpPr>
        <p:spPr>
          <a:xfrm>
            <a:off x="2413455" y="2614041"/>
            <a:ext cx="2013410" cy="204073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A211B-9340-4F5C-BB86-8E2B5086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29" y="9525"/>
            <a:ext cx="10515600" cy="1325563"/>
          </a:xfrm>
        </p:spPr>
        <p:txBody>
          <a:bodyPr/>
          <a:lstStyle/>
          <a:p>
            <a:r>
              <a:rPr lang="en-US" dirty="0"/>
              <a:t>Bag your research in an ARC</a:t>
            </a:r>
          </a:p>
        </p:txBody>
      </p:sp>
      <p:sp>
        <p:nvSpPr>
          <p:cNvPr id="121" name="Content Placeholder 105">
            <a:extLst>
              <a:ext uri="{FF2B5EF4-FFF2-40B4-BE49-F238E27FC236}">
                <a16:creationId xmlns:a16="http://schemas.microsoft.com/office/drawing/2014/main" id="{FDEB537D-7563-4F7E-9548-8FBDD909E203}"/>
              </a:ext>
            </a:extLst>
          </p:cNvPr>
          <p:cNvSpPr txBox="1">
            <a:spLocks/>
          </p:cNvSpPr>
          <p:nvPr/>
        </p:nvSpPr>
        <p:spPr>
          <a:xfrm>
            <a:off x="1158512" y="5769359"/>
            <a:ext cx="9874976" cy="620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cs typeface="Calibri"/>
              </a:rPr>
              <a:t>The content as diverse as your research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C066FC7-99D0-4730-A91F-EF381B7134A9}"/>
              </a:ext>
            </a:extLst>
          </p:cNvPr>
          <p:cNvSpPr txBox="1"/>
          <p:nvPr/>
        </p:nvSpPr>
        <p:spPr>
          <a:xfrm>
            <a:off x="4588112" y="2919337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/>
              <a:t>=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B750637-76B3-40E0-858D-DDECA953828D}"/>
              </a:ext>
            </a:extLst>
          </p:cNvPr>
          <p:cNvGrpSpPr/>
          <p:nvPr/>
        </p:nvGrpSpPr>
        <p:grpSpPr>
          <a:xfrm>
            <a:off x="2736326" y="2759099"/>
            <a:ext cx="1414038" cy="1741631"/>
            <a:chOff x="5638800" y="2441329"/>
            <a:chExt cx="1250606" cy="1540338"/>
          </a:xfrm>
        </p:grpSpPr>
        <p:pic>
          <p:nvPicPr>
            <p:cNvPr id="118" name="Graphic 117" descr="Beaker">
              <a:extLst>
                <a:ext uri="{FF2B5EF4-FFF2-40B4-BE49-F238E27FC236}">
                  <a16:creationId xmlns:a16="http://schemas.microsoft.com/office/drawing/2014/main" id="{15BCD9DF-56EC-485B-B75F-A48A7D2F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08695" y="2441329"/>
              <a:ext cx="914400" cy="914400"/>
            </a:xfrm>
            <a:prstGeom prst="rect">
              <a:avLst/>
            </a:prstGeom>
          </p:spPr>
        </p:pic>
        <p:pic>
          <p:nvPicPr>
            <p:cNvPr id="119" name="Graphic 118" descr="Alterations &amp; Tailoring">
              <a:extLst>
                <a:ext uri="{FF2B5EF4-FFF2-40B4-BE49-F238E27FC236}">
                  <a16:creationId xmlns:a16="http://schemas.microsoft.com/office/drawing/2014/main" id="{7464B246-39F1-4075-B664-8EF34D78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120" name="Graphic 119" descr="Ruler">
              <a:extLst>
                <a:ext uri="{FF2B5EF4-FFF2-40B4-BE49-F238E27FC236}">
                  <a16:creationId xmlns:a16="http://schemas.microsoft.com/office/drawing/2014/main" id="{8DF0E31F-4136-40AB-9FAC-1DC9BD9F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5006" y="3067267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FEBADC-EF6B-693C-1A9E-133A8BEDFD40}"/>
              </a:ext>
            </a:extLst>
          </p:cNvPr>
          <p:cNvGrpSpPr/>
          <p:nvPr/>
        </p:nvGrpSpPr>
        <p:grpSpPr>
          <a:xfrm>
            <a:off x="6259950" y="1310257"/>
            <a:ext cx="3903984" cy="3960277"/>
            <a:chOff x="6259950" y="1310257"/>
            <a:chExt cx="3903984" cy="396027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A5533BB-2F48-4E74-9BEF-3CC1AB20C03A}"/>
                </a:ext>
              </a:extLst>
            </p:cNvPr>
            <p:cNvGrpSpPr/>
            <p:nvPr/>
          </p:nvGrpSpPr>
          <p:grpSpPr>
            <a:xfrm>
              <a:off x="6259950" y="3629915"/>
              <a:ext cx="1661928" cy="1640619"/>
              <a:chOff x="1789667" y="2507452"/>
              <a:chExt cx="1908036" cy="1883572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0BBB049-4CF0-454F-9E8E-8A8BBB521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9667" y="2828216"/>
                <a:ext cx="1908036" cy="1562808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5560740-6388-498A-BE84-6FFE2FB31E47}"/>
                  </a:ext>
                </a:extLst>
              </p:cNvPr>
              <p:cNvGrpSpPr/>
              <p:nvPr/>
            </p:nvGrpSpPr>
            <p:grpSpPr>
              <a:xfrm>
                <a:off x="1843376" y="2507452"/>
                <a:ext cx="525065" cy="365523"/>
                <a:chOff x="1770223" y="2459831"/>
                <a:chExt cx="525065" cy="365523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87ED3D9-BE27-4F53-91D1-1C603D3F6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70223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A37760B-F840-4631-8155-E62524734388}"/>
                    </a:ext>
                  </a:extLst>
                </p:cNvPr>
                <p:cNvCxnSpPr/>
                <p:nvPr/>
              </p:nvCxnSpPr>
              <p:spPr>
                <a:xfrm>
                  <a:off x="2015491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584DC07-0D66-4B4D-9F2E-ED132F3D4BF1}"/>
                  </a:ext>
                </a:extLst>
              </p:cNvPr>
              <p:cNvGrpSpPr/>
              <p:nvPr/>
            </p:nvGrpSpPr>
            <p:grpSpPr>
              <a:xfrm flipH="1">
                <a:off x="3122360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CC181C0-AAF4-43DD-9E5E-C468654FD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BE273A0-3133-4CF6-A45F-2AFF41DB6CED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BDBBD41-43BA-4A66-A306-6E67931C7B97}"/>
                </a:ext>
              </a:extLst>
            </p:cNvPr>
            <p:cNvGrpSpPr/>
            <p:nvPr/>
          </p:nvGrpSpPr>
          <p:grpSpPr>
            <a:xfrm>
              <a:off x="7026919" y="2161122"/>
              <a:ext cx="779805" cy="503413"/>
              <a:chOff x="3503777" y="3770281"/>
              <a:chExt cx="605520" cy="390901"/>
            </a:xfrm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C6AED900-8DDA-41E0-9441-D24493D04B30}"/>
                  </a:ext>
                </a:extLst>
              </p:cNvPr>
              <p:cNvSpPr/>
              <p:nvPr/>
            </p:nvSpPr>
            <p:spPr>
              <a:xfrm rot="3600000">
                <a:off x="3785799" y="3801395"/>
                <a:ext cx="348271" cy="298725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9DD7422-7D10-44C7-908C-0392846EEBB0}"/>
                  </a:ext>
                </a:extLst>
              </p:cNvPr>
              <p:cNvSpPr/>
              <p:nvPr/>
            </p:nvSpPr>
            <p:spPr>
              <a:xfrm rot="3600000">
                <a:off x="3648874" y="3816239"/>
                <a:ext cx="216735" cy="124819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E5A6AAE-85CC-4855-BBDD-563F9B0F446B}"/>
                  </a:ext>
                </a:extLst>
              </p:cNvPr>
              <p:cNvSpPr/>
              <p:nvPr/>
            </p:nvSpPr>
            <p:spPr>
              <a:xfrm rot="3600000">
                <a:off x="3688251" y="3915467"/>
                <a:ext cx="121423" cy="5137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878D863-A3E5-4AAD-8492-2DB94BA3E08E}"/>
                  </a:ext>
                </a:extLst>
              </p:cNvPr>
              <p:cNvSpPr/>
              <p:nvPr/>
            </p:nvSpPr>
            <p:spPr>
              <a:xfrm rot="3600000">
                <a:off x="3518424" y="3842278"/>
                <a:ext cx="209518" cy="238811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B399163-7A3F-4271-8FFF-9ABAE012F316}"/>
                  </a:ext>
                </a:extLst>
              </p:cNvPr>
              <p:cNvSpPr/>
              <p:nvPr/>
            </p:nvSpPr>
            <p:spPr>
              <a:xfrm rot="3600000">
                <a:off x="3766771" y="4063005"/>
                <a:ext cx="116115" cy="80240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A20FEF5F-B33B-4CF3-B3F5-5F534BD935E3}"/>
                  </a:ext>
                </a:extLst>
              </p:cNvPr>
              <p:cNvSpPr/>
              <p:nvPr/>
            </p:nvSpPr>
            <p:spPr>
              <a:xfrm rot="3600000">
                <a:off x="3793167" y="3946616"/>
                <a:ext cx="41182" cy="52008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64897ADD-9E4B-4114-9A62-E89E9F7C1D15}"/>
                  </a:ext>
                </a:extLst>
              </p:cNvPr>
              <p:cNvSpPr/>
              <p:nvPr/>
            </p:nvSpPr>
            <p:spPr>
              <a:xfrm rot="3600000">
                <a:off x="3751651" y="3986596"/>
                <a:ext cx="76632" cy="72810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49D723F-48A4-4CE1-97EE-D8230C531AFA}"/>
                </a:ext>
              </a:extLst>
            </p:cNvPr>
            <p:cNvGrpSpPr/>
            <p:nvPr/>
          </p:nvGrpSpPr>
          <p:grpSpPr>
            <a:xfrm>
              <a:off x="7548950" y="2847275"/>
              <a:ext cx="1204176" cy="830610"/>
              <a:chOff x="6221921" y="4973041"/>
              <a:chExt cx="1204176" cy="628717"/>
            </a:xfrm>
          </p:grpSpPr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3BE239A-1AAA-4C14-B6F8-99E6AB64E792}"/>
                  </a:ext>
                </a:extLst>
              </p:cNvPr>
              <p:cNvSpPr txBox="1"/>
              <p:nvPr/>
            </p:nvSpPr>
            <p:spPr>
              <a:xfrm>
                <a:off x="6221921" y="5069075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CAGAG</a:t>
                </a:r>
                <a:endParaRPr lang="en-US" sz="11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B5B8DFD-B322-4865-9CCA-37F9EA5AA0F0}"/>
                  </a:ext>
                </a:extLst>
              </p:cNvPr>
              <p:cNvSpPr txBox="1"/>
              <p:nvPr/>
            </p:nvSpPr>
            <p:spPr>
              <a:xfrm>
                <a:off x="6330932" y="5139420"/>
                <a:ext cx="7649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AGAGG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DE7060A-3622-40B3-AF48-2584684B3676}"/>
                  </a:ext>
                </a:extLst>
              </p:cNvPr>
              <p:cNvSpPr txBox="1"/>
              <p:nvPr/>
            </p:nvSpPr>
            <p:spPr>
              <a:xfrm>
                <a:off x="6441346" y="5210833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GAGGT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115198D4-41FA-483F-B377-8A796F1A397C}"/>
                  </a:ext>
                </a:extLst>
              </p:cNvPr>
              <p:cNvSpPr txBox="1"/>
              <p:nvPr/>
            </p:nvSpPr>
            <p:spPr>
              <a:xfrm>
                <a:off x="6553073" y="5282245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AGGTG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144D81C-B1D3-45B9-8D0A-0967B35EDEEB}"/>
                  </a:ext>
                </a:extLst>
              </p:cNvPr>
              <p:cNvSpPr txBox="1"/>
              <p:nvPr/>
            </p:nvSpPr>
            <p:spPr>
              <a:xfrm>
                <a:off x="6664799" y="5355537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GGTGA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7E6DB97-DF50-4607-8FEC-C011F8BEC5EB}"/>
                  </a:ext>
                </a:extLst>
              </p:cNvPr>
              <p:cNvSpPr txBox="1"/>
              <p:nvPr/>
            </p:nvSpPr>
            <p:spPr>
              <a:xfrm>
                <a:off x="6221921" y="4973041"/>
                <a:ext cx="12041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CAGAGGTGA</a:t>
                </a:r>
                <a:endParaRPr lang="en-US" sz="11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67D4A2-2633-4878-8151-35254B074BF8}"/>
                </a:ext>
              </a:extLst>
            </p:cNvPr>
            <p:cNvGrpSpPr/>
            <p:nvPr/>
          </p:nvGrpSpPr>
          <p:grpSpPr>
            <a:xfrm>
              <a:off x="6309753" y="2617144"/>
              <a:ext cx="1393120" cy="620485"/>
              <a:chOff x="6632325" y="2332992"/>
              <a:chExt cx="1521971" cy="620485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59A9FDDA-9FB8-4EF1-A3DA-95C33BD6F5CD}"/>
                  </a:ext>
                </a:extLst>
              </p:cNvPr>
              <p:cNvGrpSpPr/>
              <p:nvPr/>
            </p:nvGrpSpPr>
            <p:grpSpPr>
              <a:xfrm>
                <a:off x="6632325" y="2332992"/>
                <a:ext cx="1521971" cy="620485"/>
                <a:chOff x="6310343" y="4165438"/>
                <a:chExt cx="2506091" cy="1359015"/>
              </a:xfrm>
            </p:grpSpPr>
            <p:cxnSp>
              <p:nvCxnSpPr>
                <p:cNvPr id="233" name="Straight Arrow Connector 232">
                  <a:extLst>
                    <a:ext uri="{FF2B5EF4-FFF2-40B4-BE49-F238E27FC236}">
                      <a16:creationId xmlns:a16="http://schemas.microsoft.com/office/drawing/2014/main" id="{D915F7AA-8FE2-4B11-8E09-BEA322489C7B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2FB69463-9704-4C20-8A5E-1C78A2597AA8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3ACFA78D-38EA-4EEA-8FF3-3CB6A7B1D8F7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r>
                    <a:rPr lang="en-US" sz="600"/>
                    <a:t>m/z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1A51A256-0460-4021-95BA-E1DDDC2034E4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intensity</a:t>
                  </a:r>
                  <a:endParaRPr 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F0CFD614-788E-41FE-BB8D-0593C73C45FA}"/>
                  </a:ext>
                </a:extLst>
              </p:cNvPr>
              <p:cNvGrpSpPr/>
              <p:nvPr/>
            </p:nvGrpSpPr>
            <p:grpSpPr>
              <a:xfrm>
                <a:off x="6961983" y="2383615"/>
                <a:ext cx="689092" cy="417488"/>
                <a:chOff x="6130446" y="3519519"/>
                <a:chExt cx="1509285" cy="914400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82DE6399-17E9-4DEC-B6DB-8F1FFCA62BFA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87429E87-F576-4D11-81AD-9E9A400683F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>
                    <a:extLst>
                      <a:ext uri="{FF2B5EF4-FFF2-40B4-BE49-F238E27FC236}">
                        <a16:creationId xmlns:a16="http://schemas.microsoft.com/office/drawing/2014/main" id="{FDFB4933-DE32-456B-A2A5-42EF5B312735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41C682F6-77DF-4F09-92A2-ABEE3D0B1DD8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E5CDED31-2BC6-411F-8ACA-55905385A45E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A3F28DAF-DDCC-4090-A124-D4714A1948B4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AF00D78D-3073-4B69-970E-AABB0C3C264C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BBE7EC09-5233-4DAE-A673-959B934B2001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D7E8A9D0-3207-469E-8A68-40AB619C8B2E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82E64735-C946-4B25-B012-D8B24680EAD0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1E0065F5-50EE-4218-8DA9-9C88B5605963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7C869DCA-B806-4D4E-8C08-16A809256CB3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3C2ED13B-AAC1-4C9E-A792-E7B4E7EB41BB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0B7A78E7-E6B8-4F0F-B987-730A5AC967C9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7F947E04-C97F-4D33-90D1-5D80A6B83CEE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20F61E21-C606-47D1-8203-3DF1656A5E6D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2C2B2925-AADD-43C8-843C-9ED7E0D1375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F77EC2E7-AF6B-4867-96BC-5E43E860B8C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E0C89F10-A455-4C3D-B705-07C9EF8E0FF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BFFAECF5-9C8E-4598-BD78-53F183A86C8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70A2F548-2A53-450A-A89E-2432F614A3E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BC702C4F-2DE5-43C4-9FB0-60B78DBAD88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847DDB8A-2C15-4E48-9D14-A421C6B5BDB6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9B378E6C-E24E-4F87-8E30-47CC6388CBF7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22B02391-E3ED-492C-B582-78B7FBA01DE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6F7D9659-B1F2-416C-BBEA-300B0C23ECE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68D58946-7395-4FC5-9342-0C02BCB161E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F0C4C1C3-EBCD-4FD0-9CEB-9CEDB208DA0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0393636F-9920-48FE-A7F6-E788B68A193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D73AD289-2FE7-43D3-AAAF-D75ABB76967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C6E95752-601E-4CA9-8F70-81840F913EF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431822F5-14D1-42BC-A46B-83F516825E5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E3526C67-FD36-4C95-BC78-FBB4A66DE1E1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5B2EEB86-F162-4FAD-B541-B88050A24ED6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92E1EFE5-5E91-42BE-97AA-7796557AFE6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C36C64D9-5850-43C4-93E8-0EF392F665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F633746C-4589-4079-A754-E2D3E802064F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B42F82F9-938F-46A7-8C7E-FF53BE71FB3C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9CBCBD0B-5B2F-4260-93EE-D271956C847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899E03E6-80F5-4D82-A427-F196B5DB8EE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A8084E78-D21C-4002-A8C9-0FB36F66C7D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2251EADB-F12A-40D4-88C5-8E724263C1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47F43171-C70E-4CCD-93CC-0A7D25AEC1B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F21FB9DF-D00E-442C-BEB7-86E4F8E0A13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6B82F460-CF18-4E0F-8EF4-AF0E0EF4584F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74ACBE33-CBC8-41C5-97A7-F4A7F56B2E5D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D6EEFBDD-248E-469C-AF03-0BEA405BE09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B0E58046-1CE2-41CE-BEBC-0674C6F9FF8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97E10ABB-B226-4A43-9D27-CCDBA959EB13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C4985B72-C84E-416B-9851-C6B0B8FDEF0C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0DA4F550-8453-434D-AA1B-F06A03956D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6F14F992-6BE7-4E4D-8F41-5260924406A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2209D336-A63E-4EFD-A0FD-F9D486B241CE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79DB2C77-4AF6-4DBE-9361-35D77D83C457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7351C44C-701C-49F7-B85D-E5F2F12D3AC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40445845-168C-4E83-963D-554FEB3FD3B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551EA91-B87F-4D6B-A62C-1D0CD9467C05}"/>
                </a:ext>
              </a:extLst>
            </p:cNvPr>
            <p:cNvSpPr txBox="1"/>
            <p:nvPr/>
          </p:nvSpPr>
          <p:spPr>
            <a:xfrm>
              <a:off x="6864371" y="1310257"/>
              <a:ext cx="2912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experimental data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53E5A0F-D9AF-480B-A257-02DCA15096B6}"/>
                </a:ext>
              </a:extLst>
            </p:cNvPr>
            <p:cNvSpPr txBox="1"/>
            <p:nvPr/>
          </p:nvSpPr>
          <p:spPr>
            <a:xfrm>
              <a:off x="8067463" y="2356581"/>
              <a:ext cx="2096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computation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1B3B31D-A944-4B05-821F-2F8F7EA4FC8F}"/>
                </a:ext>
              </a:extLst>
            </p:cNvPr>
            <p:cNvSpPr txBox="1"/>
            <p:nvPr/>
          </p:nvSpPr>
          <p:spPr>
            <a:xfrm>
              <a:off x="8171108" y="3690821"/>
              <a:ext cx="1833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annotation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48532AC-6BD2-4EC8-988F-E38ADB1F96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6942" y="3237629"/>
              <a:ext cx="0" cy="551223"/>
            </a:xfrm>
            <a:prstGeom prst="line">
              <a:avLst/>
            </a:prstGeom>
            <a:ln w="79375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ontent Placeholder 5">
            <a:extLst>
              <a:ext uri="{FF2B5EF4-FFF2-40B4-BE49-F238E27FC236}">
                <a16:creationId xmlns:a16="http://schemas.microsoft.com/office/drawing/2014/main" id="{4714589F-9E1F-441A-937F-7619750E0241}"/>
              </a:ext>
            </a:extLst>
          </p:cNvPr>
          <p:cNvSpPr txBox="1">
            <a:spLocks/>
          </p:cNvSpPr>
          <p:nvPr/>
        </p:nvSpPr>
        <p:spPr>
          <a:xfrm>
            <a:off x="821871" y="878914"/>
            <a:ext cx="4941101" cy="64868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2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2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nnotated 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32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esearch 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2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ontext)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2E7622-C5A7-4891-AE47-8E69E516638F}"/>
              </a:ext>
            </a:extLst>
          </p:cNvPr>
          <p:cNvSpPr txBox="1"/>
          <p:nvPr/>
        </p:nvSpPr>
        <p:spPr>
          <a:xfrm>
            <a:off x="7147632" y="6146991"/>
            <a:ext cx="4281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>
                <a:solidFill>
                  <a:schemeClr val="tx1">
                    <a:lumMod val="60000"/>
                    <a:lumOff val="40000"/>
                  </a:schemeClr>
                </a:solidFill>
              </a:rPr>
              <a:t>https://github.com/nfdi4plants/ARC-specfication</a:t>
            </a:r>
          </a:p>
        </p:txBody>
      </p:sp>
      <p:sp>
        <p:nvSpPr>
          <p:cNvPr id="103" name="Foliennummernplatzhalter 8">
            <a:extLst>
              <a:ext uri="{FF2B5EF4-FFF2-40B4-BE49-F238E27FC236}">
                <a16:creationId xmlns:a16="http://schemas.microsoft.com/office/drawing/2014/main" id="{1E752C7A-887A-41EB-BB8E-EBA2AF3C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BC9728D-601D-4750-A7D4-1F9C7A4BF5DD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50EB93-12AD-4A70-0459-1EA5CD6CCB72}"/>
              </a:ext>
            </a:extLst>
          </p:cNvPr>
          <p:cNvGrpSpPr/>
          <p:nvPr/>
        </p:nvGrpSpPr>
        <p:grpSpPr>
          <a:xfrm>
            <a:off x="9859533" y="4811606"/>
            <a:ext cx="1513940" cy="1264590"/>
            <a:chOff x="9859533" y="4811606"/>
            <a:chExt cx="1513940" cy="1264590"/>
          </a:xfrm>
        </p:grpSpPr>
        <p:pic>
          <p:nvPicPr>
            <p:cNvPr id="5" name="Grafik 4" descr="Farbe mit einfarbiger Füllung">
              <a:extLst>
                <a:ext uri="{FF2B5EF4-FFF2-40B4-BE49-F238E27FC236}">
                  <a16:creationId xmlns:a16="http://schemas.microsoft.com/office/drawing/2014/main" id="{3B4F7609-9377-C4C6-2D42-FD335C222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06045" y="4811606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Farbe mit einfarbiger Füllung">
              <a:extLst>
                <a:ext uri="{FF2B5EF4-FFF2-40B4-BE49-F238E27FC236}">
                  <a16:creationId xmlns:a16="http://schemas.microsoft.com/office/drawing/2014/main" id="{D1E13C0E-5AAD-2833-907E-3644D3444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59533" y="5161796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Farbe mit einfarbiger Füllung">
              <a:extLst>
                <a:ext uri="{FF2B5EF4-FFF2-40B4-BE49-F238E27FC236}">
                  <a16:creationId xmlns:a16="http://schemas.microsoft.com/office/drawing/2014/main" id="{50999F82-ECC0-78DC-8865-8E05314F6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59073" y="51264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448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3D538D1-0992-4FE8-ADBD-F29335D43057}"/>
              </a:ext>
            </a:extLst>
          </p:cNvPr>
          <p:cNvSpPr/>
          <p:nvPr/>
        </p:nvSpPr>
        <p:spPr>
          <a:xfrm>
            <a:off x="4126413" y="2696410"/>
            <a:ext cx="2271315" cy="1465180"/>
          </a:xfrm>
          <a:prstGeom prst="roundRect">
            <a:avLst>
              <a:gd name="adj" fmla="val 76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4501D-6405-4B84-AFA9-22EE674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1353800" cy="1325563"/>
          </a:xfrm>
        </p:spPr>
        <p:txBody>
          <a:bodyPr/>
          <a:lstStyle/>
          <a:p>
            <a:r>
              <a:rPr lang="en-US" dirty="0"/>
              <a:t>RO-Crate: ARC interaction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A3B338-A6B6-4107-AB1B-BFB23F4A08D4}"/>
              </a:ext>
            </a:extLst>
          </p:cNvPr>
          <p:cNvGrpSpPr/>
          <p:nvPr/>
        </p:nvGrpSpPr>
        <p:grpSpPr>
          <a:xfrm>
            <a:off x="1185695" y="2958986"/>
            <a:ext cx="575129" cy="575129"/>
            <a:chOff x="3103147" y="2745194"/>
            <a:chExt cx="880813" cy="88081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69FCE8-0F2B-4DB1-A7F7-37C63C59E3E8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B190C5-23A5-470A-945D-BE845A5EC2AF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84AA584-2DA1-4D59-AE98-810B887F8436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71E305F-42EC-4674-9EAF-7F3E4B03490D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420928A-3CBB-4B7B-88E4-2FCB12C6BF43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83425F1-1C53-4A02-8214-8C6C34EE6B3C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B56A30A-B74E-4830-AC5E-6B4B1C120773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5616C136-0F1B-4F36-BA07-15D52198341A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164849E6-1EBE-4D50-A62C-0D7D47299D42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F2FC910C-8EF5-4B7E-A34D-0EC260BED6BE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9495F151-ADA1-4001-A988-FE32CA5E8574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C65E3-3E91-43C8-B806-23F60F6BE580}"/>
              </a:ext>
            </a:extLst>
          </p:cNvPr>
          <p:cNvGrpSpPr/>
          <p:nvPr/>
        </p:nvGrpSpPr>
        <p:grpSpPr>
          <a:xfrm>
            <a:off x="4782795" y="3498204"/>
            <a:ext cx="103349" cy="311391"/>
            <a:chOff x="7751545" y="3445838"/>
            <a:chExt cx="631037" cy="19013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EAD2DB-DB2B-44E5-B739-38484CE5F5AC}"/>
                </a:ext>
              </a:extLst>
            </p:cNvPr>
            <p:cNvSpPr/>
            <p:nvPr/>
          </p:nvSpPr>
          <p:spPr>
            <a:xfrm rot="18869273">
              <a:off x="7771020" y="3655672"/>
              <a:ext cx="612276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929381-ADE5-4A17-B3E4-8292ACDCA253}"/>
                </a:ext>
              </a:extLst>
            </p:cNvPr>
            <p:cNvSpPr/>
            <p:nvPr/>
          </p:nvSpPr>
          <p:spPr>
            <a:xfrm rot="18869273">
              <a:off x="7749135" y="4266632"/>
              <a:ext cx="638009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E9E505-9E0E-4C89-AB62-0704AEF2B71B}"/>
                </a:ext>
              </a:extLst>
            </p:cNvPr>
            <p:cNvSpPr/>
            <p:nvPr/>
          </p:nvSpPr>
          <p:spPr>
            <a:xfrm rot="18869273">
              <a:off x="7742444" y="4907238"/>
              <a:ext cx="635040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EEDE53-7263-4439-9169-1914C044BF09}"/>
                </a:ext>
              </a:extLst>
            </p:cNvPr>
            <p:cNvSpPr/>
            <p:nvPr/>
          </p:nvSpPr>
          <p:spPr>
            <a:xfrm rot="13469273">
              <a:off x="7783684" y="3957760"/>
              <a:ext cx="597384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661F39-F0E2-4584-9FD6-41462CB9718E}"/>
                </a:ext>
              </a:extLst>
            </p:cNvPr>
            <p:cNvSpPr/>
            <p:nvPr/>
          </p:nvSpPr>
          <p:spPr>
            <a:xfrm rot="13469273">
              <a:off x="7751545" y="4584585"/>
              <a:ext cx="631037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297504-DBC9-414C-96EF-15622E9B8161}"/>
                </a:ext>
              </a:extLst>
            </p:cNvPr>
            <p:cNvSpPr/>
            <p:nvPr/>
          </p:nvSpPr>
          <p:spPr>
            <a:xfrm rot="13469273">
              <a:off x="7779611" y="5154538"/>
              <a:ext cx="433389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F39E56F-9655-46A6-AEAF-45805D7BCF96}"/>
              </a:ext>
            </a:extLst>
          </p:cNvPr>
          <p:cNvSpPr txBox="1"/>
          <p:nvPr/>
        </p:nvSpPr>
        <p:spPr>
          <a:xfrm>
            <a:off x="5012290" y="3452959"/>
            <a:ext cx="727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/>
              <a:t>CWL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BFC813-154C-4595-B7CD-CF387CC7729C}"/>
              </a:ext>
            </a:extLst>
          </p:cNvPr>
          <p:cNvGrpSpPr/>
          <p:nvPr/>
        </p:nvGrpSpPr>
        <p:grpSpPr>
          <a:xfrm>
            <a:off x="4619308" y="2961840"/>
            <a:ext cx="974868" cy="427290"/>
            <a:chOff x="6557683" y="1520513"/>
            <a:chExt cx="2393690" cy="10491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7D9469-3396-4096-B356-1691BEB9B411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EC13AA7-1603-4C3D-A665-EE7B4484A668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C9AD4EB-9772-420E-A26C-3D7E788DBE28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0B47F52-B0A3-4838-BBB9-B6E10D093356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20FD9-BEE8-4B28-949D-72543E6FE2D2}"/>
                </a:ext>
              </a:extLst>
            </p:cNvPr>
            <p:cNvSpPr txBox="1"/>
            <p:nvPr/>
          </p:nvSpPr>
          <p:spPr>
            <a:xfrm>
              <a:off x="7687756" y="1587251"/>
              <a:ext cx="1263617" cy="98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ISA</a:t>
              </a:r>
              <a:endParaRPr lang="en-US" sz="100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D668CA-8F3D-473B-9684-7D81CD32CBB3}"/>
              </a:ext>
            </a:extLst>
          </p:cNvPr>
          <p:cNvSpPr/>
          <p:nvPr/>
        </p:nvSpPr>
        <p:spPr>
          <a:xfrm>
            <a:off x="5100541" y="4015286"/>
            <a:ext cx="1126437" cy="292608"/>
          </a:xfrm>
          <a:prstGeom prst="roundRect">
            <a:avLst>
              <a:gd name="adj" fmla="val 13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ARC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B5E420-D2B3-406C-B7BF-84747179F1AE}"/>
              </a:ext>
            </a:extLst>
          </p:cNvPr>
          <p:cNvCxnSpPr/>
          <p:nvPr/>
        </p:nvCxnSpPr>
        <p:spPr>
          <a:xfrm>
            <a:off x="3883128" y="3122722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5D826E-2B9C-4A9C-8311-85F4EB1F5A2B}"/>
              </a:ext>
            </a:extLst>
          </p:cNvPr>
          <p:cNvCxnSpPr>
            <a:cxnSpLocks/>
          </p:cNvCxnSpPr>
          <p:nvPr/>
        </p:nvCxnSpPr>
        <p:spPr>
          <a:xfrm flipH="1">
            <a:off x="3680059" y="3239735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C5BCA-888F-4A19-AA5E-4B906259997D}"/>
              </a:ext>
            </a:extLst>
          </p:cNvPr>
          <p:cNvCxnSpPr/>
          <p:nvPr/>
        </p:nvCxnSpPr>
        <p:spPr>
          <a:xfrm>
            <a:off x="6095689" y="3477229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299E9FC-89F3-468E-8E33-5A8C5F964FB7}"/>
              </a:ext>
            </a:extLst>
          </p:cNvPr>
          <p:cNvSpPr/>
          <p:nvPr/>
        </p:nvSpPr>
        <p:spPr>
          <a:xfrm>
            <a:off x="5929712" y="2146319"/>
            <a:ext cx="2031640" cy="878245"/>
          </a:xfrm>
          <a:custGeom>
            <a:avLst/>
            <a:gdLst>
              <a:gd name="connsiteX0" fmla="*/ 2295144 w 2295144"/>
              <a:gd name="connsiteY0" fmla="*/ 878245 h 878245"/>
              <a:gd name="connsiteX1" fmla="*/ 1188720 w 2295144"/>
              <a:gd name="connsiteY1" fmla="*/ 421 h 878245"/>
              <a:gd name="connsiteX2" fmla="*/ 0 w 2295144"/>
              <a:gd name="connsiteY2" fmla="*/ 786805 h 87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5144" h="878245">
                <a:moveTo>
                  <a:pt x="2295144" y="878245"/>
                </a:moveTo>
                <a:cubicBezTo>
                  <a:pt x="1933194" y="446953"/>
                  <a:pt x="1571244" y="15661"/>
                  <a:pt x="1188720" y="421"/>
                </a:cubicBezTo>
                <a:cubicBezTo>
                  <a:pt x="806196" y="-14819"/>
                  <a:pt x="403098" y="385993"/>
                  <a:pt x="0" y="786805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8CA5BA-4393-4633-8632-68AF919A5F09}"/>
              </a:ext>
            </a:extLst>
          </p:cNvPr>
          <p:cNvSpPr txBox="1"/>
          <p:nvPr/>
        </p:nvSpPr>
        <p:spPr>
          <a:xfrm>
            <a:off x="7203951" y="161454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tools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F00FA3C-978A-4378-AAC5-07433CF95981}"/>
              </a:ext>
            </a:extLst>
          </p:cNvPr>
          <p:cNvSpPr/>
          <p:nvPr/>
        </p:nvSpPr>
        <p:spPr>
          <a:xfrm>
            <a:off x="6807318" y="1888854"/>
            <a:ext cx="493776" cy="4937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aphic 11" descr="Gears">
            <a:extLst>
              <a:ext uri="{FF2B5EF4-FFF2-40B4-BE49-F238E27FC236}">
                <a16:creationId xmlns:a16="http://schemas.microsoft.com/office/drawing/2014/main" id="{62326CBB-07D7-4732-93B4-32AA9F4D0627}"/>
              </a:ext>
            </a:extLst>
          </p:cNvPr>
          <p:cNvGrpSpPr/>
          <p:nvPr/>
        </p:nvGrpSpPr>
        <p:grpSpPr>
          <a:xfrm rot="20446813" flipH="1">
            <a:off x="6943779" y="2006585"/>
            <a:ext cx="241731" cy="292525"/>
            <a:chOff x="5986457" y="5441275"/>
            <a:chExt cx="621029" cy="751522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B8C2DBC-3905-416B-ADBA-C6E2DE00E05B}"/>
                </a:ext>
              </a:extLst>
            </p:cNvPr>
            <p:cNvSpPr/>
            <p:nvPr/>
          </p:nvSpPr>
          <p:spPr>
            <a:xfrm>
              <a:off x="6201723" y="5441275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CB3DDD6-6CCB-4B21-94EF-8B411B863BB5}"/>
                </a:ext>
              </a:extLst>
            </p:cNvPr>
            <p:cNvSpPr/>
            <p:nvPr/>
          </p:nvSpPr>
          <p:spPr>
            <a:xfrm>
              <a:off x="5986457" y="5787985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FDE6FB5-E9A7-4463-BFC1-B4EE355566C6}"/>
              </a:ext>
            </a:extLst>
          </p:cNvPr>
          <p:cNvSpPr txBox="1"/>
          <p:nvPr/>
        </p:nvSpPr>
        <p:spPr>
          <a:xfrm>
            <a:off x="7678813" y="231793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read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6D6DD7-51EC-4EAD-932F-036FDC1DF124}"/>
              </a:ext>
            </a:extLst>
          </p:cNvPr>
          <p:cNvSpPr txBox="1"/>
          <p:nvPr/>
        </p:nvSpPr>
        <p:spPr>
          <a:xfrm>
            <a:off x="5889386" y="205091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write</a:t>
            </a:r>
          </a:p>
        </p:txBody>
      </p:sp>
      <p:pic>
        <p:nvPicPr>
          <p:cNvPr id="62" name="Picture 6" descr="Research Objects">
            <a:extLst>
              <a:ext uri="{FF2B5EF4-FFF2-40B4-BE49-F238E27FC236}">
                <a16:creationId xmlns:a16="http://schemas.microsoft.com/office/drawing/2014/main" id="{F6CC897C-AAFE-4C81-887D-6789061C9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03"/>
          <a:stretch/>
        </p:blipFill>
        <p:spPr bwMode="auto">
          <a:xfrm>
            <a:off x="6911484" y="3306460"/>
            <a:ext cx="498287" cy="6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B788D37-6FDD-4DD8-95C5-842D92CEFA1C}"/>
              </a:ext>
            </a:extLst>
          </p:cNvPr>
          <p:cNvSpPr txBox="1"/>
          <p:nvPr/>
        </p:nvSpPr>
        <p:spPr>
          <a:xfrm>
            <a:off x="7392516" y="3406119"/>
            <a:ext cx="11239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RO-Crate</a:t>
            </a:r>
          </a:p>
          <a:p>
            <a:r>
              <a:rPr lang="en-US" sz="1400" dirty="0"/>
              <a:t>(or ISA-Json)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5A874-C272-40C8-B8CB-ABF12363A604}"/>
              </a:ext>
            </a:extLst>
          </p:cNvPr>
          <p:cNvSpPr txBox="1"/>
          <p:nvPr/>
        </p:nvSpPr>
        <p:spPr>
          <a:xfrm>
            <a:off x="1491359" y="3486329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user</a:t>
            </a:r>
            <a:endParaRPr lang="en-US" i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993B74-212A-43DF-8335-C9765B4EFB4C}"/>
              </a:ext>
            </a:extLst>
          </p:cNvPr>
          <p:cNvSpPr txBox="1"/>
          <p:nvPr/>
        </p:nvSpPr>
        <p:spPr>
          <a:xfrm>
            <a:off x="5916788" y="4798995"/>
            <a:ext cx="1349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*post-commit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1E03AC-30ED-497A-AEF1-EE34C9A8816A}"/>
              </a:ext>
            </a:extLst>
          </p:cNvPr>
          <p:cNvSpPr txBox="1"/>
          <p:nvPr/>
        </p:nvSpPr>
        <p:spPr>
          <a:xfrm>
            <a:off x="6409802" y="32371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2DBC3D-15E1-D99F-89D3-4065C132D10F}"/>
              </a:ext>
            </a:extLst>
          </p:cNvPr>
          <p:cNvSpPr/>
          <p:nvPr/>
        </p:nvSpPr>
        <p:spPr>
          <a:xfrm>
            <a:off x="8786523" y="3626168"/>
            <a:ext cx="467900" cy="335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03AF04B-0C8D-BF9C-4F09-B8ADA90A41DE}"/>
              </a:ext>
            </a:extLst>
          </p:cNvPr>
          <p:cNvGrpSpPr/>
          <p:nvPr/>
        </p:nvGrpSpPr>
        <p:grpSpPr>
          <a:xfrm>
            <a:off x="2427409" y="2796060"/>
            <a:ext cx="1316719" cy="1024989"/>
            <a:chOff x="2270449" y="1188097"/>
            <a:chExt cx="5467738" cy="4256315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2C59009-E964-AF04-3E79-3E98F3D35EBE}"/>
                </a:ext>
              </a:extLst>
            </p:cNvPr>
            <p:cNvSpPr/>
            <p:nvPr/>
          </p:nvSpPr>
          <p:spPr>
            <a:xfrm>
              <a:off x="2270449" y="1188097"/>
              <a:ext cx="4746171" cy="3732245"/>
            </a:xfrm>
            <a:prstGeom prst="roundRect">
              <a:avLst>
                <a:gd name="adj" fmla="val 7167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Top Corners Rounded 85">
              <a:extLst>
                <a:ext uri="{FF2B5EF4-FFF2-40B4-BE49-F238E27FC236}">
                  <a16:creationId xmlns:a16="http://schemas.microsoft.com/office/drawing/2014/main" id="{C142230D-A09C-AE11-467C-FCD55EAC91AF}"/>
                </a:ext>
              </a:extLst>
            </p:cNvPr>
            <p:cNvSpPr/>
            <p:nvPr/>
          </p:nvSpPr>
          <p:spPr>
            <a:xfrm>
              <a:off x="2394857" y="1301619"/>
              <a:ext cx="4509796" cy="570723"/>
            </a:xfrm>
            <a:prstGeom prst="round2SameRect">
              <a:avLst>
                <a:gd name="adj1" fmla="val 30381"/>
                <a:gd name="adj2" fmla="val 207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16A01BE1-7E4C-4149-6ABD-7601C3B5BA1B}"/>
                </a:ext>
              </a:extLst>
            </p:cNvPr>
            <p:cNvSpPr/>
            <p:nvPr/>
          </p:nvSpPr>
          <p:spPr>
            <a:xfrm>
              <a:off x="3172410" y="1393372"/>
              <a:ext cx="2376195" cy="35456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01B3052-0813-09D9-8E08-348A15C161A9}"/>
                </a:ext>
              </a:extLst>
            </p:cNvPr>
            <p:cNvSpPr/>
            <p:nvPr/>
          </p:nvSpPr>
          <p:spPr>
            <a:xfrm>
              <a:off x="2541039" y="1397257"/>
              <a:ext cx="379445" cy="3794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Graphic 13" descr="World with solid fill">
              <a:extLst>
                <a:ext uri="{FF2B5EF4-FFF2-40B4-BE49-F238E27FC236}">
                  <a16:creationId xmlns:a16="http://schemas.microsoft.com/office/drawing/2014/main" id="{58A6EC4B-490E-DE13-5C53-8E4FE3443EFE}"/>
                </a:ext>
              </a:extLst>
            </p:cNvPr>
            <p:cNvSpPr/>
            <p:nvPr/>
          </p:nvSpPr>
          <p:spPr>
            <a:xfrm>
              <a:off x="5483750" y="3353989"/>
              <a:ext cx="2254437" cy="2090423"/>
            </a:xfrm>
            <a:custGeom>
              <a:avLst/>
              <a:gdLst>
                <a:gd name="connsiteX0" fmla="*/ 852633 w 1489657"/>
                <a:gd name="connsiteY0" fmla="*/ 1362253 h 1489657"/>
                <a:gd name="connsiteX1" fmla="*/ 1134884 w 1489657"/>
                <a:gd name="connsiteY1" fmla="*/ 784030 h 1489657"/>
                <a:gd name="connsiteX2" fmla="*/ 1370093 w 1489657"/>
                <a:gd name="connsiteY2" fmla="*/ 784030 h 1489657"/>
                <a:gd name="connsiteX3" fmla="*/ 852633 w 1489657"/>
                <a:gd name="connsiteY3" fmla="*/ 1362253 h 1489657"/>
                <a:gd name="connsiteX4" fmla="*/ 119565 w 1489657"/>
                <a:gd name="connsiteY4" fmla="*/ 784030 h 1489657"/>
                <a:gd name="connsiteX5" fmla="*/ 354774 w 1489657"/>
                <a:gd name="connsiteY5" fmla="*/ 784030 h 1489657"/>
                <a:gd name="connsiteX6" fmla="*/ 637025 w 1489657"/>
                <a:gd name="connsiteY6" fmla="*/ 1362253 h 1489657"/>
                <a:gd name="connsiteX7" fmla="*/ 119565 w 1489657"/>
                <a:gd name="connsiteY7" fmla="*/ 784030 h 1489657"/>
                <a:gd name="connsiteX8" fmla="*/ 637025 w 1489657"/>
                <a:gd name="connsiteY8" fmla="*/ 127405 h 1489657"/>
                <a:gd name="connsiteX9" fmla="*/ 354774 w 1489657"/>
                <a:gd name="connsiteY9" fmla="*/ 705627 h 1489657"/>
                <a:gd name="connsiteX10" fmla="*/ 119565 w 1489657"/>
                <a:gd name="connsiteY10" fmla="*/ 705627 h 1489657"/>
                <a:gd name="connsiteX11" fmla="*/ 637025 w 1489657"/>
                <a:gd name="connsiteY11" fmla="*/ 127405 h 1489657"/>
                <a:gd name="connsiteX12" fmla="*/ 784030 w 1489657"/>
                <a:gd name="connsiteY12" fmla="*/ 784030 h 1489657"/>
                <a:gd name="connsiteX13" fmla="*/ 1056481 w 1489657"/>
                <a:gd name="connsiteY13" fmla="*/ 784030 h 1489657"/>
                <a:gd name="connsiteX14" fmla="*/ 784030 w 1489657"/>
                <a:gd name="connsiteY14" fmla="*/ 1323051 h 1489657"/>
                <a:gd name="connsiteX15" fmla="*/ 784030 w 1489657"/>
                <a:gd name="connsiteY15" fmla="*/ 784030 h 1489657"/>
                <a:gd name="connsiteX16" fmla="*/ 705627 w 1489657"/>
                <a:gd name="connsiteY16" fmla="*/ 784030 h 1489657"/>
                <a:gd name="connsiteX17" fmla="*/ 705627 w 1489657"/>
                <a:gd name="connsiteY17" fmla="*/ 1323051 h 1489657"/>
                <a:gd name="connsiteX18" fmla="*/ 433177 w 1489657"/>
                <a:gd name="connsiteY18" fmla="*/ 784030 h 1489657"/>
                <a:gd name="connsiteX19" fmla="*/ 705627 w 1489657"/>
                <a:gd name="connsiteY19" fmla="*/ 784030 h 1489657"/>
                <a:gd name="connsiteX20" fmla="*/ 784030 w 1489657"/>
                <a:gd name="connsiteY20" fmla="*/ 166606 h 1489657"/>
                <a:gd name="connsiteX21" fmla="*/ 1056481 w 1489657"/>
                <a:gd name="connsiteY21" fmla="*/ 705627 h 1489657"/>
                <a:gd name="connsiteX22" fmla="*/ 784030 w 1489657"/>
                <a:gd name="connsiteY22" fmla="*/ 705627 h 1489657"/>
                <a:gd name="connsiteX23" fmla="*/ 784030 w 1489657"/>
                <a:gd name="connsiteY23" fmla="*/ 166606 h 1489657"/>
                <a:gd name="connsiteX24" fmla="*/ 705627 w 1489657"/>
                <a:gd name="connsiteY24" fmla="*/ 705627 h 1489657"/>
                <a:gd name="connsiteX25" fmla="*/ 433177 w 1489657"/>
                <a:gd name="connsiteY25" fmla="*/ 705627 h 1489657"/>
                <a:gd name="connsiteX26" fmla="*/ 705627 w 1489657"/>
                <a:gd name="connsiteY26" fmla="*/ 166606 h 1489657"/>
                <a:gd name="connsiteX27" fmla="*/ 705627 w 1489657"/>
                <a:gd name="connsiteY27" fmla="*/ 705627 h 1489657"/>
                <a:gd name="connsiteX28" fmla="*/ 1370093 w 1489657"/>
                <a:gd name="connsiteY28" fmla="*/ 705627 h 1489657"/>
                <a:gd name="connsiteX29" fmla="*/ 1134884 w 1489657"/>
                <a:gd name="connsiteY29" fmla="*/ 705627 h 1489657"/>
                <a:gd name="connsiteX30" fmla="*/ 852633 w 1489657"/>
                <a:gd name="connsiteY30" fmla="*/ 127405 h 1489657"/>
                <a:gd name="connsiteX31" fmla="*/ 1370093 w 1489657"/>
                <a:gd name="connsiteY31" fmla="*/ 705627 h 1489657"/>
                <a:gd name="connsiteX32" fmla="*/ 744829 w 1489657"/>
                <a:gd name="connsiteY32" fmla="*/ 0 h 1489657"/>
                <a:gd name="connsiteX33" fmla="*/ 0 w 1489657"/>
                <a:gd name="connsiteY33" fmla="*/ 744829 h 1489657"/>
                <a:gd name="connsiteX34" fmla="*/ 744829 w 1489657"/>
                <a:gd name="connsiteY34" fmla="*/ 1489658 h 1489657"/>
                <a:gd name="connsiteX35" fmla="*/ 1489658 w 1489657"/>
                <a:gd name="connsiteY35" fmla="*/ 744829 h 1489657"/>
                <a:gd name="connsiteX36" fmla="*/ 744829 w 1489657"/>
                <a:gd name="connsiteY36" fmla="*/ 0 h 148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89657" h="1489657">
                  <a:moveTo>
                    <a:pt x="852633" y="1362253"/>
                  </a:moveTo>
                  <a:cubicBezTo>
                    <a:pt x="980038" y="1205447"/>
                    <a:pt x="1121163" y="1007479"/>
                    <a:pt x="1134884" y="784030"/>
                  </a:cubicBezTo>
                  <a:lnTo>
                    <a:pt x="1370093" y="784030"/>
                  </a:lnTo>
                  <a:cubicBezTo>
                    <a:pt x="1352453" y="1076082"/>
                    <a:pt x="1134884" y="1313251"/>
                    <a:pt x="852633" y="1362253"/>
                  </a:cubicBezTo>
                  <a:close/>
                  <a:moveTo>
                    <a:pt x="119565" y="784030"/>
                  </a:moveTo>
                  <a:lnTo>
                    <a:pt x="354774" y="784030"/>
                  </a:lnTo>
                  <a:cubicBezTo>
                    <a:pt x="370454" y="1007479"/>
                    <a:pt x="509620" y="1205447"/>
                    <a:pt x="637025" y="1362253"/>
                  </a:cubicBezTo>
                  <a:cubicBezTo>
                    <a:pt x="354774" y="1313251"/>
                    <a:pt x="137205" y="1076082"/>
                    <a:pt x="119565" y="784030"/>
                  </a:cubicBezTo>
                  <a:close/>
                  <a:moveTo>
                    <a:pt x="637025" y="127405"/>
                  </a:moveTo>
                  <a:cubicBezTo>
                    <a:pt x="509620" y="284211"/>
                    <a:pt x="368494" y="482179"/>
                    <a:pt x="354774" y="705627"/>
                  </a:cubicBezTo>
                  <a:lnTo>
                    <a:pt x="119565" y="705627"/>
                  </a:lnTo>
                  <a:cubicBezTo>
                    <a:pt x="137205" y="413576"/>
                    <a:pt x="354774" y="176407"/>
                    <a:pt x="637025" y="127405"/>
                  </a:cubicBezTo>
                  <a:close/>
                  <a:moveTo>
                    <a:pt x="784030" y="784030"/>
                  </a:moveTo>
                  <a:lnTo>
                    <a:pt x="1056481" y="784030"/>
                  </a:lnTo>
                  <a:cubicBezTo>
                    <a:pt x="1040800" y="985918"/>
                    <a:pt x="909475" y="1168205"/>
                    <a:pt x="784030" y="1323051"/>
                  </a:cubicBezTo>
                  <a:lnTo>
                    <a:pt x="784030" y="784030"/>
                  </a:lnTo>
                  <a:close/>
                  <a:moveTo>
                    <a:pt x="705627" y="784030"/>
                  </a:moveTo>
                  <a:lnTo>
                    <a:pt x="705627" y="1323051"/>
                  </a:lnTo>
                  <a:cubicBezTo>
                    <a:pt x="580183" y="1168205"/>
                    <a:pt x="448857" y="985918"/>
                    <a:pt x="433177" y="784030"/>
                  </a:cubicBezTo>
                  <a:lnTo>
                    <a:pt x="705627" y="784030"/>
                  </a:lnTo>
                  <a:close/>
                  <a:moveTo>
                    <a:pt x="784030" y="166606"/>
                  </a:moveTo>
                  <a:cubicBezTo>
                    <a:pt x="909475" y="321452"/>
                    <a:pt x="1040800" y="501779"/>
                    <a:pt x="1056481" y="705627"/>
                  </a:cubicBezTo>
                  <a:lnTo>
                    <a:pt x="784030" y="705627"/>
                  </a:lnTo>
                  <a:lnTo>
                    <a:pt x="784030" y="166606"/>
                  </a:lnTo>
                  <a:close/>
                  <a:moveTo>
                    <a:pt x="705627" y="705627"/>
                  </a:moveTo>
                  <a:lnTo>
                    <a:pt x="433177" y="705627"/>
                  </a:lnTo>
                  <a:cubicBezTo>
                    <a:pt x="448857" y="503740"/>
                    <a:pt x="580183" y="321452"/>
                    <a:pt x="705627" y="166606"/>
                  </a:cubicBezTo>
                  <a:lnTo>
                    <a:pt x="705627" y="705627"/>
                  </a:lnTo>
                  <a:close/>
                  <a:moveTo>
                    <a:pt x="1370093" y="705627"/>
                  </a:moveTo>
                  <a:lnTo>
                    <a:pt x="1134884" y="705627"/>
                  </a:lnTo>
                  <a:cubicBezTo>
                    <a:pt x="1121163" y="482179"/>
                    <a:pt x="980038" y="284211"/>
                    <a:pt x="852633" y="127405"/>
                  </a:cubicBezTo>
                  <a:cubicBezTo>
                    <a:pt x="1134884" y="176407"/>
                    <a:pt x="1352453" y="413576"/>
                    <a:pt x="1370093" y="705627"/>
                  </a:cubicBezTo>
                  <a:close/>
                  <a:moveTo>
                    <a:pt x="744829" y="0"/>
                  </a:moveTo>
                  <a:cubicBezTo>
                    <a:pt x="333213" y="0"/>
                    <a:pt x="0" y="333213"/>
                    <a:pt x="0" y="744829"/>
                  </a:cubicBezTo>
                  <a:cubicBezTo>
                    <a:pt x="0" y="1156445"/>
                    <a:pt x="333213" y="1489658"/>
                    <a:pt x="744829" y="1489658"/>
                  </a:cubicBezTo>
                  <a:cubicBezTo>
                    <a:pt x="1156445" y="1489658"/>
                    <a:pt x="1489658" y="1156445"/>
                    <a:pt x="1489658" y="744829"/>
                  </a:cubicBezTo>
                  <a:cubicBezTo>
                    <a:pt x="1489658" y="333213"/>
                    <a:pt x="1156445" y="0"/>
                    <a:pt x="7448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42898B-749B-F286-5830-0CAF098AB7B5}"/>
              </a:ext>
            </a:extLst>
          </p:cNvPr>
          <p:cNvCxnSpPr/>
          <p:nvPr/>
        </p:nvCxnSpPr>
        <p:spPr>
          <a:xfrm>
            <a:off x="2088992" y="3156325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5A234-C036-78BC-53B1-CBC1FAB90989}"/>
              </a:ext>
            </a:extLst>
          </p:cNvPr>
          <p:cNvCxnSpPr>
            <a:cxnSpLocks/>
          </p:cNvCxnSpPr>
          <p:nvPr/>
        </p:nvCxnSpPr>
        <p:spPr>
          <a:xfrm flipH="1">
            <a:off x="1885923" y="3273338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7869D74-238B-BE67-94DF-2970F16551B3}"/>
              </a:ext>
            </a:extLst>
          </p:cNvPr>
          <p:cNvGrpSpPr/>
          <p:nvPr/>
        </p:nvGrpSpPr>
        <p:grpSpPr>
          <a:xfrm>
            <a:off x="9524196" y="2990297"/>
            <a:ext cx="1316719" cy="1024989"/>
            <a:chOff x="2270449" y="1188097"/>
            <a:chExt cx="5467738" cy="4256315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F00C2183-080D-4480-7332-2A79191ACA8B}"/>
                </a:ext>
              </a:extLst>
            </p:cNvPr>
            <p:cNvSpPr/>
            <p:nvPr/>
          </p:nvSpPr>
          <p:spPr>
            <a:xfrm>
              <a:off x="2270449" y="1188097"/>
              <a:ext cx="4746171" cy="3732245"/>
            </a:xfrm>
            <a:prstGeom prst="roundRect">
              <a:avLst>
                <a:gd name="adj" fmla="val 7167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Top Corners Rounded 94">
              <a:extLst>
                <a:ext uri="{FF2B5EF4-FFF2-40B4-BE49-F238E27FC236}">
                  <a16:creationId xmlns:a16="http://schemas.microsoft.com/office/drawing/2014/main" id="{3001CB88-A021-4F8F-0D5D-BAB7D1540850}"/>
                </a:ext>
              </a:extLst>
            </p:cNvPr>
            <p:cNvSpPr/>
            <p:nvPr/>
          </p:nvSpPr>
          <p:spPr>
            <a:xfrm>
              <a:off x="2394857" y="1301619"/>
              <a:ext cx="4509796" cy="570723"/>
            </a:xfrm>
            <a:prstGeom prst="round2SameRect">
              <a:avLst>
                <a:gd name="adj1" fmla="val 30381"/>
                <a:gd name="adj2" fmla="val 207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9A5AB3D3-149E-BF5C-B840-D818D400D79F}"/>
                </a:ext>
              </a:extLst>
            </p:cNvPr>
            <p:cNvSpPr/>
            <p:nvPr/>
          </p:nvSpPr>
          <p:spPr>
            <a:xfrm>
              <a:off x="3172410" y="1393372"/>
              <a:ext cx="2376195" cy="35456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1129BA0-9CFA-4DE9-CBCA-BFA763A3A5EE}"/>
                </a:ext>
              </a:extLst>
            </p:cNvPr>
            <p:cNvSpPr/>
            <p:nvPr/>
          </p:nvSpPr>
          <p:spPr>
            <a:xfrm>
              <a:off x="2541039" y="1397257"/>
              <a:ext cx="379445" cy="3794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Graphic 13" descr="World with solid fill">
              <a:extLst>
                <a:ext uri="{FF2B5EF4-FFF2-40B4-BE49-F238E27FC236}">
                  <a16:creationId xmlns:a16="http://schemas.microsoft.com/office/drawing/2014/main" id="{2AACAF03-F13E-60BF-F2EC-E58E0E926C91}"/>
                </a:ext>
              </a:extLst>
            </p:cNvPr>
            <p:cNvSpPr/>
            <p:nvPr/>
          </p:nvSpPr>
          <p:spPr>
            <a:xfrm>
              <a:off x="5483750" y="3353989"/>
              <a:ext cx="2254437" cy="2090423"/>
            </a:xfrm>
            <a:custGeom>
              <a:avLst/>
              <a:gdLst>
                <a:gd name="connsiteX0" fmla="*/ 852633 w 1489657"/>
                <a:gd name="connsiteY0" fmla="*/ 1362253 h 1489657"/>
                <a:gd name="connsiteX1" fmla="*/ 1134884 w 1489657"/>
                <a:gd name="connsiteY1" fmla="*/ 784030 h 1489657"/>
                <a:gd name="connsiteX2" fmla="*/ 1370093 w 1489657"/>
                <a:gd name="connsiteY2" fmla="*/ 784030 h 1489657"/>
                <a:gd name="connsiteX3" fmla="*/ 852633 w 1489657"/>
                <a:gd name="connsiteY3" fmla="*/ 1362253 h 1489657"/>
                <a:gd name="connsiteX4" fmla="*/ 119565 w 1489657"/>
                <a:gd name="connsiteY4" fmla="*/ 784030 h 1489657"/>
                <a:gd name="connsiteX5" fmla="*/ 354774 w 1489657"/>
                <a:gd name="connsiteY5" fmla="*/ 784030 h 1489657"/>
                <a:gd name="connsiteX6" fmla="*/ 637025 w 1489657"/>
                <a:gd name="connsiteY6" fmla="*/ 1362253 h 1489657"/>
                <a:gd name="connsiteX7" fmla="*/ 119565 w 1489657"/>
                <a:gd name="connsiteY7" fmla="*/ 784030 h 1489657"/>
                <a:gd name="connsiteX8" fmla="*/ 637025 w 1489657"/>
                <a:gd name="connsiteY8" fmla="*/ 127405 h 1489657"/>
                <a:gd name="connsiteX9" fmla="*/ 354774 w 1489657"/>
                <a:gd name="connsiteY9" fmla="*/ 705627 h 1489657"/>
                <a:gd name="connsiteX10" fmla="*/ 119565 w 1489657"/>
                <a:gd name="connsiteY10" fmla="*/ 705627 h 1489657"/>
                <a:gd name="connsiteX11" fmla="*/ 637025 w 1489657"/>
                <a:gd name="connsiteY11" fmla="*/ 127405 h 1489657"/>
                <a:gd name="connsiteX12" fmla="*/ 784030 w 1489657"/>
                <a:gd name="connsiteY12" fmla="*/ 784030 h 1489657"/>
                <a:gd name="connsiteX13" fmla="*/ 1056481 w 1489657"/>
                <a:gd name="connsiteY13" fmla="*/ 784030 h 1489657"/>
                <a:gd name="connsiteX14" fmla="*/ 784030 w 1489657"/>
                <a:gd name="connsiteY14" fmla="*/ 1323051 h 1489657"/>
                <a:gd name="connsiteX15" fmla="*/ 784030 w 1489657"/>
                <a:gd name="connsiteY15" fmla="*/ 784030 h 1489657"/>
                <a:gd name="connsiteX16" fmla="*/ 705627 w 1489657"/>
                <a:gd name="connsiteY16" fmla="*/ 784030 h 1489657"/>
                <a:gd name="connsiteX17" fmla="*/ 705627 w 1489657"/>
                <a:gd name="connsiteY17" fmla="*/ 1323051 h 1489657"/>
                <a:gd name="connsiteX18" fmla="*/ 433177 w 1489657"/>
                <a:gd name="connsiteY18" fmla="*/ 784030 h 1489657"/>
                <a:gd name="connsiteX19" fmla="*/ 705627 w 1489657"/>
                <a:gd name="connsiteY19" fmla="*/ 784030 h 1489657"/>
                <a:gd name="connsiteX20" fmla="*/ 784030 w 1489657"/>
                <a:gd name="connsiteY20" fmla="*/ 166606 h 1489657"/>
                <a:gd name="connsiteX21" fmla="*/ 1056481 w 1489657"/>
                <a:gd name="connsiteY21" fmla="*/ 705627 h 1489657"/>
                <a:gd name="connsiteX22" fmla="*/ 784030 w 1489657"/>
                <a:gd name="connsiteY22" fmla="*/ 705627 h 1489657"/>
                <a:gd name="connsiteX23" fmla="*/ 784030 w 1489657"/>
                <a:gd name="connsiteY23" fmla="*/ 166606 h 1489657"/>
                <a:gd name="connsiteX24" fmla="*/ 705627 w 1489657"/>
                <a:gd name="connsiteY24" fmla="*/ 705627 h 1489657"/>
                <a:gd name="connsiteX25" fmla="*/ 433177 w 1489657"/>
                <a:gd name="connsiteY25" fmla="*/ 705627 h 1489657"/>
                <a:gd name="connsiteX26" fmla="*/ 705627 w 1489657"/>
                <a:gd name="connsiteY26" fmla="*/ 166606 h 1489657"/>
                <a:gd name="connsiteX27" fmla="*/ 705627 w 1489657"/>
                <a:gd name="connsiteY27" fmla="*/ 705627 h 1489657"/>
                <a:gd name="connsiteX28" fmla="*/ 1370093 w 1489657"/>
                <a:gd name="connsiteY28" fmla="*/ 705627 h 1489657"/>
                <a:gd name="connsiteX29" fmla="*/ 1134884 w 1489657"/>
                <a:gd name="connsiteY29" fmla="*/ 705627 h 1489657"/>
                <a:gd name="connsiteX30" fmla="*/ 852633 w 1489657"/>
                <a:gd name="connsiteY30" fmla="*/ 127405 h 1489657"/>
                <a:gd name="connsiteX31" fmla="*/ 1370093 w 1489657"/>
                <a:gd name="connsiteY31" fmla="*/ 705627 h 1489657"/>
                <a:gd name="connsiteX32" fmla="*/ 744829 w 1489657"/>
                <a:gd name="connsiteY32" fmla="*/ 0 h 1489657"/>
                <a:gd name="connsiteX33" fmla="*/ 0 w 1489657"/>
                <a:gd name="connsiteY33" fmla="*/ 744829 h 1489657"/>
                <a:gd name="connsiteX34" fmla="*/ 744829 w 1489657"/>
                <a:gd name="connsiteY34" fmla="*/ 1489658 h 1489657"/>
                <a:gd name="connsiteX35" fmla="*/ 1489658 w 1489657"/>
                <a:gd name="connsiteY35" fmla="*/ 744829 h 1489657"/>
                <a:gd name="connsiteX36" fmla="*/ 744829 w 1489657"/>
                <a:gd name="connsiteY36" fmla="*/ 0 h 148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89657" h="1489657">
                  <a:moveTo>
                    <a:pt x="852633" y="1362253"/>
                  </a:moveTo>
                  <a:cubicBezTo>
                    <a:pt x="980038" y="1205447"/>
                    <a:pt x="1121163" y="1007479"/>
                    <a:pt x="1134884" y="784030"/>
                  </a:cubicBezTo>
                  <a:lnTo>
                    <a:pt x="1370093" y="784030"/>
                  </a:lnTo>
                  <a:cubicBezTo>
                    <a:pt x="1352453" y="1076082"/>
                    <a:pt x="1134884" y="1313251"/>
                    <a:pt x="852633" y="1362253"/>
                  </a:cubicBezTo>
                  <a:close/>
                  <a:moveTo>
                    <a:pt x="119565" y="784030"/>
                  </a:moveTo>
                  <a:lnTo>
                    <a:pt x="354774" y="784030"/>
                  </a:lnTo>
                  <a:cubicBezTo>
                    <a:pt x="370454" y="1007479"/>
                    <a:pt x="509620" y="1205447"/>
                    <a:pt x="637025" y="1362253"/>
                  </a:cubicBezTo>
                  <a:cubicBezTo>
                    <a:pt x="354774" y="1313251"/>
                    <a:pt x="137205" y="1076082"/>
                    <a:pt x="119565" y="784030"/>
                  </a:cubicBezTo>
                  <a:close/>
                  <a:moveTo>
                    <a:pt x="637025" y="127405"/>
                  </a:moveTo>
                  <a:cubicBezTo>
                    <a:pt x="509620" y="284211"/>
                    <a:pt x="368494" y="482179"/>
                    <a:pt x="354774" y="705627"/>
                  </a:cubicBezTo>
                  <a:lnTo>
                    <a:pt x="119565" y="705627"/>
                  </a:lnTo>
                  <a:cubicBezTo>
                    <a:pt x="137205" y="413576"/>
                    <a:pt x="354774" y="176407"/>
                    <a:pt x="637025" y="127405"/>
                  </a:cubicBezTo>
                  <a:close/>
                  <a:moveTo>
                    <a:pt x="784030" y="784030"/>
                  </a:moveTo>
                  <a:lnTo>
                    <a:pt x="1056481" y="784030"/>
                  </a:lnTo>
                  <a:cubicBezTo>
                    <a:pt x="1040800" y="985918"/>
                    <a:pt x="909475" y="1168205"/>
                    <a:pt x="784030" y="1323051"/>
                  </a:cubicBezTo>
                  <a:lnTo>
                    <a:pt x="784030" y="784030"/>
                  </a:lnTo>
                  <a:close/>
                  <a:moveTo>
                    <a:pt x="705627" y="784030"/>
                  </a:moveTo>
                  <a:lnTo>
                    <a:pt x="705627" y="1323051"/>
                  </a:lnTo>
                  <a:cubicBezTo>
                    <a:pt x="580183" y="1168205"/>
                    <a:pt x="448857" y="985918"/>
                    <a:pt x="433177" y="784030"/>
                  </a:cubicBezTo>
                  <a:lnTo>
                    <a:pt x="705627" y="784030"/>
                  </a:lnTo>
                  <a:close/>
                  <a:moveTo>
                    <a:pt x="784030" y="166606"/>
                  </a:moveTo>
                  <a:cubicBezTo>
                    <a:pt x="909475" y="321452"/>
                    <a:pt x="1040800" y="501779"/>
                    <a:pt x="1056481" y="705627"/>
                  </a:cubicBezTo>
                  <a:lnTo>
                    <a:pt x="784030" y="705627"/>
                  </a:lnTo>
                  <a:lnTo>
                    <a:pt x="784030" y="166606"/>
                  </a:lnTo>
                  <a:close/>
                  <a:moveTo>
                    <a:pt x="705627" y="705627"/>
                  </a:moveTo>
                  <a:lnTo>
                    <a:pt x="433177" y="705627"/>
                  </a:lnTo>
                  <a:cubicBezTo>
                    <a:pt x="448857" y="503740"/>
                    <a:pt x="580183" y="321452"/>
                    <a:pt x="705627" y="166606"/>
                  </a:cubicBezTo>
                  <a:lnTo>
                    <a:pt x="705627" y="705627"/>
                  </a:lnTo>
                  <a:close/>
                  <a:moveTo>
                    <a:pt x="1370093" y="705627"/>
                  </a:moveTo>
                  <a:lnTo>
                    <a:pt x="1134884" y="705627"/>
                  </a:lnTo>
                  <a:cubicBezTo>
                    <a:pt x="1121163" y="482179"/>
                    <a:pt x="980038" y="284211"/>
                    <a:pt x="852633" y="127405"/>
                  </a:cubicBezTo>
                  <a:cubicBezTo>
                    <a:pt x="1134884" y="176407"/>
                    <a:pt x="1352453" y="413576"/>
                    <a:pt x="1370093" y="705627"/>
                  </a:cubicBezTo>
                  <a:close/>
                  <a:moveTo>
                    <a:pt x="744829" y="0"/>
                  </a:moveTo>
                  <a:cubicBezTo>
                    <a:pt x="333213" y="0"/>
                    <a:pt x="0" y="333213"/>
                    <a:pt x="0" y="744829"/>
                  </a:cubicBezTo>
                  <a:cubicBezTo>
                    <a:pt x="0" y="1156445"/>
                    <a:pt x="333213" y="1489658"/>
                    <a:pt x="744829" y="1489658"/>
                  </a:cubicBezTo>
                  <a:cubicBezTo>
                    <a:pt x="1156445" y="1489658"/>
                    <a:pt x="1489658" y="1156445"/>
                    <a:pt x="1489658" y="744829"/>
                  </a:cubicBezTo>
                  <a:cubicBezTo>
                    <a:pt x="1489658" y="333213"/>
                    <a:pt x="1156445" y="0"/>
                    <a:pt x="7448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E6B19F-1FCD-440A-99C2-B0EC9309B102}"/>
              </a:ext>
            </a:extLst>
          </p:cNvPr>
          <p:cNvGrpSpPr/>
          <p:nvPr/>
        </p:nvGrpSpPr>
        <p:grpSpPr>
          <a:xfrm>
            <a:off x="9664865" y="3523387"/>
            <a:ext cx="645975" cy="887277"/>
            <a:chOff x="8963490" y="4461817"/>
            <a:chExt cx="716864" cy="98464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064EE45-422E-F62F-233A-BD2FE4ABB315}"/>
                </a:ext>
              </a:extLst>
            </p:cNvPr>
            <p:cNvGrpSpPr/>
            <p:nvPr/>
          </p:nvGrpSpPr>
          <p:grpSpPr>
            <a:xfrm>
              <a:off x="8963490" y="4461817"/>
              <a:ext cx="498287" cy="800666"/>
              <a:chOff x="1165225" y="2790826"/>
              <a:chExt cx="557212" cy="895350"/>
            </a:xfrm>
            <a:solidFill>
              <a:srgbClr val="ED7D31"/>
            </a:solidFill>
          </p:grpSpPr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2B21CAC3-C421-D6B4-548B-DD1C8E0EE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Freeform 5">
                <a:extLst>
                  <a:ext uri="{FF2B5EF4-FFF2-40B4-BE49-F238E27FC236}">
                    <a16:creationId xmlns:a16="http://schemas.microsoft.com/office/drawing/2014/main" id="{68B0EF2F-3F4E-FEE0-DF40-49E241EC6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F473F414-F218-D5F6-49EE-91964CFEE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34803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9"/>
                      <a:pt x="113" y="18"/>
                      <a:pt x="73" y="18"/>
                    </a:cubicBezTo>
                    <a:cubicBezTo>
                      <a:pt x="33" y="18"/>
                      <a:pt x="0" y="9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8BFAA285-EE64-B100-962A-2B5D198B6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F17BEE13-99D4-0402-B7DC-0D88633B8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id="{F194EA90-6AB2-AA6C-147E-6AEBA838C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101976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Freeform 10">
                <a:extLst>
                  <a:ext uri="{FF2B5EF4-FFF2-40B4-BE49-F238E27FC236}">
                    <a16:creationId xmlns:a16="http://schemas.microsoft.com/office/drawing/2014/main" id="{E626A239-F833-4490-90CC-31C421BD2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Freeform 11">
                <a:extLst>
                  <a:ext uri="{FF2B5EF4-FFF2-40B4-BE49-F238E27FC236}">
                    <a16:creationId xmlns:a16="http://schemas.microsoft.com/office/drawing/2014/main" id="{3F3027F4-B614-5275-A655-81062A1A9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Freeform 12">
                <a:extLst>
                  <a:ext uri="{FF2B5EF4-FFF2-40B4-BE49-F238E27FC236}">
                    <a16:creationId xmlns:a16="http://schemas.microsoft.com/office/drawing/2014/main" id="{ABA892B2-1873-A27F-3F78-7EAE1E4F5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85908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3158417-DFBA-99AD-78AB-4C719B7272F6}"/>
                </a:ext>
              </a:extLst>
            </p:cNvPr>
            <p:cNvGrpSpPr/>
            <p:nvPr/>
          </p:nvGrpSpPr>
          <p:grpSpPr>
            <a:xfrm>
              <a:off x="9182067" y="4645797"/>
              <a:ext cx="498287" cy="800666"/>
              <a:chOff x="1165225" y="2790826"/>
              <a:chExt cx="557212" cy="895350"/>
            </a:xfrm>
            <a:solidFill>
              <a:srgbClr val="ED7D31"/>
            </a:solidFill>
          </p:grpSpPr>
          <p:sp>
            <p:nvSpPr>
              <p:cNvPr id="69" name="Freeform 13">
                <a:extLst>
                  <a:ext uri="{FF2B5EF4-FFF2-40B4-BE49-F238E27FC236}">
                    <a16:creationId xmlns:a16="http://schemas.microsoft.com/office/drawing/2014/main" id="{71457B43-5DAC-72E4-0B08-F593D5D02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63883901-E536-0F76-3EB0-3F97F5DA9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Freeform 6">
                <a:extLst>
                  <a:ext uri="{FF2B5EF4-FFF2-40B4-BE49-F238E27FC236}">
                    <a16:creationId xmlns:a16="http://schemas.microsoft.com/office/drawing/2014/main" id="{7127FE47-6863-E8BB-992D-8AF57C6B7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34803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9"/>
                      <a:pt x="113" y="18"/>
                      <a:pt x="73" y="18"/>
                    </a:cubicBezTo>
                    <a:cubicBezTo>
                      <a:pt x="33" y="18"/>
                      <a:pt x="0" y="9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" name="Freeform 7">
                <a:extLst>
                  <a:ext uri="{FF2B5EF4-FFF2-40B4-BE49-F238E27FC236}">
                    <a16:creationId xmlns:a16="http://schemas.microsoft.com/office/drawing/2014/main" id="{F496862C-9724-FF4E-9D37-EBF6789E7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7F136D26-088E-AEA2-2ADA-1FFE189C2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4" name="Freeform 9">
                <a:extLst>
                  <a:ext uri="{FF2B5EF4-FFF2-40B4-BE49-F238E27FC236}">
                    <a16:creationId xmlns:a16="http://schemas.microsoft.com/office/drawing/2014/main" id="{487ED407-E8DE-FF11-ABC1-E7A0B5CF3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101976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id="{B98EBABC-4A30-3CD6-0B71-D1F7638B2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11">
                <a:extLst>
                  <a:ext uri="{FF2B5EF4-FFF2-40B4-BE49-F238E27FC236}">
                    <a16:creationId xmlns:a16="http://schemas.microsoft.com/office/drawing/2014/main" id="{284B0DA3-6066-13C0-C60D-CBD7691A5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12">
                <a:extLst>
                  <a:ext uri="{FF2B5EF4-FFF2-40B4-BE49-F238E27FC236}">
                    <a16:creationId xmlns:a16="http://schemas.microsoft.com/office/drawing/2014/main" id="{430BF2D1-E07E-049B-D209-6FBB95A2A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85908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CF608A6-0C49-15B0-6DC1-8836310E7B5A}"/>
              </a:ext>
            </a:extLst>
          </p:cNvPr>
          <p:cNvSpPr txBox="1"/>
          <p:nvPr/>
        </p:nvSpPr>
        <p:spPr>
          <a:xfrm>
            <a:off x="9522897" y="4444690"/>
            <a:ext cx="1185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/>
              <a:t>specializes</a:t>
            </a:r>
            <a:br>
              <a:rPr lang="en-US" sz="1600" i="1"/>
            </a:br>
            <a:r>
              <a:rPr lang="en-US" sz="1600" i="1"/>
              <a:t> data-views </a:t>
            </a:r>
            <a:endParaRPr lang="en-US" i="1"/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4CE03135-43B9-0446-6EF0-774BC6EE235B}"/>
              </a:ext>
            </a:extLst>
          </p:cNvPr>
          <p:cNvSpPr/>
          <p:nvPr/>
        </p:nvSpPr>
        <p:spPr>
          <a:xfrm rot="16200000">
            <a:off x="2977093" y="4033144"/>
            <a:ext cx="183253" cy="2365592"/>
          </a:xfrm>
          <a:prstGeom prst="leftBrace">
            <a:avLst>
              <a:gd name="adj1" fmla="val 2316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1CC5D242-81C6-3936-47AC-F606DA51CCFA}"/>
              </a:ext>
            </a:extLst>
          </p:cNvPr>
          <p:cNvSpPr/>
          <p:nvPr/>
        </p:nvSpPr>
        <p:spPr>
          <a:xfrm rot="16200000">
            <a:off x="5502550" y="4036777"/>
            <a:ext cx="183253" cy="2365592"/>
          </a:xfrm>
          <a:prstGeom prst="leftBrace">
            <a:avLst>
              <a:gd name="adj1" fmla="val 2316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CCB055B9-B584-10F7-766A-7A1AA4A88CE4}"/>
              </a:ext>
            </a:extLst>
          </p:cNvPr>
          <p:cNvSpPr/>
          <p:nvPr/>
        </p:nvSpPr>
        <p:spPr>
          <a:xfrm rot="16200000">
            <a:off x="8807739" y="3268129"/>
            <a:ext cx="167953" cy="3909757"/>
          </a:xfrm>
          <a:prstGeom prst="leftBrace">
            <a:avLst>
              <a:gd name="adj1" fmla="val 2316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BFC299-E29C-BA23-0429-F678D746B4F7}"/>
              </a:ext>
            </a:extLst>
          </p:cNvPr>
          <p:cNvSpPr txBox="1"/>
          <p:nvPr/>
        </p:nvSpPr>
        <p:spPr>
          <a:xfrm>
            <a:off x="2705790" y="5545819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input</a:t>
            </a:r>
            <a:br>
              <a:rPr lang="en-US"/>
            </a:br>
            <a:r>
              <a:rPr lang="en-US"/>
              <a:t>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260648C-FF99-D3C9-F60C-48441AD7B804}"/>
              </a:ext>
            </a:extLst>
          </p:cNvPr>
          <p:cNvSpPr txBox="1"/>
          <p:nvPr/>
        </p:nvSpPr>
        <p:spPr>
          <a:xfrm>
            <a:off x="4982149" y="5684318"/>
            <a:ext cx="122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(meta)data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107211-532B-0237-F35A-F8668DF5ADF7}"/>
              </a:ext>
            </a:extLst>
          </p:cNvPr>
          <p:cNvSpPr txBox="1"/>
          <p:nvPr/>
        </p:nvSpPr>
        <p:spPr>
          <a:xfrm>
            <a:off x="7534505" y="5494826"/>
            <a:ext cx="317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output: </a:t>
            </a:r>
            <a:br>
              <a:rPr lang="en-US"/>
            </a:br>
            <a:r>
              <a:rPr lang="en-US"/>
              <a:t>exchange/query/representation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335658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>
            <a:extLst>
              <a:ext uri="{FF2B5EF4-FFF2-40B4-BE49-F238E27FC236}">
                <a16:creationId xmlns:a16="http://schemas.microsoft.com/office/drawing/2014/main" id="{B10BF335-EFDC-4C71-994C-7F35F492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DataPLANT metadata tool chain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3848A4-A5E4-8FD4-EC2B-EA0B8382F434}"/>
              </a:ext>
            </a:extLst>
          </p:cNvPr>
          <p:cNvGrpSpPr/>
          <p:nvPr/>
        </p:nvGrpSpPr>
        <p:grpSpPr>
          <a:xfrm>
            <a:off x="631382" y="1145824"/>
            <a:ext cx="9960948" cy="5210526"/>
            <a:chOff x="631381" y="1145823"/>
            <a:chExt cx="10421004" cy="5451179"/>
          </a:xfrm>
        </p:grpSpPr>
        <p:sp>
          <p:nvSpPr>
            <p:cNvPr id="4" name="Textfeld 26">
              <a:extLst>
                <a:ext uri="{FF2B5EF4-FFF2-40B4-BE49-F238E27FC236}">
                  <a16:creationId xmlns:a16="http://schemas.microsoft.com/office/drawing/2014/main" id="{899EC80C-1587-478F-A946-56A0154F11F9}"/>
                </a:ext>
              </a:extLst>
            </p:cNvPr>
            <p:cNvSpPr txBox="1"/>
            <p:nvPr/>
          </p:nvSpPr>
          <p:spPr>
            <a:xfrm>
              <a:off x="7328481" y="4131169"/>
              <a:ext cx="1874324" cy="559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Swate</a:t>
              </a: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Ontology DB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(MySQL/MariaDB)</a:t>
              </a:r>
            </a:p>
          </p:txBody>
        </p:sp>
        <p:grpSp>
          <p:nvGrpSpPr>
            <p:cNvPr id="5" name="Grafik 4">
              <a:extLst>
                <a:ext uri="{FF2B5EF4-FFF2-40B4-BE49-F238E27FC236}">
                  <a16:creationId xmlns:a16="http://schemas.microsoft.com/office/drawing/2014/main" id="{5BABD93C-D6AB-4F7C-AEF8-8B98DBECFA24}"/>
                </a:ext>
              </a:extLst>
            </p:cNvPr>
            <p:cNvGrpSpPr/>
            <p:nvPr/>
          </p:nvGrpSpPr>
          <p:grpSpPr>
            <a:xfrm>
              <a:off x="7911245" y="3105547"/>
              <a:ext cx="833431" cy="1135571"/>
              <a:chOff x="882679" y="1943319"/>
              <a:chExt cx="1476223" cy="1676375"/>
            </a:xfrm>
            <a:solidFill>
              <a:schemeClr val="accent3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0A0A075-813B-4B18-8830-580993C0F085}"/>
                  </a:ext>
                </a:extLst>
              </p:cNvPr>
              <p:cNvSpPr/>
              <p:nvPr/>
            </p:nvSpPr>
            <p:spPr>
              <a:xfrm>
                <a:off x="976073" y="2046810"/>
                <a:ext cx="1104155" cy="1257794"/>
              </a:xfrm>
              <a:custGeom>
                <a:avLst/>
                <a:gdLst>
                  <a:gd name="connsiteX0" fmla="*/ 92189 w 1104155"/>
                  <a:gd name="connsiteY0" fmla="*/ 615469 h 1257794"/>
                  <a:gd name="connsiteX1" fmla="*/ 92339 w 1104155"/>
                  <a:gd name="connsiteY1" fmla="*/ 612048 h 1257794"/>
                  <a:gd name="connsiteX2" fmla="*/ 92189 w 1104155"/>
                  <a:gd name="connsiteY2" fmla="*/ 612048 h 1257794"/>
                  <a:gd name="connsiteX3" fmla="*/ 92189 w 1104155"/>
                  <a:gd name="connsiteY3" fmla="*/ 407975 h 1257794"/>
                  <a:gd name="connsiteX4" fmla="*/ 552078 w 1104155"/>
                  <a:gd name="connsiteY4" fmla="*/ 525321 h 1257794"/>
                  <a:gd name="connsiteX5" fmla="*/ 1012720 w 1104155"/>
                  <a:gd name="connsiteY5" fmla="*/ 407462 h 1257794"/>
                  <a:gd name="connsiteX6" fmla="*/ 1012720 w 1104155"/>
                  <a:gd name="connsiteY6" fmla="*/ 612048 h 1257794"/>
                  <a:gd name="connsiteX7" fmla="*/ 1012569 w 1104155"/>
                  <a:gd name="connsiteY7" fmla="*/ 612048 h 1257794"/>
                  <a:gd name="connsiteX8" fmla="*/ 1012720 w 1104155"/>
                  <a:gd name="connsiteY8" fmla="*/ 615469 h 1257794"/>
                  <a:gd name="connsiteX9" fmla="*/ 1012117 w 1104155"/>
                  <a:gd name="connsiteY9" fmla="*/ 623338 h 1257794"/>
                  <a:gd name="connsiteX10" fmla="*/ 1104155 w 1104155"/>
                  <a:gd name="connsiteY10" fmla="*/ 623338 h 1257794"/>
                  <a:gd name="connsiteX11" fmla="*/ 1104155 w 1104155"/>
                  <a:gd name="connsiteY11" fmla="*/ 259325 h 1257794"/>
                  <a:gd name="connsiteX12" fmla="*/ 1104155 w 1104155"/>
                  <a:gd name="connsiteY12" fmla="*/ 259325 h 1257794"/>
                  <a:gd name="connsiteX13" fmla="*/ 552078 w 1104155"/>
                  <a:gd name="connsiteY13" fmla="*/ 0 h 1257794"/>
                  <a:gd name="connsiteX14" fmla="*/ 0 w 1104155"/>
                  <a:gd name="connsiteY14" fmla="*/ 262746 h 1257794"/>
                  <a:gd name="connsiteX15" fmla="*/ 0 w 1104155"/>
                  <a:gd name="connsiteY15" fmla="*/ 995049 h 1257794"/>
                  <a:gd name="connsiteX16" fmla="*/ 0 w 1104155"/>
                  <a:gd name="connsiteY16" fmla="*/ 995049 h 1257794"/>
                  <a:gd name="connsiteX17" fmla="*/ 0 w 1104155"/>
                  <a:gd name="connsiteY17" fmla="*/ 995220 h 1257794"/>
                  <a:gd name="connsiteX18" fmla="*/ 552078 w 1104155"/>
                  <a:gd name="connsiteY18" fmla="*/ 1257795 h 1257794"/>
                  <a:gd name="connsiteX19" fmla="*/ 555392 w 1104155"/>
                  <a:gd name="connsiteY19" fmla="*/ 1257795 h 1257794"/>
                  <a:gd name="connsiteX20" fmla="*/ 555392 w 1104155"/>
                  <a:gd name="connsiteY20" fmla="*/ 1153107 h 1257794"/>
                  <a:gd name="connsiteX21" fmla="*/ 552379 w 1104155"/>
                  <a:gd name="connsiteY21" fmla="*/ 1153107 h 1257794"/>
                  <a:gd name="connsiteX22" fmla="*/ 92038 w 1104155"/>
                  <a:gd name="connsiteY22" fmla="*/ 995049 h 1257794"/>
                  <a:gd name="connsiteX23" fmla="*/ 92189 w 1104155"/>
                  <a:gd name="connsiteY23" fmla="*/ 991627 h 1257794"/>
                  <a:gd name="connsiteX24" fmla="*/ 92038 w 1104155"/>
                  <a:gd name="connsiteY24" fmla="*/ 991627 h 1257794"/>
                  <a:gd name="connsiteX25" fmla="*/ 92038 w 1104155"/>
                  <a:gd name="connsiteY25" fmla="*/ 760869 h 1257794"/>
                  <a:gd name="connsiteX26" fmla="*/ 551927 w 1104155"/>
                  <a:gd name="connsiteY26" fmla="*/ 878215 h 1257794"/>
                  <a:gd name="connsiteX27" fmla="*/ 555241 w 1104155"/>
                  <a:gd name="connsiteY27" fmla="*/ 878215 h 1257794"/>
                  <a:gd name="connsiteX28" fmla="*/ 555241 w 1104155"/>
                  <a:gd name="connsiteY28" fmla="*/ 773527 h 1257794"/>
                  <a:gd name="connsiteX29" fmla="*/ 552228 w 1104155"/>
                  <a:gd name="connsiteY29" fmla="*/ 773527 h 1257794"/>
                  <a:gd name="connsiteX30" fmla="*/ 92189 w 1104155"/>
                  <a:gd name="connsiteY30" fmla="*/ 615469 h 1257794"/>
                  <a:gd name="connsiteX31" fmla="*/ 552379 w 1104155"/>
                  <a:gd name="connsiteY31" fmla="*/ 104517 h 1257794"/>
                  <a:gd name="connsiteX32" fmla="*/ 1012720 w 1104155"/>
                  <a:gd name="connsiteY32" fmla="*/ 262575 h 1257794"/>
                  <a:gd name="connsiteX33" fmla="*/ 552379 w 1104155"/>
                  <a:gd name="connsiteY33" fmla="*/ 420633 h 1257794"/>
                  <a:gd name="connsiteX34" fmla="*/ 92189 w 1104155"/>
                  <a:gd name="connsiteY34" fmla="*/ 262575 h 1257794"/>
                  <a:gd name="connsiteX35" fmla="*/ 552379 w 1104155"/>
                  <a:gd name="connsiteY35" fmla="*/ 104517 h 1257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04155" h="1257794">
                    <a:moveTo>
                      <a:pt x="92189" y="615469"/>
                    </a:moveTo>
                    <a:cubicBezTo>
                      <a:pt x="92189" y="614272"/>
                      <a:pt x="92189" y="613245"/>
                      <a:pt x="92339" y="612048"/>
                    </a:cubicBezTo>
                    <a:lnTo>
                      <a:pt x="92189" y="612048"/>
                    </a:lnTo>
                    <a:lnTo>
                      <a:pt x="92189" y="407975"/>
                    </a:lnTo>
                    <a:cubicBezTo>
                      <a:pt x="191156" y="478622"/>
                      <a:pt x="360169" y="525321"/>
                      <a:pt x="552078" y="525321"/>
                    </a:cubicBezTo>
                    <a:cubicBezTo>
                      <a:pt x="744439" y="525321"/>
                      <a:pt x="913903" y="478451"/>
                      <a:pt x="1012720" y="407462"/>
                    </a:cubicBezTo>
                    <a:lnTo>
                      <a:pt x="1012720" y="612048"/>
                    </a:lnTo>
                    <a:lnTo>
                      <a:pt x="1012569" y="612048"/>
                    </a:lnTo>
                    <a:cubicBezTo>
                      <a:pt x="1012569" y="613245"/>
                      <a:pt x="1012720" y="614272"/>
                      <a:pt x="1012720" y="615469"/>
                    </a:cubicBezTo>
                    <a:cubicBezTo>
                      <a:pt x="1012720" y="618035"/>
                      <a:pt x="1012569" y="620772"/>
                      <a:pt x="1012117" y="623338"/>
                    </a:cubicBezTo>
                    <a:lnTo>
                      <a:pt x="1104155" y="623338"/>
                    </a:lnTo>
                    <a:lnTo>
                      <a:pt x="1104155" y="259325"/>
                    </a:lnTo>
                    <a:lnTo>
                      <a:pt x="1104155" y="259325"/>
                    </a:lnTo>
                    <a:cubicBezTo>
                      <a:pt x="1100389" y="115807"/>
                      <a:pt x="854704" y="0"/>
                      <a:pt x="552078" y="0"/>
                    </a:cubicBezTo>
                    <a:cubicBezTo>
                      <a:pt x="247192" y="0"/>
                      <a:pt x="0" y="117688"/>
                      <a:pt x="0" y="262746"/>
                    </a:cubicBezTo>
                    <a:lnTo>
                      <a:pt x="0" y="995049"/>
                    </a:lnTo>
                    <a:lnTo>
                      <a:pt x="0" y="995049"/>
                    </a:lnTo>
                    <a:cubicBezTo>
                      <a:pt x="0" y="995049"/>
                      <a:pt x="0" y="995049"/>
                      <a:pt x="0" y="995220"/>
                    </a:cubicBezTo>
                    <a:cubicBezTo>
                      <a:pt x="0" y="1140277"/>
                      <a:pt x="247192" y="1257795"/>
                      <a:pt x="552078" y="1257795"/>
                    </a:cubicBezTo>
                    <a:cubicBezTo>
                      <a:pt x="553132" y="1257795"/>
                      <a:pt x="554337" y="1257795"/>
                      <a:pt x="555392" y="1257795"/>
                    </a:cubicBezTo>
                    <a:lnTo>
                      <a:pt x="555392" y="1153107"/>
                    </a:lnTo>
                    <a:cubicBezTo>
                      <a:pt x="554337" y="1153107"/>
                      <a:pt x="553433" y="1153107"/>
                      <a:pt x="552379" y="1153107"/>
                    </a:cubicBezTo>
                    <a:cubicBezTo>
                      <a:pt x="298107" y="1153107"/>
                      <a:pt x="92038" y="1082288"/>
                      <a:pt x="92038" y="995049"/>
                    </a:cubicBezTo>
                    <a:cubicBezTo>
                      <a:pt x="92038" y="993851"/>
                      <a:pt x="92038" y="992825"/>
                      <a:pt x="92189" y="991627"/>
                    </a:cubicBezTo>
                    <a:lnTo>
                      <a:pt x="92038" y="991627"/>
                    </a:lnTo>
                    <a:lnTo>
                      <a:pt x="92038" y="760869"/>
                    </a:lnTo>
                    <a:cubicBezTo>
                      <a:pt x="191005" y="831516"/>
                      <a:pt x="360018" y="878215"/>
                      <a:pt x="551927" y="878215"/>
                    </a:cubicBezTo>
                    <a:cubicBezTo>
                      <a:pt x="552981" y="878215"/>
                      <a:pt x="554187" y="878215"/>
                      <a:pt x="555241" y="878215"/>
                    </a:cubicBezTo>
                    <a:lnTo>
                      <a:pt x="555241" y="773527"/>
                    </a:lnTo>
                    <a:cubicBezTo>
                      <a:pt x="554187" y="773527"/>
                      <a:pt x="553283" y="773527"/>
                      <a:pt x="552228" y="773527"/>
                    </a:cubicBezTo>
                    <a:cubicBezTo>
                      <a:pt x="298258" y="773356"/>
                      <a:pt x="92189" y="702709"/>
                      <a:pt x="92189" y="615469"/>
                    </a:cubicBezTo>
                    <a:close/>
                    <a:moveTo>
                      <a:pt x="552379" y="104517"/>
                    </a:moveTo>
                    <a:cubicBezTo>
                      <a:pt x="806651" y="104517"/>
                      <a:pt x="1012720" y="175335"/>
                      <a:pt x="1012720" y="262575"/>
                    </a:cubicBezTo>
                    <a:cubicBezTo>
                      <a:pt x="1012720" y="349815"/>
                      <a:pt x="806651" y="420633"/>
                      <a:pt x="552379" y="420633"/>
                    </a:cubicBezTo>
                    <a:cubicBezTo>
                      <a:pt x="298258" y="420633"/>
                      <a:pt x="92189" y="349815"/>
                      <a:pt x="92189" y="262575"/>
                    </a:cubicBezTo>
                    <a:cubicBezTo>
                      <a:pt x="92189" y="175335"/>
                      <a:pt x="298258" y="104517"/>
                      <a:pt x="552379" y="104517"/>
                    </a:cubicBez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270531A-6896-4681-964C-8F4C8A152860}"/>
                  </a:ext>
                </a:extLst>
              </p:cNvPr>
              <p:cNvSpPr/>
              <p:nvPr/>
            </p:nvSpPr>
            <p:spPr>
              <a:xfrm>
                <a:off x="1569726" y="2723347"/>
                <a:ext cx="694126" cy="789949"/>
              </a:xfrm>
              <a:custGeom>
                <a:avLst/>
                <a:gdLst>
                  <a:gd name="connsiteX0" fmla="*/ 694127 w 694126"/>
                  <a:gd name="connsiteY0" fmla="*/ 168493 h 789949"/>
                  <a:gd name="connsiteX1" fmla="*/ 347063 w 694126"/>
                  <a:gd name="connsiteY1" fmla="*/ 0 h 789949"/>
                  <a:gd name="connsiteX2" fmla="*/ 0 w 694126"/>
                  <a:gd name="connsiteY2" fmla="*/ 168493 h 789949"/>
                  <a:gd name="connsiteX3" fmla="*/ 0 w 694126"/>
                  <a:gd name="connsiteY3" fmla="*/ 168493 h 789949"/>
                  <a:gd name="connsiteX4" fmla="*/ 0 w 694126"/>
                  <a:gd name="connsiteY4" fmla="*/ 620430 h 789949"/>
                  <a:gd name="connsiteX5" fmla="*/ 347063 w 694126"/>
                  <a:gd name="connsiteY5" fmla="*/ 789949 h 789949"/>
                  <a:gd name="connsiteX6" fmla="*/ 694127 w 694126"/>
                  <a:gd name="connsiteY6" fmla="*/ 620430 h 789949"/>
                  <a:gd name="connsiteX7" fmla="*/ 694127 w 694126"/>
                  <a:gd name="connsiteY7" fmla="*/ 168493 h 789949"/>
                  <a:gd name="connsiteX8" fmla="*/ 694127 w 694126"/>
                  <a:gd name="connsiteY8" fmla="*/ 168493 h 789949"/>
                  <a:gd name="connsiteX9" fmla="*/ 593804 w 694126"/>
                  <a:gd name="connsiteY9" fmla="*/ 620430 h 789949"/>
                  <a:gd name="connsiteX10" fmla="*/ 593804 w 694126"/>
                  <a:gd name="connsiteY10" fmla="*/ 620430 h 789949"/>
                  <a:gd name="connsiteX11" fmla="*/ 346160 w 694126"/>
                  <a:gd name="connsiteY11" fmla="*/ 674998 h 789949"/>
                  <a:gd name="connsiteX12" fmla="*/ 98515 w 694126"/>
                  <a:gd name="connsiteY12" fmla="*/ 620430 h 789949"/>
                  <a:gd name="connsiteX13" fmla="*/ 98515 w 694126"/>
                  <a:gd name="connsiteY13" fmla="*/ 620430 h 789949"/>
                  <a:gd name="connsiteX14" fmla="*/ 98515 w 694126"/>
                  <a:gd name="connsiteY14" fmla="*/ 529427 h 789949"/>
                  <a:gd name="connsiteX15" fmla="*/ 347063 w 694126"/>
                  <a:gd name="connsiteY15" fmla="*/ 580744 h 789949"/>
                  <a:gd name="connsiteX16" fmla="*/ 593804 w 694126"/>
                  <a:gd name="connsiteY16" fmla="*/ 530453 h 789949"/>
                  <a:gd name="connsiteX17" fmla="*/ 593804 w 694126"/>
                  <a:gd name="connsiteY17" fmla="*/ 620430 h 789949"/>
                  <a:gd name="connsiteX18" fmla="*/ 593804 w 694126"/>
                  <a:gd name="connsiteY18" fmla="*/ 411054 h 789949"/>
                  <a:gd name="connsiteX19" fmla="*/ 593804 w 694126"/>
                  <a:gd name="connsiteY19" fmla="*/ 411054 h 789949"/>
                  <a:gd name="connsiteX20" fmla="*/ 346160 w 694126"/>
                  <a:gd name="connsiteY20" fmla="*/ 465622 h 789949"/>
                  <a:gd name="connsiteX21" fmla="*/ 98515 w 694126"/>
                  <a:gd name="connsiteY21" fmla="*/ 411054 h 789949"/>
                  <a:gd name="connsiteX22" fmla="*/ 98515 w 694126"/>
                  <a:gd name="connsiteY22" fmla="*/ 411054 h 789949"/>
                  <a:gd name="connsiteX23" fmla="*/ 98515 w 694126"/>
                  <a:gd name="connsiteY23" fmla="*/ 287721 h 789949"/>
                  <a:gd name="connsiteX24" fmla="*/ 347063 w 694126"/>
                  <a:gd name="connsiteY24" fmla="*/ 339038 h 789949"/>
                  <a:gd name="connsiteX25" fmla="*/ 593804 w 694126"/>
                  <a:gd name="connsiteY25" fmla="*/ 288747 h 789949"/>
                  <a:gd name="connsiteX26" fmla="*/ 593804 w 694126"/>
                  <a:gd name="connsiteY26" fmla="*/ 411054 h 789949"/>
                  <a:gd name="connsiteX27" fmla="*/ 346160 w 694126"/>
                  <a:gd name="connsiteY27" fmla="*/ 224087 h 789949"/>
                  <a:gd name="connsiteX28" fmla="*/ 98515 w 694126"/>
                  <a:gd name="connsiteY28" fmla="*/ 168493 h 789949"/>
                  <a:gd name="connsiteX29" fmla="*/ 346160 w 694126"/>
                  <a:gd name="connsiteY29" fmla="*/ 112899 h 789949"/>
                  <a:gd name="connsiteX30" fmla="*/ 593804 w 694126"/>
                  <a:gd name="connsiteY30" fmla="*/ 168493 h 789949"/>
                  <a:gd name="connsiteX31" fmla="*/ 346160 w 694126"/>
                  <a:gd name="connsiteY31" fmla="*/ 224087 h 78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94126" h="789949">
                    <a:moveTo>
                      <a:pt x="694127" y="168493"/>
                    </a:moveTo>
                    <a:cubicBezTo>
                      <a:pt x="692921" y="75266"/>
                      <a:pt x="538069" y="0"/>
                      <a:pt x="347063" y="0"/>
                    </a:cubicBezTo>
                    <a:cubicBezTo>
                      <a:pt x="156058" y="0"/>
                      <a:pt x="1205" y="75266"/>
                      <a:pt x="0" y="168493"/>
                    </a:cubicBezTo>
                    <a:lnTo>
                      <a:pt x="0" y="168493"/>
                    </a:lnTo>
                    <a:lnTo>
                      <a:pt x="0" y="620430"/>
                    </a:lnTo>
                    <a:cubicBezTo>
                      <a:pt x="0" y="713999"/>
                      <a:pt x="155305" y="789949"/>
                      <a:pt x="347063" y="789949"/>
                    </a:cubicBezTo>
                    <a:cubicBezTo>
                      <a:pt x="538671" y="789949"/>
                      <a:pt x="694127" y="713999"/>
                      <a:pt x="694127" y="620430"/>
                    </a:cubicBezTo>
                    <a:lnTo>
                      <a:pt x="694127" y="168493"/>
                    </a:lnTo>
                    <a:lnTo>
                      <a:pt x="694127" y="168493"/>
                    </a:lnTo>
                    <a:close/>
                    <a:moveTo>
                      <a:pt x="593804" y="620430"/>
                    </a:moveTo>
                    <a:lnTo>
                      <a:pt x="593804" y="620430"/>
                    </a:lnTo>
                    <a:cubicBezTo>
                      <a:pt x="591243" y="650707"/>
                      <a:pt x="481430" y="674998"/>
                      <a:pt x="346160" y="674998"/>
                    </a:cubicBezTo>
                    <a:cubicBezTo>
                      <a:pt x="210889" y="674998"/>
                      <a:pt x="101076" y="650707"/>
                      <a:pt x="98515" y="620430"/>
                    </a:cubicBezTo>
                    <a:lnTo>
                      <a:pt x="98515" y="620430"/>
                    </a:lnTo>
                    <a:lnTo>
                      <a:pt x="98515" y="529427"/>
                    </a:lnTo>
                    <a:cubicBezTo>
                      <a:pt x="161481" y="561073"/>
                      <a:pt x="249602" y="580744"/>
                      <a:pt x="347063" y="580744"/>
                    </a:cubicBezTo>
                    <a:cubicBezTo>
                      <a:pt x="443620" y="580744"/>
                      <a:pt x="530838" y="561415"/>
                      <a:pt x="593804" y="530453"/>
                    </a:cubicBezTo>
                    <a:lnTo>
                      <a:pt x="593804" y="620430"/>
                    </a:lnTo>
                    <a:close/>
                    <a:moveTo>
                      <a:pt x="593804" y="411054"/>
                    </a:moveTo>
                    <a:lnTo>
                      <a:pt x="593804" y="411054"/>
                    </a:lnTo>
                    <a:cubicBezTo>
                      <a:pt x="591243" y="441331"/>
                      <a:pt x="481430" y="465622"/>
                      <a:pt x="346160" y="465622"/>
                    </a:cubicBezTo>
                    <a:cubicBezTo>
                      <a:pt x="210889" y="465622"/>
                      <a:pt x="101076" y="441331"/>
                      <a:pt x="98515" y="411054"/>
                    </a:cubicBezTo>
                    <a:lnTo>
                      <a:pt x="98515" y="411054"/>
                    </a:lnTo>
                    <a:lnTo>
                      <a:pt x="98515" y="287721"/>
                    </a:lnTo>
                    <a:cubicBezTo>
                      <a:pt x="161481" y="319367"/>
                      <a:pt x="249602" y="339038"/>
                      <a:pt x="347063" y="339038"/>
                    </a:cubicBezTo>
                    <a:cubicBezTo>
                      <a:pt x="443620" y="339038"/>
                      <a:pt x="530838" y="319709"/>
                      <a:pt x="593804" y="288747"/>
                    </a:cubicBezTo>
                    <a:lnTo>
                      <a:pt x="593804" y="411054"/>
                    </a:lnTo>
                    <a:close/>
                    <a:moveTo>
                      <a:pt x="346160" y="224087"/>
                    </a:moveTo>
                    <a:cubicBezTo>
                      <a:pt x="209383" y="224087"/>
                      <a:pt x="98515" y="199112"/>
                      <a:pt x="98515" y="168493"/>
                    </a:cubicBezTo>
                    <a:cubicBezTo>
                      <a:pt x="98515" y="137873"/>
                      <a:pt x="209383" y="112899"/>
                      <a:pt x="346160" y="112899"/>
                    </a:cubicBezTo>
                    <a:cubicBezTo>
                      <a:pt x="482936" y="112899"/>
                      <a:pt x="593804" y="137873"/>
                      <a:pt x="593804" y="168493"/>
                    </a:cubicBezTo>
                    <a:cubicBezTo>
                      <a:pt x="593804" y="199112"/>
                      <a:pt x="482936" y="224087"/>
                      <a:pt x="346160" y="224087"/>
                    </a:cubicBez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6D90CE5-9199-489E-A8B7-A1CCB3CA7898}"/>
                  </a:ext>
                </a:extLst>
              </p:cNvPr>
              <p:cNvSpPr/>
              <p:nvPr/>
            </p:nvSpPr>
            <p:spPr>
              <a:xfrm>
                <a:off x="882679" y="1943319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B4C43F9-068F-4A9C-8216-18E57D9A4BA9}"/>
                  </a:ext>
                </a:extLst>
              </p:cNvPr>
              <p:cNvSpPr/>
              <p:nvPr/>
            </p:nvSpPr>
            <p:spPr>
              <a:xfrm>
                <a:off x="882679" y="2047494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ABF6116-74F0-4DC6-BE37-CFC03260ED68}"/>
                  </a:ext>
                </a:extLst>
              </p:cNvPr>
              <p:cNvSpPr/>
              <p:nvPr/>
            </p:nvSpPr>
            <p:spPr>
              <a:xfrm>
                <a:off x="882679" y="2153893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399720C-5596-4BE5-AA11-ECCAA090D6BF}"/>
                  </a:ext>
                </a:extLst>
              </p:cNvPr>
              <p:cNvSpPr/>
              <p:nvPr/>
            </p:nvSpPr>
            <p:spPr>
              <a:xfrm>
                <a:off x="882679" y="2258067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5D242AE-BC57-48FA-8256-79C353C4BEDD}"/>
                  </a:ext>
                </a:extLst>
              </p:cNvPr>
              <p:cNvSpPr/>
              <p:nvPr/>
            </p:nvSpPr>
            <p:spPr>
              <a:xfrm>
                <a:off x="882679" y="2361558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28C8C4A-A4DE-4165-880A-6BCA769CE286}"/>
                  </a:ext>
                </a:extLst>
              </p:cNvPr>
              <p:cNvSpPr/>
              <p:nvPr/>
            </p:nvSpPr>
            <p:spPr>
              <a:xfrm>
                <a:off x="882679" y="2467443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1F15953-3B83-4440-B0D9-8CC5DFCEA243}"/>
                  </a:ext>
                </a:extLst>
              </p:cNvPr>
              <p:cNvSpPr/>
              <p:nvPr/>
            </p:nvSpPr>
            <p:spPr>
              <a:xfrm>
                <a:off x="882679" y="2572131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91F3A4E-8010-41B4-8764-0E12B0A719F9}"/>
                  </a:ext>
                </a:extLst>
              </p:cNvPr>
              <p:cNvSpPr/>
              <p:nvPr/>
            </p:nvSpPr>
            <p:spPr>
              <a:xfrm>
                <a:off x="882679" y="2676306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BB1AF2F-B914-48BF-A7FD-AD84CDC7C87A}"/>
                  </a:ext>
                </a:extLst>
              </p:cNvPr>
              <p:cNvSpPr/>
              <p:nvPr/>
            </p:nvSpPr>
            <p:spPr>
              <a:xfrm>
                <a:off x="882679" y="2781507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F5486A1-1ED8-4C42-9142-FC4864A0D60E}"/>
                  </a:ext>
                </a:extLst>
              </p:cNvPr>
              <p:cNvSpPr/>
              <p:nvPr/>
            </p:nvSpPr>
            <p:spPr>
              <a:xfrm>
                <a:off x="882679" y="2885169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6D62029-EB52-48EC-BE6A-A61F4590813B}"/>
                  </a:ext>
                </a:extLst>
              </p:cNvPr>
              <p:cNvSpPr/>
              <p:nvPr/>
            </p:nvSpPr>
            <p:spPr>
              <a:xfrm>
                <a:off x="882679" y="2988659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2EE3B1-0543-479F-8840-F026BB2B800C}"/>
                  </a:ext>
                </a:extLst>
              </p:cNvPr>
              <p:cNvSpPr/>
              <p:nvPr/>
            </p:nvSpPr>
            <p:spPr>
              <a:xfrm>
                <a:off x="882679" y="3095742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03911E0-BD45-4CAF-802C-084F9DAE1F92}"/>
                  </a:ext>
                </a:extLst>
              </p:cNvPr>
              <p:cNvSpPr/>
              <p:nvPr/>
            </p:nvSpPr>
            <p:spPr>
              <a:xfrm>
                <a:off x="882679" y="3199232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50C2E2B-12C9-4EFD-8AF7-E5C52EB4487C}"/>
                  </a:ext>
                </a:extLst>
              </p:cNvPr>
              <p:cNvSpPr/>
              <p:nvPr/>
            </p:nvSpPr>
            <p:spPr>
              <a:xfrm>
                <a:off x="882679" y="3304433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8F092A8-5AD0-464D-A381-9A2CEBC08401}"/>
                  </a:ext>
                </a:extLst>
              </p:cNvPr>
              <p:cNvSpPr/>
              <p:nvPr/>
            </p:nvSpPr>
            <p:spPr>
              <a:xfrm>
                <a:off x="882679" y="3409463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D30C908-C46D-412F-9E3F-C7B3EDA3EFF0}"/>
                  </a:ext>
                </a:extLst>
              </p:cNvPr>
              <p:cNvSpPr/>
              <p:nvPr/>
            </p:nvSpPr>
            <p:spPr>
              <a:xfrm>
                <a:off x="882679" y="3514494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65EE417-6457-453C-ABC2-F9F4639D6126}"/>
                  </a:ext>
                </a:extLst>
              </p:cNvPr>
              <p:cNvSpPr/>
              <p:nvPr/>
            </p:nvSpPr>
            <p:spPr>
              <a:xfrm>
                <a:off x="882679" y="3619524"/>
                <a:ext cx="1476223" cy="1710"/>
              </a:xfrm>
              <a:custGeom>
                <a:avLst/>
                <a:gdLst>
                  <a:gd name="connsiteX0" fmla="*/ 0 w 1476223"/>
                  <a:gd name="connsiteY0" fmla="*/ 0 h 1710"/>
                  <a:gd name="connsiteX1" fmla="*/ 1476224 w 1476223"/>
                  <a:gd name="connsiteY1" fmla="*/ 0 h 1710"/>
                  <a:gd name="connsiteX2" fmla="*/ 0 w 1476223"/>
                  <a:gd name="connsiteY2" fmla="*/ 0 h 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223" h="1710">
                    <a:moveTo>
                      <a:pt x="0" y="0"/>
                    </a:moveTo>
                    <a:lnTo>
                      <a:pt x="14762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BBDF2B0-F5DB-41C2-9CFE-46E23F0C07D0}"/>
                  </a:ext>
                </a:extLst>
              </p:cNvPr>
              <p:cNvSpPr/>
              <p:nvPr/>
            </p:nvSpPr>
            <p:spPr>
              <a:xfrm>
                <a:off x="882830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48D3F0D-E57C-4104-B4BD-7533BFB6AC51}"/>
                  </a:ext>
                </a:extLst>
              </p:cNvPr>
              <p:cNvSpPr/>
              <p:nvPr/>
            </p:nvSpPr>
            <p:spPr>
              <a:xfrm>
                <a:off x="974416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9ED2D41-C8BC-4201-8137-3F1DD0389FEE}"/>
                  </a:ext>
                </a:extLst>
              </p:cNvPr>
              <p:cNvSpPr/>
              <p:nvPr/>
            </p:nvSpPr>
            <p:spPr>
              <a:xfrm>
                <a:off x="1068261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F5D20F1-F75F-4098-833B-842E5046949D}"/>
                  </a:ext>
                </a:extLst>
              </p:cNvPr>
              <p:cNvSpPr/>
              <p:nvPr/>
            </p:nvSpPr>
            <p:spPr>
              <a:xfrm>
                <a:off x="1159848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21B65C3-0B30-4D18-A2CF-F610F52C5422}"/>
                  </a:ext>
                </a:extLst>
              </p:cNvPr>
              <p:cNvSpPr/>
              <p:nvPr/>
            </p:nvSpPr>
            <p:spPr>
              <a:xfrm>
                <a:off x="1251132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355EF0E-468F-46A9-A86B-1B84AD8868C3}"/>
                  </a:ext>
                </a:extLst>
              </p:cNvPr>
              <p:cNvSpPr/>
              <p:nvPr/>
            </p:nvSpPr>
            <p:spPr>
              <a:xfrm>
                <a:off x="1344225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B7CAF6A-EFE8-4E60-B9C4-38A8F49D5783}"/>
                  </a:ext>
                </a:extLst>
              </p:cNvPr>
              <p:cNvSpPr/>
              <p:nvPr/>
            </p:nvSpPr>
            <p:spPr>
              <a:xfrm>
                <a:off x="1436564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F138751-0EC7-4308-8BFA-B2B2C9D38EDB}"/>
                  </a:ext>
                </a:extLst>
              </p:cNvPr>
              <p:cNvSpPr/>
              <p:nvPr/>
            </p:nvSpPr>
            <p:spPr>
              <a:xfrm>
                <a:off x="1528150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FD481F9-ED38-43CB-8A5D-D5B1EC6EF22E}"/>
                  </a:ext>
                </a:extLst>
              </p:cNvPr>
              <p:cNvSpPr/>
              <p:nvPr/>
            </p:nvSpPr>
            <p:spPr>
              <a:xfrm>
                <a:off x="1620942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0AAC640-0AF4-4A31-9B1A-257FEBF5D9DA}"/>
                  </a:ext>
                </a:extLst>
              </p:cNvPr>
              <p:cNvSpPr/>
              <p:nvPr/>
            </p:nvSpPr>
            <p:spPr>
              <a:xfrm>
                <a:off x="1712076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0D3D987-94A2-4604-9F37-56B58ADEC84C}"/>
                  </a:ext>
                </a:extLst>
              </p:cNvPr>
              <p:cNvSpPr/>
              <p:nvPr/>
            </p:nvSpPr>
            <p:spPr>
              <a:xfrm>
                <a:off x="1803361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D3B2599-20C4-4E6D-81DC-8770462397F8}"/>
                  </a:ext>
                </a:extLst>
              </p:cNvPr>
              <p:cNvSpPr/>
              <p:nvPr/>
            </p:nvSpPr>
            <p:spPr>
              <a:xfrm>
                <a:off x="1897508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3E34972-C4AD-45F5-8BCE-8C7143ECC2E4}"/>
                  </a:ext>
                </a:extLst>
              </p:cNvPr>
              <p:cNvSpPr/>
              <p:nvPr/>
            </p:nvSpPr>
            <p:spPr>
              <a:xfrm>
                <a:off x="1988793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7E97CA4-38AE-47F9-B177-C201FFE14E10}"/>
                  </a:ext>
                </a:extLst>
              </p:cNvPr>
              <p:cNvSpPr/>
              <p:nvPr/>
            </p:nvSpPr>
            <p:spPr>
              <a:xfrm>
                <a:off x="2081433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39AF6AB-60E3-4D34-9ABF-6FED47BFD778}"/>
                  </a:ext>
                </a:extLst>
              </p:cNvPr>
              <p:cNvSpPr/>
              <p:nvPr/>
            </p:nvSpPr>
            <p:spPr>
              <a:xfrm>
                <a:off x="2173923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F9D7FF9-5AE5-4466-BBCD-766BB8863051}"/>
                  </a:ext>
                </a:extLst>
              </p:cNvPr>
              <p:cNvSpPr/>
              <p:nvPr/>
            </p:nvSpPr>
            <p:spPr>
              <a:xfrm>
                <a:off x="2266413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695BC61-8B52-4F99-86EC-8ABDA2384F73}"/>
                  </a:ext>
                </a:extLst>
              </p:cNvPr>
              <p:cNvSpPr/>
              <p:nvPr/>
            </p:nvSpPr>
            <p:spPr>
              <a:xfrm>
                <a:off x="2358752" y="1943319"/>
                <a:ext cx="1506" cy="1676375"/>
              </a:xfrm>
              <a:custGeom>
                <a:avLst/>
                <a:gdLst>
                  <a:gd name="connsiteX0" fmla="*/ 0 w 1506"/>
                  <a:gd name="connsiteY0" fmla="*/ 1676375 h 1676375"/>
                  <a:gd name="connsiteX1" fmla="*/ 0 w 1506"/>
                  <a:gd name="connsiteY1" fmla="*/ 0 h 1676375"/>
                  <a:gd name="connsiteX2" fmla="*/ 0 w 1506"/>
                  <a:gd name="connsiteY2" fmla="*/ 1676375 h 16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6" h="1676375">
                    <a:moveTo>
                      <a:pt x="0" y="1676375"/>
                    </a:moveTo>
                    <a:lnTo>
                      <a:pt x="0" y="0"/>
                    </a:lnTo>
                    <a:lnTo>
                      <a:pt x="0" y="1676375"/>
                    </a:lnTo>
                    <a:close/>
                  </a:path>
                </a:pathLst>
              </a:custGeom>
              <a:grpFill/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7394AD3-943C-4287-8996-96BB53F40F05}"/>
                </a:ext>
              </a:extLst>
            </p:cNvPr>
            <p:cNvGrpSpPr/>
            <p:nvPr/>
          </p:nvGrpSpPr>
          <p:grpSpPr>
            <a:xfrm>
              <a:off x="7888664" y="1284065"/>
              <a:ext cx="859715" cy="649694"/>
              <a:chOff x="3947734" y="369016"/>
              <a:chExt cx="1221157" cy="92283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F7A361F-6A62-4E12-874E-44322F47D31C}"/>
                  </a:ext>
                </a:extLst>
              </p:cNvPr>
              <p:cNvGrpSpPr/>
              <p:nvPr/>
            </p:nvGrpSpPr>
            <p:grpSpPr>
              <a:xfrm>
                <a:off x="3947734" y="369016"/>
                <a:ext cx="789293" cy="789293"/>
                <a:chOff x="3270643" y="1012592"/>
                <a:chExt cx="1252979" cy="1252979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8F7EB0-DCC0-4984-A35B-39081E762077}"/>
                    </a:ext>
                  </a:extLst>
                </p:cNvPr>
                <p:cNvSpPr/>
                <p:nvPr/>
              </p:nvSpPr>
              <p:spPr>
                <a:xfrm>
                  <a:off x="3293025" y="1034974"/>
                  <a:ext cx="1208213" cy="12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8" name="Graphic 66" descr="Earth globe: Americas with solid fill">
                  <a:extLst>
                    <a:ext uri="{FF2B5EF4-FFF2-40B4-BE49-F238E27FC236}">
                      <a16:creationId xmlns:a16="http://schemas.microsoft.com/office/drawing/2014/main" id="{CD92386D-E3D4-4046-8004-230F18AAE381}"/>
                    </a:ext>
                  </a:extLst>
                </p:cNvPr>
                <p:cNvGrpSpPr/>
                <p:nvPr/>
              </p:nvGrpSpPr>
              <p:grpSpPr>
                <a:xfrm>
                  <a:off x="3270643" y="1012592"/>
                  <a:ext cx="1252979" cy="1252979"/>
                  <a:chOff x="5870197" y="580329"/>
                  <a:chExt cx="723900" cy="723900"/>
                </a:xfrm>
                <a:solidFill>
                  <a:schemeClr val="tx2"/>
                </a:solidFill>
              </p:grpSpPr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8A3952B4-B93B-4D36-8334-AF125FE9D469}"/>
                      </a:ext>
                    </a:extLst>
                  </p:cNvPr>
                  <p:cNvSpPr/>
                  <p:nvPr/>
                </p:nvSpPr>
                <p:spPr>
                  <a:xfrm>
                    <a:off x="5870197" y="580329"/>
                    <a:ext cx="723900" cy="723900"/>
                  </a:xfrm>
                  <a:custGeom>
                    <a:avLst/>
                    <a:gdLst>
                      <a:gd name="connsiteX0" fmla="*/ 361950 w 723900"/>
                      <a:gd name="connsiteY0" fmla="*/ 0 h 723900"/>
                      <a:gd name="connsiteX1" fmla="*/ 0 w 723900"/>
                      <a:gd name="connsiteY1" fmla="*/ 361950 h 723900"/>
                      <a:gd name="connsiteX2" fmla="*/ 361950 w 723900"/>
                      <a:gd name="connsiteY2" fmla="*/ 723900 h 723900"/>
                      <a:gd name="connsiteX3" fmla="*/ 723900 w 723900"/>
                      <a:gd name="connsiteY3" fmla="*/ 361950 h 723900"/>
                      <a:gd name="connsiteX4" fmla="*/ 361950 w 723900"/>
                      <a:gd name="connsiteY4" fmla="*/ 0 h 723900"/>
                      <a:gd name="connsiteX5" fmla="*/ 38100 w 723900"/>
                      <a:gd name="connsiteY5" fmla="*/ 361950 h 723900"/>
                      <a:gd name="connsiteX6" fmla="*/ 123825 w 723900"/>
                      <a:gd name="connsiteY6" fmla="*/ 142875 h 723900"/>
                      <a:gd name="connsiteX7" fmla="*/ 142875 w 723900"/>
                      <a:gd name="connsiteY7" fmla="*/ 161925 h 723900"/>
                      <a:gd name="connsiteX8" fmla="*/ 142875 w 723900"/>
                      <a:gd name="connsiteY8" fmla="*/ 221933 h 723900"/>
                      <a:gd name="connsiteX9" fmla="*/ 146685 w 723900"/>
                      <a:gd name="connsiteY9" fmla="*/ 233363 h 723900"/>
                      <a:gd name="connsiteX10" fmla="*/ 209550 w 723900"/>
                      <a:gd name="connsiteY10" fmla="*/ 314325 h 723900"/>
                      <a:gd name="connsiteX11" fmla="*/ 214313 w 723900"/>
                      <a:gd name="connsiteY11" fmla="*/ 309563 h 723900"/>
                      <a:gd name="connsiteX12" fmla="*/ 216218 w 723900"/>
                      <a:gd name="connsiteY12" fmla="*/ 298133 h 723900"/>
                      <a:gd name="connsiteX13" fmla="*/ 204788 w 723900"/>
                      <a:gd name="connsiteY13" fmla="*/ 279083 h 723900"/>
                      <a:gd name="connsiteX14" fmla="*/ 216218 w 723900"/>
                      <a:gd name="connsiteY14" fmla="*/ 264795 h 723900"/>
                      <a:gd name="connsiteX15" fmla="*/ 221933 w 723900"/>
                      <a:gd name="connsiteY15" fmla="*/ 269558 h 723900"/>
                      <a:gd name="connsiteX16" fmla="*/ 253365 w 723900"/>
                      <a:gd name="connsiteY16" fmla="*/ 331470 h 723900"/>
                      <a:gd name="connsiteX17" fmla="*/ 269558 w 723900"/>
                      <a:gd name="connsiteY17" fmla="*/ 345758 h 723900"/>
                      <a:gd name="connsiteX18" fmla="*/ 311468 w 723900"/>
                      <a:gd name="connsiteY18" fmla="*/ 360045 h 723900"/>
                      <a:gd name="connsiteX19" fmla="*/ 317183 w 723900"/>
                      <a:gd name="connsiteY19" fmla="*/ 364808 h 723900"/>
                      <a:gd name="connsiteX20" fmla="*/ 320040 w 723900"/>
                      <a:gd name="connsiteY20" fmla="*/ 369570 h 723900"/>
                      <a:gd name="connsiteX21" fmla="*/ 337185 w 723900"/>
                      <a:gd name="connsiteY21" fmla="*/ 380048 h 723900"/>
                      <a:gd name="connsiteX22" fmla="*/ 348615 w 723900"/>
                      <a:gd name="connsiteY22" fmla="*/ 380048 h 723900"/>
                      <a:gd name="connsiteX23" fmla="*/ 356235 w 723900"/>
                      <a:gd name="connsiteY23" fmla="*/ 383858 h 723900"/>
                      <a:gd name="connsiteX24" fmla="*/ 368618 w 723900"/>
                      <a:gd name="connsiteY24" fmla="*/ 401955 h 723900"/>
                      <a:gd name="connsiteX25" fmla="*/ 380048 w 723900"/>
                      <a:gd name="connsiteY25" fmla="*/ 409575 h 723900"/>
                      <a:gd name="connsiteX26" fmla="*/ 400050 w 723900"/>
                      <a:gd name="connsiteY26" fmla="*/ 414338 h 723900"/>
                      <a:gd name="connsiteX27" fmla="*/ 406718 w 723900"/>
                      <a:gd name="connsiteY27" fmla="*/ 426720 h 723900"/>
                      <a:gd name="connsiteX28" fmla="*/ 391478 w 723900"/>
                      <a:gd name="connsiteY28" fmla="*/ 463868 h 723900"/>
                      <a:gd name="connsiteX29" fmla="*/ 448628 w 723900"/>
                      <a:gd name="connsiteY29" fmla="*/ 559118 h 723900"/>
                      <a:gd name="connsiteX30" fmla="*/ 440055 w 723900"/>
                      <a:gd name="connsiteY30" fmla="*/ 673418 h 723900"/>
                      <a:gd name="connsiteX31" fmla="*/ 362903 w 723900"/>
                      <a:gd name="connsiteY31" fmla="*/ 682943 h 723900"/>
                      <a:gd name="connsiteX32" fmla="*/ 38100 w 723900"/>
                      <a:gd name="connsiteY32" fmla="*/ 361950 h 723900"/>
                      <a:gd name="connsiteX33" fmla="*/ 483870 w 723900"/>
                      <a:gd name="connsiteY33" fmla="*/ 661988 h 723900"/>
                      <a:gd name="connsiteX34" fmla="*/ 552450 w 723900"/>
                      <a:gd name="connsiteY34" fmla="*/ 600075 h 723900"/>
                      <a:gd name="connsiteX35" fmla="*/ 571500 w 723900"/>
                      <a:gd name="connsiteY35" fmla="*/ 552450 h 723900"/>
                      <a:gd name="connsiteX36" fmla="*/ 638175 w 723900"/>
                      <a:gd name="connsiteY36" fmla="*/ 485775 h 723900"/>
                      <a:gd name="connsiteX37" fmla="*/ 571500 w 723900"/>
                      <a:gd name="connsiteY37" fmla="*/ 438150 h 723900"/>
                      <a:gd name="connsiteX38" fmla="*/ 457200 w 723900"/>
                      <a:gd name="connsiteY38" fmla="*/ 381000 h 723900"/>
                      <a:gd name="connsiteX39" fmla="*/ 409575 w 723900"/>
                      <a:gd name="connsiteY39" fmla="*/ 400050 h 723900"/>
                      <a:gd name="connsiteX40" fmla="*/ 390525 w 723900"/>
                      <a:gd name="connsiteY40" fmla="*/ 390525 h 723900"/>
                      <a:gd name="connsiteX41" fmla="*/ 390525 w 723900"/>
                      <a:gd name="connsiteY41" fmla="*/ 361950 h 723900"/>
                      <a:gd name="connsiteX42" fmla="*/ 381000 w 723900"/>
                      <a:gd name="connsiteY42" fmla="*/ 352425 h 723900"/>
                      <a:gd name="connsiteX43" fmla="*/ 361950 w 723900"/>
                      <a:gd name="connsiteY43" fmla="*/ 352425 h 723900"/>
                      <a:gd name="connsiteX44" fmla="*/ 361950 w 723900"/>
                      <a:gd name="connsiteY44" fmla="*/ 323850 h 723900"/>
                      <a:gd name="connsiteX45" fmla="*/ 352425 w 723900"/>
                      <a:gd name="connsiteY45" fmla="*/ 314325 h 723900"/>
                      <a:gd name="connsiteX46" fmla="*/ 342900 w 723900"/>
                      <a:gd name="connsiteY46" fmla="*/ 314325 h 723900"/>
                      <a:gd name="connsiteX47" fmla="*/ 332423 w 723900"/>
                      <a:gd name="connsiteY47" fmla="*/ 320993 h 723900"/>
                      <a:gd name="connsiteX48" fmla="*/ 304800 w 723900"/>
                      <a:gd name="connsiteY48" fmla="*/ 313373 h 723900"/>
                      <a:gd name="connsiteX49" fmla="*/ 295275 w 723900"/>
                      <a:gd name="connsiteY49" fmla="*/ 294323 h 723900"/>
                      <a:gd name="connsiteX50" fmla="*/ 342900 w 723900"/>
                      <a:gd name="connsiteY50" fmla="*/ 256223 h 723900"/>
                      <a:gd name="connsiteX51" fmla="*/ 363855 w 723900"/>
                      <a:gd name="connsiteY51" fmla="*/ 256223 h 723900"/>
                      <a:gd name="connsiteX52" fmla="*/ 373380 w 723900"/>
                      <a:gd name="connsiteY52" fmla="*/ 263843 h 723900"/>
                      <a:gd name="connsiteX53" fmla="*/ 379095 w 723900"/>
                      <a:gd name="connsiteY53" fmla="*/ 287655 h 723900"/>
                      <a:gd name="connsiteX54" fmla="*/ 388620 w 723900"/>
                      <a:gd name="connsiteY54" fmla="*/ 295275 h 723900"/>
                      <a:gd name="connsiteX55" fmla="*/ 392430 w 723900"/>
                      <a:gd name="connsiteY55" fmla="*/ 295275 h 723900"/>
                      <a:gd name="connsiteX56" fmla="*/ 401955 w 723900"/>
                      <a:gd name="connsiteY56" fmla="*/ 287655 h 723900"/>
                      <a:gd name="connsiteX57" fmla="*/ 408623 w 723900"/>
                      <a:gd name="connsiteY57" fmla="*/ 252413 h 723900"/>
                      <a:gd name="connsiteX58" fmla="*/ 412433 w 723900"/>
                      <a:gd name="connsiteY58" fmla="*/ 243840 h 723900"/>
                      <a:gd name="connsiteX59" fmla="*/ 439103 w 723900"/>
                      <a:gd name="connsiteY59" fmla="*/ 210502 h 723900"/>
                      <a:gd name="connsiteX60" fmla="*/ 461010 w 723900"/>
                      <a:gd name="connsiteY60" fmla="*/ 200025 h 723900"/>
                      <a:gd name="connsiteX61" fmla="*/ 485775 w 723900"/>
                      <a:gd name="connsiteY61" fmla="*/ 200025 h 723900"/>
                      <a:gd name="connsiteX62" fmla="*/ 495300 w 723900"/>
                      <a:gd name="connsiteY62" fmla="*/ 190500 h 723900"/>
                      <a:gd name="connsiteX63" fmla="*/ 495300 w 723900"/>
                      <a:gd name="connsiteY63" fmla="*/ 180975 h 723900"/>
                      <a:gd name="connsiteX64" fmla="*/ 492443 w 723900"/>
                      <a:gd name="connsiteY64" fmla="*/ 178118 h 723900"/>
                      <a:gd name="connsiteX65" fmla="*/ 499110 w 723900"/>
                      <a:gd name="connsiteY65" fmla="*/ 161925 h 723900"/>
                      <a:gd name="connsiteX66" fmla="*/ 504825 w 723900"/>
                      <a:gd name="connsiteY66" fmla="*/ 161925 h 723900"/>
                      <a:gd name="connsiteX67" fmla="*/ 514350 w 723900"/>
                      <a:gd name="connsiteY67" fmla="*/ 171450 h 723900"/>
                      <a:gd name="connsiteX68" fmla="*/ 523875 w 723900"/>
                      <a:gd name="connsiteY68" fmla="*/ 180975 h 723900"/>
                      <a:gd name="connsiteX69" fmla="*/ 533400 w 723900"/>
                      <a:gd name="connsiteY69" fmla="*/ 180975 h 723900"/>
                      <a:gd name="connsiteX70" fmla="*/ 539115 w 723900"/>
                      <a:gd name="connsiteY70" fmla="*/ 156210 h 723900"/>
                      <a:gd name="connsiteX71" fmla="*/ 530543 w 723900"/>
                      <a:gd name="connsiteY71" fmla="*/ 135255 h 723900"/>
                      <a:gd name="connsiteX72" fmla="*/ 449580 w 723900"/>
                      <a:gd name="connsiteY72" fmla="*/ 86678 h 723900"/>
                      <a:gd name="connsiteX73" fmla="*/ 444818 w 723900"/>
                      <a:gd name="connsiteY73" fmla="*/ 85725 h 723900"/>
                      <a:gd name="connsiteX74" fmla="*/ 428625 w 723900"/>
                      <a:gd name="connsiteY74" fmla="*/ 85725 h 723900"/>
                      <a:gd name="connsiteX75" fmla="*/ 409575 w 723900"/>
                      <a:gd name="connsiteY75" fmla="*/ 104775 h 723900"/>
                      <a:gd name="connsiteX76" fmla="*/ 409575 w 723900"/>
                      <a:gd name="connsiteY76" fmla="*/ 114300 h 723900"/>
                      <a:gd name="connsiteX77" fmla="*/ 400050 w 723900"/>
                      <a:gd name="connsiteY77" fmla="*/ 123825 h 723900"/>
                      <a:gd name="connsiteX78" fmla="*/ 390525 w 723900"/>
                      <a:gd name="connsiteY78" fmla="*/ 123825 h 723900"/>
                      <a:gd name="connsiteX79" fmla="*/ 381000 w 723900"/>
                      <a:gd name="connsiteY79" fmla="*/ 114300 h 723900"/>
                      <a:gd name="connsiteX80" fmla="*/ 352425 w 723900"/>
                      <a:gd name="connsiteY80" fmla="*/ 114300 h 723900"/>
                      <a:gd name="connsiteX81" fmla="*/ 342900 w 723900"/>
                      <a:gd name="connsiteY81" fmla="*/ 104775 h 723900"/>
                      <a:gd name="connsiteX82" fmla="*/ 342900 w 723900"/>
                      <a:gd name="connsiteY82" fmla="*/ 80963 h 723900"/>
                      <a:gd name="connsiteX83" fmla="*/ 346710 w 723900"/>
                      <a:gd name="connsiteY83" fmla="*/ 73343 h 723900"/>
                      <a:gd name="connsiteX84" fmla="*/ 407670 w 723900"/>
                      <a:gd name="connsiteY84" fmla="*/ 47625 h 723900"/>
                      <a:gd name="connsiteX85" fmla="*/ 417195 w 723900"/>
                      <a:gd name="connsiteY85" fmla="*/ 63818 h 723900"/>
                      <a:gd name="connsiteX86" fmla="*/ 423863 w 723900"/>
                      <a:gd name="connsiteY86" fmla="*/ 66675 h 723900"/>
                      <a:gd name="connsiteX87" fmla="*/ 447675 w 723900"/>
                      <a:gd name="connsiteY87" fmla="*/ 66675 h 723900"/>
                      <a:gd name="connsiteX88" fmla="*/ 457200 w 723900"/>
                      <a:gd name="connsiteY88" fmla="*/ 57150 h 723900"/>
                      <a:gd name="connsiteX89" fmla="*/ 457200 w 723900"/>
                      <a:gd name="connsiteY89" fmla="*/ 52388 h 723900"/>
                      <a:gd name="connsiteX90" fmla="*/ 685800 w 723900"/>
                      <a:gd name="connsiteY90" fmla="*/ 361950 h 723900"/>
                      <a:gd name="connsiteX91" fmla="*/ 483870 w 723900"/>
                      <a:gd name="connsiteY91" fmla="*/ 661988 h 723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</a:cxnLst>
                    <a:rect l="l" t="t" r="r" b="b"/>
                    <a:pathLst>
                      <a:path w="723900" h="723900">
                        <a:moveTo>
                          <a:pt x="361950" y="0"/>
                        </a:moveTo>
                        <a:cubicBezTo>
                          <a:pt x="161925" y="0"/>
                          <a:pt x="0" y="161925"/>
                          <a:pt x="0" y="361950"/>
                        </a:cubicBezTo>
                        <a:cubicBezTo>
                          <a:pt x="0" y="561975"/>
                          <a:pt x="161925" y="723900"/>
                          <a:pt x="361950" y="723900"/>
                        </a:cubicBezTo>
                        <a:cubicBezTo>
                          <a:pt x="561975" y="723900"/>
                          <a:pt x="723900" y="561975"/>
                          <a:pt x="723900" y="361950"/>
                        </a:cubicBezTo>
                        <a:cubicBezTo>
                          <a:pt x="723900" y="161925"/>
                          <a:pt x="561975" y="0"/>
                          <a:pt x="361950" y="0"/>
                        </a:cubicBezTo>
                        <a:close/>
                        <a:moveTo>
                          <a:pt x="38100" y="361950"/>
                        </a:moveTo>
                        <a:cubicBezTo>
                          <a:pt x="38100" y="277178"/>
                          <a:pt x="70485" y="200978"/>
                          <a:pt x="123825" y="142875"/>
                        </a:cubicBezTo>
                        <a:cubicBezTo>
                          <a:pt x="132398" y="147638"/>
                          <a:pt x="140970" y="155258"/>
                          <a:pt x="142875" y="161925"/>
                        </a:cubicBezTo>
                        <a:lnTo>
                          <a:pt x="142875" y="221933"/>
                        </a:lnTo>
                        <a:cubicBezTo>
                          <a:pt x="142875" y="225743"/>
                          <a:pt x="143828" y="230505"/>
                          <a:pt x="146685" y="233363"/>
                        </a:cubicBezTo>
                        <a:lnTo>
                          <a:pt x="209550" y="314325"/>
                        </a:lnTo>
                        <a:lnTo>
                          <a:pt x="214313" y="309563"/>
                        </a:lnTo>
                        <a:cubicBezTo>
                          <a:pt x="217170" y="306705"/>
                          <a:pt x="218123" y="301943"/>
                          <a:pt x="216218" y="298133"/>
                        </a:cubicBezTo>
                        <a:lnTo>
                          <a:pt x="204788" y="279083"/>
                        </a:lnTo>
                        <a:cubicBezTo>
                          <a:pt x="200025" y="271463"/>
                          <a:pt x="207645" y="261938"/>
                          <a:pt x="216218" y="264795"/>
                        </a:cubicBezTo>
                        <a:cubicBezTo>
                          <a:pt x="219075" y="265748"/>
                          <a:pt x="220980" y="267653"/>
                          <a:pt x="221933" y="269558"/>
                        </a:cubicBezTo>
                        <a:lnTo>
                          <a:pt x="253365" y="331470"/>
                        </a:lnTo>
                        <a:cubicBezTo>
                          <a:pt x="257175" y="338138"/>
                          <a:pt x="262890" y="343853"/>
                          <a:pt x="269558" y="345758"/>
                        </a:cubicBezTo>
                        <a:lnTo>
                          <a:pt x="311468" y="360045"/>
                        </a:lnTo>
                        <a:cubicBezTo>
                          <a:pt x="314325" y="360998"/>
                          <a:pt x="316230" y="362903"/>
                          <a:pt x="317183" y="364808"/>
                        </a:cubicBezTo>
                        <a:lnTo>
                          <a:pt x="320040" y="369570"/>
                        </a:lnTo>
                        <a:cubicBezTo>
                          <a:pt x="322898" y="376238"/>
                          <a:pt x="329565" y="380048"/>
                          <a:pt x="337185" y="380048"/>
                        </a:cubicBezTo>
                        <a:lnTo>
                          <a:pt x="348615" y="380048"/>
                        </a:lnTo>
                        <a:cubicBezTo>
                          <a:pt x="351473" y="380048"/>
                          <a:pt x="354330" y="381953"/>
                          <a:pt x="356235" y="383858"/>
                        </a:cubicBezTo>
                        <a:lnTo>
                          <a:pt x="368618" y="401955"/>
                        </a:lnTo>
                        <a:cubicBezTo>
                          <a:pt x="371475" y="405765"/>
                          <a:pt x="375285" y="408623"/>
                          <a:pt x="380048" y="409575"/>
                        </a:cubicBezTo>
                        <a:lnTo>
                          <a:pt x="400050" y="414338"/>
                        </a:lnTo>
                        <a:cubicBezTo>
                          <a:pt x="405765" y="415290"/>
                          <a:pt x="408623" y="421958"/>
                          <a:pt x="406718" y="426720"/>
                        </a:cubicBezTo>
                        <a:cubicBezTo>
                          <a:pt x="406718" y="426720"/>
                          <a:pt x="391478" y="441960"/>
                          <a:pt x="391478" y="463868"/>
                        </a:cubicBezTo>
                        <a:cubicBezTo>
                          <a:pt x="391478" y="526733"/>
                          <a:pt x="448628" y="544830"/>
                          <a:pt x="448628" y="559118"/>
                        </a:cubicBezTo>
                        <a:cubicBezTo>
                          <a:pt x="448628" y="598170"/>
                          <a:pt x="442913" y="652463"/>
                          <a:pt x="440055" y="673418"/>
                        </a:cubicBezTo>
                        <a:cubicBezTo>
                          <a:pt x="415290" y="679133"/>
                          <a:pt x="389573" y="682943"/>
                          <a:pt x="362903" y="682943"/>
                        </a:cubicBezTo>
                        <a:cubicBezTo>
                          <a:pt x="183833" y="685800"/>
                          <a:pt x="38100" y="540068"/>
                          <a:pt x="38100" y="361950"/>
                        </a:cubicBezTo>
                        <a:close/>
                        <a:moveTo>
                          <a:pt x="483870" y="661988"/>
                        </a:moveTo>
                        <a:cubicBezTo>
                          <a:pt x="504825" y="643890"/>
                          <a:pt x="540068" y="613410"/>
                          <a:pt x="552450" y="600075"/>
                        </a:cubicBezTo>
                        <a:cubicBezTo>
                          <a:pt x="568643" y="581978"/>
                          <a:pt x="571500" y="552450"/>
                          <a:pt x="571500" y="552450"/>
                        </a:cubicBezTo>
                        <a:cubicBezTo>
                          <a:pt x="571500" y="552450"/>
                          <a:pt x="638175" y="534353"/>
                          <a:pt x="638175" y="485775"/>
                        </a:cubicBezTo>
                        <a:cubicBezTo>
                          <a:pt x="638175" y="452438"/>
                          <a:pt x="571500" y="438150"/>
                          <a:pt x="571500" y="438150"/>
                        </a:cubicBezTo>
                        <a:cubicBezTo>
                          <a:pt x="560070" y="401003"/>
                          <a:pt x="503873" y="381000"/>
                          <a:pt x="457200" y="381000"/>
                        </a:cubicBezTo>
                        <a:cubicBezTo>
                          <a:pt x="446723" y="381000"/>
                          <a:pt x="409575" y="400050"/>
                          <a:pt x="409575" y="400050"/>
                        </a:cubicBezTo>
                        <a:lnTo>
                          <a:pt x="390525" y="390525"/>
                        </a:lnTo>
                        <a:lnTo>
                          <a:pt x="390525" y="361950"/>
                        </a:lnTo>
                        <a:cubicBezTo>
                          <a:pt x="390525" y="356235"/>
                          <a:pt x="386715" y="352425"/>
                          <a:pt x="381000" y="352425"/>
                        </a:cubicBezTo>
                        <a:lnTo>
                          <a:pt x="361950" y="352425"/>
                        </a:lnTo>
                        <a:lnTo>
                          <a:pt x="361950" y="323850"/>
                        </a:lnTo>
                        <a:cubicBezTo>
                          <a:pt x="361950" y="318135"/>
                          <a:pt x="358140" y="314325"/>
                          <a:pt x="352425" y="314325"/>
                        </a:cubicBezTo>
                        <a:lnTo>
                          <a:pt x="342900" y="314325"/>
                        </a:lnTo>
                        <a:lnTo>
                          <a:pt x="332423" y="320993"/>
                        </a:lnTo>
                        <a:cubicBezTo>
                          <a:pt x="322898" y="327660"/>
                          <a:pt x="309563" y="323850"/>
                          <a:pt x="304800" y="313373"/>
                        </a:cubicBezTo>
                        <a:cubicBezTo>
                          <a:pt x="304800" y="313373"/>
                          <a:pt x="295275" y="300038"/>
                          <a:pt x="295275" y="294323"/>
                        </a:cubicBezTo>
                        <a:cubicBezTo>
                          <a:pt x="295275" y="253365"/>
                          <a:pt x="342900" y="256223"/>
                          <a:pt x="342900" y="256223"/>
                        </a:cubicBezTo>
                        <a:lnTo>
                          <a:pt x="363855" y="256223"/>
                        </a:lnTo>
                        <a:cubicBezTo>
                          <a:pt x="368618" y="256223"/>
                          <a:pt x="372428" y="259080"/>
                          <a:pt x="373380" y="263843"/>
                        </a:cubicBezTo>
                        <a:lnTo>
                          <a:pt x="379095" y="287655"/>
                        </a:lnTo>
                        <a:cubicBezTo>
                          <a:pt x="380048" y="291465"/>
                          <a:pt x="383858" y="295275"/>
                          <a:pt x="388620" y="295275"/>
                        </a:cubicBezTo>
                        <a:lnTo>
                          <a:pt x="392430" y="295275"/>
                        </a:lnTo>
                        <a:cubicBezTo>
                          <a:pt x="397193" y="295275"/>
                          <a:pt x="401003" y="292418"/>
                          <a:pt x="401955" y="287655"/>
                        </a:cubicBezTo>
                        <a:lnTo>
                          <a:pt x="408623" y="252413"/>
                        </a:lnTo>
                        <a:cubicBezTo>
                          <a:pt x="409575" y="249555"/>
                          <a:pt x="410528" y="246698"/>
                          <a:pt x="412433" y="243840"/>
                        </a:cubicBezTo>
                        <a:lnTo>
                          <a:pt x="439103" y="210502"/>
                        </a:lnTo>
                        <a:cubicBezTo>
                          <a:pt x="444818" y="203835"/>
                          <a:pt x="452438" y="200025"/>
                          <a:pt x="461010" y="200025"/>
                        </a:cubicBezTo>
                        <a:lnTo>
                          <a:pt x="485775" y="200025"/>
                        </a:lnTo>
                        <a:cubicBezTo>
                          <a:pt x="491490" y="200025"/>
                          <a:pt x="495300" y="196215"/>
                          <a:pt x="495300" y="190500"/>
                        </a:cubicBezTo>
                        <a:lnTo>
                          <a:pt x="495300" y="180975"/>
                        </a:lnTo>
                        <a:lnTo>
                          <a:pt x="492443" y="178118"/>
                        </a:lnTo>
                        <a:cubicBezTo>
                          <a:pt x="486728" y="172403"/>
                          <a:pt x="490538" y="161925"/>
                          <a:pt x="499110" y="161925"/>
                        </a:cubicBezTo>
                        <a:lnTo>
                          <a:pt x="504825" y="161925"/>
                        </a:lnTo>
                        <a:cubicBezTo>
                          <a:pt x="510540" y="161925"/>
                          <a:pt x="514350" y="165735"/>
                          <a:pt x="514350" y="171450"/>
                        </a:cubicBezTo>
                        <a:cubicBezTo>
                          <a:pt x="514350" y="177165"/>
                          <a:pt x="518160" y="180975"/>
                          <a:pt x="523875" y="180975"/>
                        </a:cubicBezTo>
                        <a:lnTo>
                          <a:pt x="533400" y="180975"/>
                        </a:lnTo>
                        <a:lnTo>
                          <a:pt x="539115" y="156210"/>
                        </a:lnTo>
                        <a:cubicBezTo>
                          <a:pt x="541020" y="147638"/>
                          <a:pt x="537210" y="140018"/>
                          <a:pt x="530543" y="135255"/>
                        </a:cubicBezTo>
                        <a:lnTo>
                          <a:pt x="449580" y="86678"/>
                        </a:lnTo>
                        <a:cubicBezTo>
                          <a:pt x="448628" y="85725"/>
                          <a:pt x="446723" y="85725"/>
                          <a:pt x="444818" y="85725"/>
                        </a:cubicBezTo>
                        <a:lnTo>
                          <a:pt x="428625" y="85725"/>
                        </a:lnTo>
                        <a:cubicBezTo>
                          <a:pt x="418148" y="85725"/>
                          <a:pt x="409575" y="94298"/>
                          <a:pt x="409575" y="104775"/>
                        </a:cubicBezTo>
                        <a:lnTo>
                          <a:pt x="409575" y="114300"/>
                        </a:lnTo>
                        <a:cubicBezTo>
                          <a:pt x="409575" y="120015"/>
                          <a:pt x="405765" y="123825"/>
                          <a:pt x="400050" y="123825"/>
                        </a:cubicBezTo>
                        <a:lnTo>
                          <a:pt x="390525" y="123825"/>
                        </a:lnTo>
                        <a:lnTo>
                          <a:pt x="381000" y="114300"/>
                        </a:lnTo>
                        <a:lnTo>
                          <a:pt x="352425" y="114300"/>
                        </a:lnTo>
                        <a:cubicBezTo>
                          <a:pt x="346710" y="114300"/>
                          <a:pt x="342900" y="110490"/>
                          <a:pt x="342900" y="104775"/>
                        </a:cubicBezTo>
                        <a:lnTo>
                          <a:pt x="342900" y="80963"/>
                        </a:lnTo>
                        <a:cubicBezTo>
                          <a:pt x="342900" y="78105"/>
                          <a:pt x="343853" y="75248"/>
                          <a:pt x="346710" y="73343"/>
                        </a:cubicBezTo>
                        <a:lnTo>
                          <a:pt x="407670" y="47625"/>
                        </a:lnTo>
                        <a:lnTo>
                          <a:pt x="417195" y="63818"/>
                        </a:lnTo>
                        <a:cubicBezTo>
                          <a:pt x="419100" y="65723"/>
                          <a:pt x="421005" y="66675"/>
                          <a:pt x="423863" y="66675"/>
                        </a:cubicBezTo>
                        <a:lnTo>
                          <a:pt x="447675" y="66675"/>
                        </a:lnTo>
                        <a:cubicBezTo>
                          <a:pt x="453390" y="66675"/>
                          <a:pt x="457200" y="62865"/>
                          <a:pt x="457200" y="57150"/>
                        </a:cubicBezTo>
                        <a:lnTo>
                          <a:pt x="457200" y="52388"/>
                        </a:lnTo>
                        <a:cubicBezTo>
                          <a:pt x="589598" y="93345"/>
                          <a:pt x="685800" y="216218"/>
                          <a:pt x="685800" y="361950"/>
                        </a:cubicBezTo>
                        <a:cubicBezTo>
                          <a:pt x="685800" y="497205"/>
                          <a:pt x="601980" y="613410"/>
                          <a:pt x="483870" y="6619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3CAB08FD-C58F-4844-83BC-C5D4AE595157}"/>
                      </a:ext>
                    </a:extLst>
                  </p:cNvPr>
                  <p:cNvSpPr/>
                  <p:nvPr/>
                </p:nvSpPr>
                <p:spPr>
                  <a:xfrm>
                    <a:off x="6258209" y="886319"/>
                    <a:ext cx="97762" cy="32642"/>
                  </a:xfrm>
                  <a:custGeom>
                    <a:avLst/>
                    <a:gdLst>
                      <a:gd name="connsiteX0" fmla="*/ 91095 w 97762"/>
                      <a:gd name="connsiteY0" fmla="*/ 15954 h 32642"/>
                      <a:gd name="connsiteX1" fmla="*/ 45375 w 97762"/>
                      <a:gd name="connsiteY1" fmla="*/ 714 h 32642"/>
                      <a:gd name="connsiteX2" fmla="*/ 34898 w 97762"/>
                      <a:gd name="connsiteY2" fmla="*/ 714 h 32642"/>
                      <a:gd name="connsiteX3" fmla="*/ 2513 w 97762"/>
                      <a:gd name="connsiteY3" fmla="*/ 8334 h 32642"/>
                      <a:gd name="connsiteX4" fmla="*/ 2513 w 97762"/>
                      <a:gd name="connsiteY4" fmla="*/ 17859 h 32642"/>
                      <a:gd name="connsiteX5" fmla="*/ 46328 w 97762"/>
                      <a:gd name="connsiteY5" fmla="*/ 17859 h 32642"/>
                      <a:gd name="connsiteX6" fmla="*/ 52995 w 97762"/>
                      <a:gd name="connsiteY6" fmla="*/ 18812 h 32642"/>
                      <a:gd name="connsiteX7" fmla="*/ 86333 w 97762"/>
                      <a:gd name="connsiteY7" fmla="*/ 32147 h 32642"/>
                      <a:gd name="connsiteX8" fmla="*/ 97763 w 97762"/>
                      <a:gd name="connsiteY8" fmla="*/ 24527 h 32642"/>
                      <a:gd name="connsiteX9" fmla="*/ 91095 w 97762"/>
                      <a:gd name="connsiteY9" fmla="*/ 15954 h 32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7762" h="32642">
                        <a:moveTo>
                          <a:pt x="91095" y="15954"/>
                        </a:moveTo>
                        <a:lnTo>
                          <a:pt x="45375" y="714"/>
                        </a:lnTo>
                        <a:cubicBezTo>
                          <a:pt x="41565" y="-238"/>
                          <a:pt x="38708" y="-238"/>
                          <a:pt x="34898" y="714"/>
                        </a:cubicBezTo>
                        <a:lnTo>
                          <a:pt x="2513" y="8334"/>
                        </a:lnTo>
                        <a:cubicBezTo>
                          <a:pt x="-345" y="10239"/>
                          <a:pt x="-1297" y="14049"/>
                          <a:pt x="2513" y="17859"/>
                        </a:cubicBezTo>
                        <a:lnTo>
                          <a:pt x="46328" y="17859"/>
                        </a:lnTo>
                        <a:cubicBezTo>
                          <a:pt x="49185" y="17859"/>
                          <a:pt x="51090" y="17859"/>
                          <a:pt x="52995" y="18812"/>
                        </a:cubicBezTo>
                        <a:lnTo>
                          <a:pt x="86333" y="32147"/>
                        </a:lnTo>
                        <a:cubicBezTo>
                          <a:pt x="92048" y="34052"/>
                          <a:pt x="97763" y="30242"/>
                          <a:pt x="97763" y="24527"/>
                        </a:cubicBezTo>
                        <a:cubicBezTo>
                          <a:pt x="97763" y="20717"/>
                          <a:pt x="94905" y="16907"/>
                          <a:pt x="91095" y="1595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0" name="Content Placeholder 12" descr="Document">
                <a:extLst>
                  <a:ext uri="{FF2B5EF4-FFF2-40B4-BE49-F238E27FC236}">
                    <a16:creationId xmlns:a16="http://schemas.microsoft.com/office/drawing/2014/main" id="{5359B394-B591-4990-8BB0-FC76DBAEBF32}"/>
                  </a:ext>
                </a:extLst>
              </p:cNvPr>
              <p:cNvGrpSpPr/>
              <p:nvPr/>
            </p:nvGrpSpPr>
            <p:grpSpPr>
              <a:xfrm rot="20935488">
                <a:off x="4661821" y="615770"/>
                <a:ext cx="507070" cy="676085"/>
                <a:chOff x="2278964" y="4812004"/>
                <a:chExt cx="356195" cy="474926"/>
              </a:xfrm>
              <a:solidFill>
                <a:srgbClr val="000000"/>
              </a:solidFill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6B24021C-9F93-4362-B129-653CDE1BAF34}"/>
                    </a:ext>
                  </a:extLst>
                </p:cNvPr>
                <p:cNvSpPr/>
                <p:nvPr/>
              </p:nvSpPr>
              <p:spPr>
                <a:xfrm>
                  <a:off x="2338330" y="5013848"/>
                  <a:ext cx="237463" cy="11873"/>
                </a:xfrm>
                <a:custGeom>
                  <a:avLst/>
                  <a:gdLst>
                    <a:gd name="connsiteX0" fmla="*/ 0 w 237463"/>
                    <a:gd name="connsiteY0" fmla="*/ 0 h 11873"/>
                    <a:gd name="connsiteX1" fmla="*/ 237463 w 237463"/>
                    <a:gd name="connsiteY1" fmla="*/ 0 h 11873"/>
                    <a:gd name="connsiteX2" fmla="*/ 237463 w 237463"/>
                    <a:gd name="connsiteY2" fmla="*/ 11873 h 11873"/>
                    <a:gd name="connsiteX3" fmla="*/ 0 w 237463"/>
                    <a:gd name="connsiteY3" fmla="*/ 11873 h 1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463" h="11873">
                      <a:moveTo>
                        <a:pt x="0" y="0"/>
                      </a:moveTo>
                      <a:lnTo>
                        <a:pt x="237463" y="0"/>
                      </a:lnTo>
                      <a:lnTo>
                        <a:pt x="237463" y="11873"/>
                      </a:lnTo>
                      <a:lnTo>
                        <a:pt x="0" y="11873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ADFF09C-ED20-40BF-9637-07E7BD048B4A}"/>
                    </a:ext>
                  </a:extLst>
                </p:cNvPr>
                <p:cNvSpPr/>
                <p:nvPr/>
              </p:nvSpPr>
              <p:spPr>
                <a:xfrm>
                  <a:off x="2338330" y="4966355"/>
                  <a:ext cx="112795" cy="11873"/>
                </a:xfrm>
                <a:custGeom>
                  <a:avLst/>
                  <a:gdLst>
                    <a:gd name="connsiteX0" fmla="*/ 0 w 112795"/>
                    <a:gd name="connsiteY0" fmla="*/ 0 h 11873"/>
                    <a:gd name="connsiteX1" fmla="*/ 112795 w 112795"/>
                    <a:gd name="connsiteY1" fmla="*/ 0 h 11873"/>
                    <a:gd name="connsiteX2" fmla="*/ 112795 w 112795"/>
                    <a:gd name="connsiteY2" fmla="*/ 11873 h 11873"/>
                    <a:gd name="connsiteX3" fmla="*/ 0 w 112795"/>
                    <a:gd name="connsiteY3" fmla="*/ 11873 h 1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795" h="11873">
                      <a:moveTo>
                        <a:pt x="0" y="0"/>
                      </a:moveTo>
                      <a:lnTo>
                        <a:pt x="112795" y="0"/>
                      </a:lnTo>
                      <a:lnTo>
                        <a:pt x="112795" y="11873"/>
                      </a:lnTo>
                      <a:lnTo>
                        <a:pt x="0" y="11873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9AE0BDDB-DE2B-4CD2-B78C-6FD999570C41}"/>
                    </a:ext>
                  </a:extLst>
                </p:cNvPr>
                <p:cNvSpPr/>
                <p:nvPr/>
              </p:nvSpPr>
              <p:spPr>
                <a:xfrm>
                  <a:off x="2338330" y="5061341"/>
                  <a:ext cx="237463" cy="11873"/>
                </a:xfrm>
                <a:custGeom>
                  <a:avLst/>
                  <a:gdLst>
                    <a:gd name="connsiteX0" fmla="*/ 0 w 237463"/>
                    <a:gd name="connsiteY0" fmla="*/ 0 h 11873"/>
                    <a:gd name="connsiteX1" fmla="*/ 237463 w 237463"/>
                    <a:gd name="connsiteY1" fmla="*/ 0 h 11873"/>
                    <a:gd name="connsiteX2" fmla="*/ 237463 w 237463"/>
                    <a:gd name="connsiteY2" fmla="*/ 11873 h 11873"/>
                    <a:gd name="connsiteX3" fmla="*/ 0 w 237463"/>
                    <a:gd name="connsiteY3" fmla="*/ 11873 h 1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463" h="11873">
                      <a:moveTo>
                        <a:pt x="0" y="0"/>
                      </a:moveTo>
                      <a:lnTo>
                        <a:pt x="237463" y="0"/>
                      </a:lnTo>
                      <a:lnTo>
                        <a:pt x="237463" y="11873"/>
                      </a:lnTo>
                      <a:lnTo>
                        <a:pt x="0" y="11873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800E6E1-C834-4F18-98A2-8F7E3CBA7F48}"/>
                    </a:ext>
                  </a:extLst>
                </p:cNvPr>
                <p:cNvSpPr/>
                <p:nvPr/>
              </p:nvSpPr>
              <p:spPr>
                <a:xfrm>
                  <a:off x="2338330" y="5108833"/>
                  <a:ext cx="237463" cy="11873"/>
                </a:xfrm>
                <a:custGeom>
                  <a:avLst/>
                  <a:gdLst>
                    <a:gd name="connsiteX0" fmla="*/ 0 w 237463"/>
                    <a:gd name="connsiteY0" fmla="*/ 0 h 11873"/>
                    <a:gd name="connsiteX1" fmla="*/ 237463 w 237463"/>
                    <a:gd name="connsiteY1" fmla="*/ 0 h 11873"/>
                    <a:gd name="connsiteX2" fmla="*/ 237463 w 237463"/>
                    <a:gd name="connsiteY2" fmla="*/ 11873 h 11873"/>
                    <a:gd name="connsiteX3" fmla="*/ 0 w 237463"/>
                    <a:gd name="connsiteY3" fmla="*/ 11873 h 1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463" h="11873">
                      <a:moveTo>
                        <a:pt x="0" y="0"/>
                      </a:moveTo>
                      <a:lnTo>
                        <a:pt x="237463" y="0"/>
                      </a:lnTo>
                      <a:lnTo>
                        <a:pt x="237463" y="11873"/>
                      </a:lnTo>
                      <a:lnTo>
                        <a:pt x="0" y="11873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8334F011-DD80-4924-804C-F907C597D8FA}"/>
                    </a:ext>
                  </a:extLst>
                </p:cNvPr>
                <p:cNvSpPr/>
                <p:nvPr/>
              </p:nvSpPr>
              <p:spPr>
                <a:xfrm>
                  <a:off x="2338330" y="5156326"/>
                  <a:ext cx="237463" cy="11873"/>
                </a:xfrm>
                <a:custGeom>
                  <a:avLst/>
                  <a:gdLst>
                    <a:gd name="connsiteX0" fmla="*/ 0 w 237463"/>
                    <a:gd name="connsiteY0" fmla="*/ 0 h 11873"/>
                    <a:gd name="connsiteX1" fmla="*/ 237463 w 237463"/>
                    <a:gd name="connsiteY1" fmla="*/ 0 h 11873"/>
                    <a:gd name="connsiteX2" fmla="*/ 237463 w 237463"/>
                    <a:gd name="connsiteY2" fmla="*/ 11873 h 11873"/>
                    <a:gd name="connsiteX3" fmla="*/ 0 w 237463"/>
                    <a:gd name="connsiteY3" fmla="*/ 11873 h 1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463" h="11873">
                      <a:moveTo>
                        <a:pt x="0" y="0"/>
                      </a:moveTo>
                      <a:lnTo>
                        <a:pt x="237463" y="0"/>
                      </a:lnTo>
                      <a:lnTo>
                        <a:pt x="237463" y="11873"/>
                      </a:lnTo>
                      <a:lnTo>
                        <a:pt x="0" y="11873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8B8776F7-CBC6-48E9-8D43-D000451BB778}"/>
                    </a:ext>
                  </a:extLst>
                </p:cNvPr>
                <p:cNvSpPr/>
                <p:nvPr/>
              </p:nvSpPr>
              <p:spPr>
                <a:xfrm>
                  <a:off x="2338330" y="5203819"/>
                  <a:ext cx="237463" cy="11873"/>
                </a:xfrm>
                <a:custGeom>
                  <a:avLst/>
                  <a:gdLst>
                    <a:gd name="connsiteX0" fmla="*/ 0 w 237463"/>
                    <a:gd name="connsiteY0" fmla="*/ 0 h 11873"/>
                    <a:gd name="connsiteX1" fmla="*/ 237463 w 237463"/>
                    <a:gd name="connsiteY1" fmla="*/ 0 h 11873"/>
                    <a:gd name="connsiteX2" fmla="*/ 237463 w 237463"/>
                    <a:gd name="connsiteY2" fmla="*/ 11873 h 11873"/>
                    <a:gd name="connsiteX3" fmla="*/ 0 w 237463"/>
                    <a:gd name="connsiteY3" fmla="*/ 11873 h 1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463" h="11873">
                      <a:moveTo>
                        <a:pt x="0" y="0"/>
                      </a:moveTo>
                      <a:lnTo>
                        <a:pt x="237463" y="0"/>
                      </a:lnTo>
                      <a:lnTo>
                        <a:pt x="237463" y="11873"/>
                      </a:lnTo>
                      <a:lnTo>
                        <a:pt x="0" y="11873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F7CE580-AF4F-4501-939B-477B468A3E70}"/>
                    </a:ext>
                  </a:extLst>
                </p:cNvPr>
                <p:cNvSpPr/>
                <p:nvPr/>
              </p:nvSpPr>
              <p:spPr>
                <a:xfrm>
                  <a:off x="2278964" y="4812004"/>
                  <a:ext cx="356195" cy="474926"/>
                </a:xfrm>
                <a:custGeom>
                  <a:avLst/>
                  <a:gdLst>
                    <a:gd name="connsiteX0" fmla="*/ 0 w 356195"/>
                    <a:gd name="connsiteY0" fmla="*/ 0 h 474926"/>
                    <a:gd name="connsiteX1" fmla="*/ 0 w 356195"/>
                    <a:gd name="connsiteY1" fmla="*/ 474927 h 474926"/>
                    <a:gd name="connsiteX2" fmla="*/ 356195 w 356195"/>
                    <a:gd name="connsiteY2" fmla="*/ 474927 h 474926"/>
                    <a:gd name="connsiteX3" fmla="*/ 356195 w 356195"/>
                    <a:gd name="connsiteY3" fmla="*/ 128147 h 474926"/>
                    <a:gd name="connsiteX4" fmla="*/ 228048 w 356195"/>
                    <a:gd name="connsiteY4" fmla="*/ 0 h 474926"/>
                    <a:gd name="connsiteX5" fmla="*/ 231628 w 356195"/>
                    <a:gd name="connsiteY5" fmla="*/ 20368 h 474926"/>
                    <a:gd name="connsiteX6" fmla="*/ 335827 w 356195"/>
                    <a:gd name="connsiteY6" fmla="*/ 124567 h 474926"/>
                    <a:gd name="connsiteX7" fmla="*/ 335826 w 356195"/>
                    <a:gd name="connsiteY7" fmla="*/ 124651 h 474926"/>
                    <a:gd name="connsiteX8" fmla="*/ 335785 w 356195"/>
                    <a:gd name="connsiteY8" fmla="*/ 124668 h 474926"/>
                    <a:gd name="connsiteX9" fmla="*/ 231527 w 356195"/>
                    <a:gd name="connsiteY9" fmla="*/ 124668 h 474926"/>
                    <a:gd name="connsiteX10" fmla="*/ 231527 w 356195"/>
                    <a:gd name="connsiteY10" fmla="*/ 20410 h 474926"/>
                    <a:gd name="connsiteX11" fmla="*/ 231587 w 356195"/>
                    <a:gd name="connsiteY11" fmla="*/ 20351 h 474926"/>
                    <a:gd name="connsiteX12" fmla="*/ 231628 w 356195"/>
                    <a:gd name="connsiteY12" fmla="*/ 20368 h 474926"/>
                    <a:gd name="connsiteX13" fmla="*/ 11873 w 356195"/>
                    <a:gd name="connsiteY13" fmla="*/ 463054 h 474926"/>
                    <a:gd name="connsiteX14" fmla="*/ 11873 w 356195"/>
                    <a:gd name="connsiteY14" fmla="*/ 11873 h 474926"/>
                    <a:gd name="connsiteX15" fmla="*/ 219654 w 356195"/>
                    <a:gd name="connsiteY15" fmla="*/ 11873 h 474926"/>
                    <a:gd name="connsiteX16" fmla="*/ 219654 w 356195"/>
                    <a:gd name="connsiteY16" fmla="*/ 136541 h 474926"/>
                    <a:gd name="connsiteX17" fmla="*/ 344322 w 356195"/>
                    <a:gd name="connsiteY17" fmla="*/ 136541 h 474926"/>
                    <a:gd name="connsiteX18" fmla="*/ 344322 w 356195"/>
                    <a:gd name="connsiteY18" fmla="*/ 463054 h 474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56195" h="474926">
                      <a:moveTo>
                        <a:pt x="0" y="0"/>
                      </a:moveTo>
                      <a:lnTo>
                        <a:pt x="0" y="474927"/>
                      </a:lnTo>
                      <a:lnTo>
                        <a:pt x="356195" y="474927"/>
                      </a:lnTo>
                      <a:lnTo>
                        <a:pt x="356195" y="128147"/>
                      </a:lnTo>
                      <a:lnTo>
                        <a:pt x="228048" y="0"/>
                      </a:lnTo>
                      <a:close/>
                      <a:moveTo>
                        <a:pt x="231628" y="20368"/>
                      </a:moveTo>
                      <a:lnTo>
                        <a:pt x="335827" y="124567"/>
                      </a:lnTo>
                      <a:cubicBezTo>
                        <a:pt x="335850" y="124590"/>
                        <a:pt x="335849" y="124628"/>
                        <a:pt x="335826" y="124651"/>
                      </a:cubicBezTo>
                      <a:cubicBezTo>
                        <a:pt x="335815" y="124662"/>
                        <a:pt x="335800" y="124668"/>
                        <a:pt x="335785" y="124668"/>
                      </a:cubicBezTo>
                      <a:lnTo>
                        <a:pt x="231527" y="124668"/>
                      </a:lnTo>
                      <a:lnTo>
                        <a:pt x="231527" y="20410"/>
                      </a:lnTo>
                      <a:cubicBezTo>
                        <a:pt x="231527" y="20377"/>
                        <a:pt x="231554" y="20351"/>
                        <a:pt x="231587" y="20351"/>
                      </a:cubicBezTo>
                      <a:cubicBezTo>
                        <a:pt x="231602" y="20352"/>
                        <a:pt x="231617" y="20358"/>
                        <a:pt x="231628" y="20368"/>
                      </a:cubicBezTo>
                      <a:close/>
                      <a:moveTo>
                        <a:pt x="11873" y="463054"/>
                      </a:moveTo>
                      <a:lnTo>
                        <a:pt x="11873" y="11873"/>
                      </a:lnTo>
                      <a:lnTo>
                        <a:pt x="219654" y="11873"/>
                      </a:lnTo>
                      <a:lnTo>
                        <a:pt x="219654" y="136541"/>
                      </a:lnTo>
                      <a:lnTo>
                        <a:pt x="344322" y="136541"/>
                      </a:lnTo>
                      <a:lnTo>
                        <a:pt x="344322" y="463054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4" name="Textfeld 26">
              <a:extLst>
                <a:ext uri="{FF2B5EF4-FFF2-40B4-BE49-F238E27FC236}">
                  <a16:creationId xmlns:a16="http://schemas.microsoft.com/office/drawing/2014/main" id="{B82F6AB1-90F1-478C-8B91-C7927256ADD4}"/>
                </a:ext>
              </a:extLst>
            </p:cNvPr>
            <p:cNvSpPr txBox="1"/>
            <p:nvPr/>
          </p:nvSpPr>
          <p:spPr>
            <a:xfrm>
              <a:off x="6636092" y="1669145"/>
              <a:ext cx="1874324" cy="559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ontologies</a:t>
              </a:r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98681169-C81A-419B-BD94-AF3526FB7396}"/>
                </a:ext>
              </a:extLst>
            </p:cNvPr>
            <p:cNvSpPr/>
            <p:nvPr/>
          </p:nvSpPr>
          <p:spPr>
            <a:xfrm rot="5400000">
              <a:off x="8045068" y="2397721"/>
              <a:ext cx="529912" cy="32548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ED76D2-DFDC-496D-8736-74E3796C13CD}"/>
                </a:ext>
              </a:extLst>
            </p:cNvPr>
            <p:cNvSpPr txBox="1"/>
            <p:nvPr/>
          </p:nvSpPr>
          <p:spPr>
            <a:xfrm>
              <a:off x="10359838" y="1145823"/>
              <a:ext cx="692547" cy="296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GitHUB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1EB3AA2-D70C-4674-8797-DEBEBFE02BF3}"/>
                </a:ext>
              </a:extLst>
            </p:cNvPr>
            <p:cNvSpPr txBox="1"/>
            <p:nvPr/>
          </p:nvSpPr>
          <p:spPr>
            <a:xfrm>
              <a:off x="8997641" y="1796798"/>
              <a:ext cx="1765330" cy="655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Nfdi4plants ontology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18877F1-1CEA-4CEF-8418-CCD67509B192}"/>
                </a:ext>
              </a:extLst>
            </p:cNvPr>
            <p:cNvGrpSpPr/>
            <p:nvPr/>
          </p:nvGrpSpPr>
          <p:grpSpPr>
            <a:xfrm>
              <a:off x="9880306" y="1271578"/>
              <a:ext cx="844897" cy="652613"/>
              <a:chOff x="8727903" y="2088668"/>
              <a:chExt cx="990935" cy="765416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99C7EEC-A7B6-4403-9568-47438036F2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0294" t="23908" r="13709" b="26438"/>
              <a:stretch/>
            </p:blipFill>
            <p:spPr>
              <a:xfrm>
                <a:off x="8727903" y="2088668"/>
                <a:ext cx="628516" cy="628438"/>
              </a:xfrm>
              <a:prstGeom prst="ellipse">
                <a:avLst/>
              </a:prstGeom>
            </p:spPr>
          </p:pic>
          <p:grpSp>
            <p:nvGrpSpPr>
              <p:cNvPr id="100" name="Content Placeholder 12" descr="Document">
                <a:extLst>
                  <a:ext uri="{FF2B5EF4-FFF2-40B4-BE49-F238E27FC236}">
                    <a16:creationId xmlns:a16="http://schemas.microsoft.com/office/drawing/2014/main" id="{FFFB50D3-4719-4A88-BB46-66CC23636993}"/>
                  </a:ext>
                </a:extLst>
              </p:cNvPr>
              <p:cNvGrpSpPr/>
              <p:nvPr/>
            </p:nvGrpSpPr>
            <p:grpSpPr>
              <a:xfrm rot="20935488">
                <a:off x="9300148" y="2295838"/>
                <a:ext cx="418690" cy="558246"/>
                <a:chOff x="2278964" y="4812004"/>
                <a:chExt cx="356195" cy="474926"/>
              </a:xfrm>
              <a:solidFill>
                <a:srgbClr val="000000"/>
              </a:solidFill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93F21B30-7783-404C-B2A3-DD7E03B33F26}"/>
                    </a:ext>
                  </a:extLst>
                </p:cNvPr>
                <p:cNvSpPr/>
                <p:nvPr/>
              </p:nvSpPr>
              <p:spPr>
                <a:xfrm>
                  <a:off x="2338330" y="5013848"/>
                  <a:ext cx="237463" cy="11873"/>
                </a:xfrm>
                <a:custGeom>
                  <a:avLst/>
                  <a:gdLst>
                    <a:gd name="connsiteX0" fmla="*/ 0 w 237463"/>
                    <a:gd name="connsiteY0" fmla="*/ 0 h 11873"/>
                    <a:gd name="connsiteX1" fmla="*/ 237463 w 237463"/>
                    <a:gd name="connsiteY1" fmla="*/ 0 h 11873"/>
                    <a:gd name="connsiteX2" fmla="*/ 237463 w 237463"/>
                    <a:gd name="connsiteY2" fmla="*/ 11873 h 11873"/>
                    <a:gd name="connsiteX3" fmla="*/ 0 w 237463"/>
                    <a:gd name="connsiteY3" fmla="*/ 11873 h 1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463" h="11873">
                      <a:moveTo>
                        <a:pt x="0" y="0"/>
                      </a:moveTo>
                      <a:lnTo>
                        <a:pt x="237463" y="0"/>
                      </a:lnTo>
                      <a:lnTo>
                        <a:pt x="237463" y="11873"/>
                      </a:lnTo>
                      <a:lnTo>
                        <a:pt x="0" y="11873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B3334537-2146-4EDB-891C-F6C08DB661E2}"/>
                    </a:ext>
                  </a:extLst>
                </p:cNvPr>
                <p:cNvSpPr/>
                <p:nvPr/>
              </p:nvSpPr>
              <p:spPr>
                <a:xfrm>
                  <a:off x="2338330" y="4966355"/>
                  <a:ext cx="112795" cy="11873"/>
                </a:xfrm>
                <a:custGeom>
                  <a:avLst/>
                  <a:gdLst>
                    <a:gd name="connsiteX0" fmla="*/ 0 w 112795"/>
                    <a:gd name="connsiteY0" fmla="*/ 0 h 11873"/>
                    <a:gd name="connsiteX1" fmla="*/ 112795 w 112795"/>
                    <a:gd name="connsiteY1" fmla="*/ 0 h 11873"/>
                    <a:gd name="connsiteX2" fmla="*/ 112795 w 112795"/>
                    <a:gd name="connsiteY2" fmla="*/ 11873 h 11873"/>
                    <a:gd name="connsiteX3" fmla="*/ 0 w 112795"/>
                    <a:gd name="connsiteY3" fmla="*/ 11873 h 1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795" h="11873">
                      <a:moveTo>
                        <a:pt x="0" y="0"/>
                      </a:moveTo>
                      <a:lnTo>
                        <a:pt x="112795" y="0"/>
                      </a:lnTo>
                      <a:lnTo>
                        <a:pt x="112795" y="11873"/>
                      </a:lnTo>
                      <a:lnTo>
                        <a:pt x="0" y="11873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9C965E15-2F2B-40AA-8376-07915861E402}"/>
                    </a:ext>
                  </a:extLst>
                </p:cNvPr>
                <p:cNvSpPr/>
                <p:nvPr/>
              </p:nvSpPr>
              <p:spPr>
                <a:xfrm>
                  <a:off x="2338330" y="5061341"/>
                  <a:ext cx="237463" cy="11873"/>
                </a:xfrm>
                <a:custGeom>
                  <a:avLst/>
                  <a:gdLst>
                    <a:gd name="connsiteX0" fmla="*/ 0 w 237463"/>
                    <a:gd name="connsiteY0" fmla="*/ 0 h 11873"/>
                    <a:gd name="connsiteX1" fmla="*/ 237463 w 237463"/>
                    <a:gd name="connsiteY1" fmla="*/ 0 h 11873"/>
                    <a:gd name="connsiteX2" fmla="*/ 237463 w 237463"/>
                    <a:gd name="connsiteY2" fmla="*/ 11873 h 11873"/>
                    <a:gd name="connsiteX3" fmla="*/ 0 w 237463"/>
                    <a:gd name="connsiteY3" fmla="*/ 11873 h 1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463" h="11873">
                      <a:moveTo>
                        <a:pt x="0" y="0"/>
                      </a:moveTo>
                      <a:lnTo>
                        <a:pt x="237463" y="0"/>
                      </a:lnTo>
                      <a:lnTo>
                        <a:pt x="237463" y="11873"/>
                      </a:lnTo>
                      <a:lnTo>
                        <a:pt x="0" y="11873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10EA55F-81BD-4B5C-BAF3-AD98803D215C}"/>
                    </a:ext>
                  </a:extLst>
                </p:cNvPr>
                <p:cNvSpPr/>
                <p:nvPr/>
              </p:nvSpPr>
              <p:spPr>
                <a:xfrm>
                  <a:off x="2338330" y="5108833"/>
                  <a:ext cx="237463" cy="11873"/>
                </a:xfrm>
                <a:custGeom>
                  <a:avLst/>
                  <a:gdLst>
                    <a:gd name="connsiteX0" fmla="*/ 0 w 237463"/>
                    <a:gd name="connsiteY0" fmla="*/ 0 h 11873"/>
                    <a:gd name="connsiteX1" fmla="*/ 237463 w 237463"/>
                    <a:gd name="connsiteY1" fmla="*/ 0 h 11873"/>
                    <a:gd name="connsiteX2" fmla="*/ 237463 w 237463"/>
                    <a:gd name="connsiteY2" fmla="*/ 11873 h 11873"/>
                    <a:gd name="connsiteX3" fmla="*/ 0 w 237463"/>
                    <a:gd name="connsiteY3" fmla="*/ 11873 h 1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463" h="11873">
                      <a:moveTo>
                        <a:pt x="0" y="0"/>
                      </a:moveTo>
                      <a:lnTo>
                        <a:pt x="237463" y="0"/>
                      </a:lnTo>
                      <a:lnTo>
                        <a:pt x="237463" y="11873"/>
                      </a:lnTo>
                      <a:lnTo>
                        <a:pt x="0" y="11873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40B83CA5-A713-4EDC-B318-28979EDC0060}"/>
                    </a:ext>
                  </a:extLst>
                </p:cNvPr>
                <p:cNvSpPr/>
                <p:nvPr/>
              </p:nvSpPr>
              <p:spPr>
                <a:xfrm>
                  <a:off x="2338330" y="5156326"/>
                  <a:ext cx="237463" cy="11873"/>
                </a:xfrm>
                <a:custGeom>
                  <a:avLst/>
                  <a:gdLst>
                    <a:gd name="connsiteX0" fmla="*/ 0 w 237463"/>
                    <a:gd name="connsiteY0" fmla="*/ 0 h 11873"/>
                    <a:gd name="connsiteX1" fmla="*/ 237463 w 237463"/>
                    <a:gd name="connsiteY1" fmla="*/ 0 h 11873"/>
                    <a:gd name="connsiteX2" fmla="*/ 237463 w 237463"/>
                    <a:gd name="connsiteY2" fmla="*/ 11873 h 11873"/>
                    <a:gd name="connsiteX3" fmla="*/ 0 w 237463"/>
                    <a:gd name="connsiteY3" fmla="*/ 11873 h 1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463" h="11873">
                      <a:moveTo>
                        <a:pt x="0" y="0"/>
                      </a:moveTo>
                      <a:lnTo>
                        <a:pt x="237463" y="0"/>
                      </a:lnTo>
                      <a:lnTo>
                        <a:pt x="237463" y="11873"/>
                      </a:lnTo>
                      <a:lnTo>
                        <a:pt x="0" y="11873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1CBA58DE-356F-423C-A468-B6AD2411CBDE}"/>
                    </a:ext>
                  </a:extLst>
                </p:cNvPr>
                <p:cNvSpPr/>
                <p:nvPr/>
              </p:nvSpPr>
              <p:spPr>
                <a:xfrm>
                  <a:off x="2338330" y="5203819"/>
                  <a:ext cx="237463" cy="11873"/>
                </a:xfrm>
                <a:custGeom>
                  <a:avLst/>
                  <a:gdLst>
                    <a:gd name="connsiteX0" fmla="*/ 0 w 237463"/>
                    <a:gd name="connsiteY0" fmla="*/ 0 h 11873"/>
                    <a:gd name="connsiteX1" fmla="*/ 237463 w 237463"/>
                    <a:gd name="connsiteY1" fmla="*/ 0 h 11873"/>
                    <a:gd name="connsiteX2" fmla="*/ 237463 w 237463"/>
                    <a:gd name="connsiteY2" fmla="*/ 11873 h 11873"/>
                    <a:gd name="connsiteX3" fmla="*/ 0 w 237463"/>
                    <a:gd name="connsiteY3" fmla="*/ 11873 h 1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463" h="11873">
                      <a:moveTo>
                        <a:pt x="0" y="0"/>
                      </a:moveTo>
                      <a:lnTo>
                        <a:pt x="237463" y="0"/>
                      </a:lnTo>
                      <a:lnTo>
                        <a:pt x="237463" y="11873"/>
                      </a:lnTo>
                      <a:lnTo>
                        <a:pt x="0" y="11873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3023AB67-A40F-463A-9775-A9E8DAC7593D}"/>
                    </a:ext>
                  </a:extLst>
                </p:cNvPr>
                <p:cNvSpPr/>
                <p:nvPr/>
              </p:nvSpPr>
              <p:spPr>
                <a:xfrm>
                  <a:off x="2278964" y="4812004"/>
                  <a:ext cx="356195" cy="474926"/>
                </a:xfrm>
                <a:custGeom>
                  <a:avLst/>
                  <a:gdLst>
                    <a:gd name="connsiteX0" fmla="*/ 0 w 356195"/>
                    <a:gd name="connsiteY0" fmla="*/ 0 h 474926"/>
                    <a:gd name="connsiteX1" fmla="*/ 0 w 356195"/>
                    <a:gd name="connsiteY1" fmla="*/ 474927 h 474926"/>
                    <a:gd name="connsiteX2" fmla="*/ 356195 w 356195"/>
                    <a:gd name="connsiteY2" fmla="*/ 474927 h 474926"/>
                    <a:gd name="connsiteX3" fmla="*/ 356195 w 356195"/>
                    <a:gd name="connsiteY3" fmla="*/ 128147 h 474926"/>
                    <a:gd name="connsiteX4" fmla="*/ 228048 w 356195"/>
                    <a:gd name="connsiteY4" fmla="*/ 0 h 474926"/>
                    <a:gd name="connsiteX5" fmla="*/ 231628 w 356195"/>
                    <a:gd name="connsiteY5" fmla="*/ 20368 h 474926"/>
                    <a:gd name="connsiteX6" fmla="*/ 335827 w 356195"/>
                    <a:gd name="connsiteY6" fmla="*/ 124567 h 474926"/>
                    <a:gd name="connsiteX7" fmla="*/ 335826 w 356195"/>
                    <a:gd name="connsiteY7" fmla="*/ 124651 h 474926"/>
                    <a:gd name="connsiteX8" fmla="*/ 335785 w 356195"/>
                    <a:gd name="connsiteY8" fmla="*/ 124668 h 474926"/>
                    <a:gd name="connsiteX9" fmla="*/ 231527 w 356195"/>
                    <a:gd name="connsiteY9" fmla="*/ 124668 h 474926"/>
                    <a:gd name="connsiteX10" fmla="*/ 231527 w 356195"/>
                    <a:gd name="connsiteY10" fmla="*/ 20410 h 474926"/>
                    <a:gd name="connsiteX11" fmla="*/ 231587 w 356195"/>
                    <a:gd name="connsiteY11" fmla="*/ 20351 h 474926"/>
                    <a:gd name="connsiteX12" fmla="*/ 231628 w 356195"/>
                    <a:gd name="connsiteY12" fmla="*/ 20368 h 474926"/>
                    <a:gd name="connsiteX13" fmla="*/ 11873 w 356195"/>
                    <a:gd name="connsiteY13" fmla="*/ 463054 h 474926"/>
                    <a:gd name="connsiteX14" fmla="*/ 11873 w 356195"/>
                    <a:gd name="connsiteY14" fmla="*/ 11873 h 474926"/>
                    <a:gd name="connsiteX15" fmla="*/ 219654 w 356195"/>
                    <a:gd name="connsiteY15" fmla="*/ 11873 h 474926"/>
                    <a:gd name="connsiteX16" fmla="*/ 219654 w 356195"/>
                    <a:gd name="connsiteY16" fmla="*/ 136541 h 474926"/>
                    <a:gd name="connsiteX17" fmla="*/ 344322 w 356195"/>
                    <a:gd name="connsiteY17" fmla="*/ 136541 h 474926"/>
                    <a:gd name="connsiteX18" fmla="*/ 344322 w 356195"/>
                    <a:gd name="connsiteY18" fmla="*/ 463054 h 474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56195" h="474926">
                      <a:moveTo>
                        <a:pt x="0" y="0"/>
                      </a:moveTo>
                      <a:lnTo>
                        <a:pt x="0" y="474927"/>
                      </a:lnTo>
                      <a:lnTo>
                        <a:pt x="356195" y="474927"/>
                      </a:lnTo>
                      <a:lnTo>
                        <a:pt x="356195" y="128147"/>
                      </a:lnTo>
                      <a:lnTo>
                        <a:pt x="228048" y="0"/>
                      </a:lnTo>
                      <a:close/>
                      <a:moveTo>
                        <a:pt x="231628" y="20368"/>
                      </a:moveTo>
                      <a:lnTo>
                        <a:pt x="335827" y="124567"/>
                      </a:lnTo>
                      <a:cubicBezTo>
                        <a:pt x="335850" y="124590"/>
                        <a:pt x="335849" y="124628"/>
                        <a:pt x="335826" y="124651"/>
                      </a:cubicBezTo>
                      <a:cubicBezTo>
                        <a:pt x="335815" y="124662"/>
                        <a:pt x="335800" y="124668"/>
                        <a:pt x="335785" y="124668"/>
                      </a:cubicBezTo>
                      <a:lnTo>
                        <a:pt x="231527" y="124668"/>
                      </a:lnTo>
                      <a:lnTo>
                        <a:pt x="231527" y="20410"/>
                      </a:lnTo>
                      <a:cubicBezTo>
                        <a:pt x="231527" y="20377"/>
                        <a:pt x="231554" y="20351"/>
                        <a:pt x="231587" y="20351"/>
                      </a:cubicBezTo>
                      <a:cubicBezTo>
                        <a:pt x="231602" y="20352"/>
                        <a:pt x="231617" y="20358"/>
                        <a:pt x="231628" y="20368"/>
                      </a:cubicBezTo>
                      <a:close/>
                      <a:moveTo>
                        <a:pt x="11873" y="463054"/>
                      </a:moveTo>
                      <a:lnTo>
                        <a:pt x="11873" y="11873"/>
                      </a:lnTo>
                      <a:lnTo>
                        <a:pt x="219654" y="11873"/>
                      </a:lnTo>
                      <a:lnTo>
                        <a:pt x="219654" y="136541"/>
                      </a:lnTo>
                      <a:lnTo>
                        <a:pt x="344322" y="136541"/>
                      </a:lnTo>
                      <a:lnTo>
                        <a:pt x="344322" y="463054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7C5C27BD-165F-4713-823D-EF969B65CBE1}"/>
                </a:ext>
              </a:extLst>
            </p:cNvPr>
            <p:cNvSpPr/>
            <p:nvPr/>
          </p:nvSpPr>
          <p:spPr>
            <a:xfrm rot="10800000">
              <a:off x="9089558" y="3530497"/>
              <a:ext cx="529912" cy="32548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xtfeld 26">
              <a:extLst>
                <a:ext uri="{FF2B5EF4-FFF2-40B4-BE49-F238E27FC236}">
                  <a16:creationId xmlns:a16="http://schemas.microsoft.com/office/drawing/2014/main" id="{FE5367F0-5540-4CD3-A56C-28EB4344FA40}"/>
                </a:ext>
              </a:extLst>
            </p:cNvPr>
            <p:cNvSpPr txBox="1"/>
            <p:nvPr/>
          </p:nvSpPr>
          <p:spPr>
            <a:xfrm>
              <a:off x="9757660" y="4149737"/>
              <a:ext cx="1005312" cy="559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Swobup</a:t>
              </a:r>
              <a:b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7D8CCEC-5E2D-4E1D-8966-B15A22E35547}"/>
                </a:ext>
              </a:extLst>
            </p:cNvPr>
            <p:cNvGrpSpPr/>
            <p:nvPr/>
          </p:nvGrpSpPr>
          <p:grpSpPr>
            <a:xfrm>
              <a:off x="5715663" y="3301841"/>
              <a:ext cx="1046204" cy="862113"/>
              <a:chOff x="3927697" y="1057255"/>
              <a:chExt cx="2966022" cy="2444118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EA4F7396-8F2B-49D9-978D-279E4FAFDEF2}"/>
                  </a:ext>
                </a:extLst>
              </p:cNvPr>
              <p:cNvSpPr/>
              <p:nvPr/>
            </p:nvSpPr>
            <p:spPr>
              <a:xfrm>
                <a:off x="3927697" y="1057255"/>
                <a:ext cx="2966022" cy="2289023"/>
              </a:xfrm>
              <a:prstGeom prst="roundRect">
                <a:avLst>
                  <a:gd name="adj" fmla="val 668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18" name="Picture 117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AF17DE92-B390-4C65-B9A2-9A8A9A7D9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7330" y="1174554"/>
                <a:ext cx="2693486" cy="1626203"/>
              </a:xfrm>
              <a:prstGeom prst="roundRect">
                <a:avLst>
                  <a:gd name="adj" fmla="val 2267"/>
                </a:avLst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EF20FFF-BD21-4DF2-B8F3-E03157EA57CE}"/>
                  </a:ext>
                </a:extLst>
              </p:cNvPr>
              <p:cNvSpPr txBox="1"/>
              <p:nvPr/>
            </p:nvSpPr>
            <p:spPr>
              <a:xfrm>
                <a:off x="3927697" y="2716072"/>
                <a:ext cx="2966022" cy="785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Excel + </a:t>
                </a:r>
                <a:r>
                  <a:rPr kumimoji="0" lang="de-DE" sz="11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swate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0" name="Arrow: Right 119">
              <a:extLst>
                <a:ext uri="{FF2B5EF4-FFF2-40B4-BE49-F238E27FC236}">
                  <a16:creationId xmlns:a16="http://schemas.microsoft.com/office/drawing/2014/main" id="{CE08E159-5634-489A-A20E-D0D3AFB843B7}"/>
                </a:ext>
              </a:extLst>
            </p:cNvPr>
            <p:cNvSpPr/>
            <p:nvPr/>
          </p:nvSpPr>
          <p:spPr>
            <a:xfrm rot="10800000">
              <a:off x="7127718" y="3561296"/>
              <a:ext cx="529912" cy="32548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4B512D89-1049-468C-AC21-1BE95E2154B6}"/>
                </a:ext>
              </a:extLst>
            </p:cNvPr>
            <p:cNvSpPr/>
            <p:nvPr/>
          </p:nvSpPr>
          <p:spPr>
            <a:xfrm rot="5400000">
              <a:off x="9986233" y="2393126"/>
              <a:ext cx="529912" cy="32548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FA5CCD39-DED4-4BB6-AAF5-B3270FA66A8E}"/>
                </a:ext>
              </a:extLst>
            </p:cNvPr>
            <p:cNvSpPr/>
            <p:nvPr/>
          </p:nvSpPr>
          <p:spPr>
            <a:xfrm rot="16200000">
              <a:off x="9986233" y="4870519"/>
              <a:ext cx="529912" cy="32548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01A55D9F-C6D7-46F2-A5DD-DB004AE09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294" t="23908" r="13709" b="26438"/>
            <a:stretch/>
          </p:blipFill>
          <p:spPr>
            <a:xfrm>
              <a:off x="9844407" y="5439013"/>
              <a:ext cx="535889" cy="535823"/>
            </a:xfrm>
            <a:prstGeom prst="ellipse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34E6AAC-BFAB-4212-AE95-D70A27196E38}"/>
                </a:ext>
              </a:extLst>
            </p:cNvPr>
            <p:cNvSpPr txBox="1"/>
            <p:nvPr/>
          </p:nvSpPr>
          <p:spPr>
            <a:xfrm>
              <a:off x="10330931" y="5301215"/>
              <a:ext cx="692547" cy="296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GitHUB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Arrow: Right 133">
              <a:extLst>
                <a:ext uri="{FF2B5EF4-FFF2-40B4-BE49-F238E27FC236}">
                  <a16:creationId xmlns:a16="http://schemas.microsoft.com/office/drawing/2014/main" id="{4E6700F2-5C7C-464C-89AE-787DC3CB52C5}"/>
                </a:ext>
              </a:extLst>
            </p:cNvPr>
            <p:cNvSpPr/>
            <p:nvPr/>
          </p:nvSpPr>
          <p:spPr>
            <a:xfrm>
              <a:off x="9102394" y="5608288"/>
              <a:ext cx="529912" cy="32548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111BFF1-E4C6-4F85-9404-3E9400EC5681}"/>
                </a:ext>
              </a:extLst>
            </p:cNvPr>
            <p:cNvSpPr/>
            <p:nvPr/>
          </p:nvSpPr>
          <p:spPr>
            <a:xfrm>
              <a:off x="6206190" y="5690513"/>
              <a:ext cx="3045336" cy="161033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6DAAD37-4C29-4E19-9ADE-76536F564DDE}"/>
                </a:ext>
              </a:extLst>
            </p:cNvPr>
            <p:cNvSpPr/>
            <p:nvPr/>
          </p:nvSpPr>
          <p:spPr>
            <a:xfrm rot="5400000">
              <a:off x="5659697" y="5227011"/>
              <a:ext cx="1092982" cy="161033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D22358E9-AE6C-449B-BAB0-8AFCE3DABEEE}"/>
                </a:ext>
              </a:extLst>
            </p:cNvPr>
            <p:cNvSpPr/>
            <p:nvPr/>
          </p:nvSpPr>
          <p:spPr>
            <a:xfrm rot="10800000">
              <a:off x="4735674" y="3560382"/>
              <a:ext cx="529912" cy="32548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F6A8D59-4F20-45EA-A270-06C1A36E22E9}"/>
                </a:ext>
              </a:extLst>
            </p:cNvPr>
            <p:cNvGrpSpPr/>
            <p:nvPr/>
          </p:nvGrpSpPr>
          <p:grpSpPr>
            <a:xfrm>
              <a:off x="8915354" y="1412544"/>
              <a:ext cx="866084" cy="325933"/>
              <a:chOff x="8229433" y="477089"/>
              <a:chExt cx="1015784" cy="382270"/>
            </a:xfrm>
          </p:grpSpPr>
          <p:sp>
            <p:nvSpPr>
              <p:cNvPr id="145" name="Arrow: Right 144">
                <a:extLst>
                  <a:ext uri="{FF2B5EF4-FFF2-40B4-BE49-F238E27FC236}">
                    <a16:creationId xmlns:a16="http://schemas.microsoft.com/office/drawing/2014/main" id="{EC46BC96-096E-4C45-89C2-4BC112BD86FB}"/>
                  </a:ext>
                </a:extLst>
              </p:cNvPr>
              <p:cNvSpPr/>
              <p:nvPr/>
            </p:nvSpPr>
            <p:spPr>
              <a:xfrm>
                <a:off x="8623711" y="477089"/>
                <a:ext cx="621506" cy="381739"/>
              </a:xfrm>
              <a:prstGeom prst="rightArrow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Arrow: Right 145">
                <a:extLst>
                  <a:ext uri="{FF2B5EF4-FFF2-40B4-BE49-F238E27FC236}">
                    <a16:creationId xmlns:a16="http://schemas.microsoft.com/office/drawing/2014/main" id="{8375A2BE-880F-4519-932D-5857319585A3}"/>
                  </a:ext>
                </a:extLst>
              </p:cNvPr>
              <p:cNvSpPr/>
              <p:nvPr/>
            </p:nvSpPr>
            <p:spPr>
              <a:xfrm rot="10800000">
                <a:off x="8229433" y="477620"/>
                <a:ext cx="621506" cy="381739"/>
              </a:xfrm>
              <a:prstGeom prst="rightArrow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A2EA6C8-A714-4455-BDA8-C29BB42B474D}"/>
                </a:ext>
              </a:extLst>
            </p:cNvPr>
            <p:cNvGrpSpPr/>
            <p:nvPr/>
          </p:nvGrpSpPr>
          <p:grpSpPr>
            <a:xfrm>
              <a:off x="3228913" y="3211822"/>
              <a:ext cx="1294916" cy="1046709"/>
              <a:chOff x="3621609" y="4402956"/>
              <a:chExt cx="996091" cy="805162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FCB31AA-EFD8-4886-B390-4CF0901F0317}"/>
                  </a:ext>
                </a:extLst>
              </p:cNvPr>
              <p:cNvGrpSpPr/>
              <p:nvPr/>
            </p:nvGrpSpPr>
            <p:grpSpPr>
              <a:xfrm>
                <a:off x="3797857" y="4475936"/>
                <a:ext cx="631268" cy="612243"/>
                <a:chOff x="3797857" y="1266136"/>
                <a:chExt cx="3940810" cy="3822043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E453A3C-FF48-48B1-9C97-D4264262B86A}"/>
                    </a:ext>
                  </a:extLst>
                </p:cNvPr>
                <p:cNvGrpSpPr/>
                <p:nvPr/>
              </p:nvGrpSpPr>
              <p:grpSpPr>
                <a:xfrm>
                  <a:off x="5901449" y="3824529"/>
                  <a:ext cx="1367306" cy="1263650"/>
                  <a:chOff x="5901449" y="3824529"/>
                  <a:chExt cx="1367306" cy="1263650"/>
                </a:xfrm>
              </p:grpSpPr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66F6987E-D972-43B8-8179-DD8F53B98983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AFD43C87-4677-496A-ADBA-A1A1404074F6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FD809FFC-BC8A-4587-AE6D-E90A62129EFB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9349C00E-E38B-44E8-806F-BE2290A6B107}"/>
                    </a:ext>
                  </a:extLst>
                </p:cNvPr>
                <p:cNvGrpSpPr/>
                <p:nvPr/>
              </p:nvGrpSpPr>
              <p:grpSpPr>
                <a:xfrm>
                  <a:off x="4507445" y="2258793"/>
                  <a:ext cx="2618923" cy="2400175"/>
                  <a:chOff x="4507445" y="2258793"/>
                  <a:chExt cx="2618923" cy="2400175"/>
                </a:xfrm>
              </p:grpSpPr>
              <p:sp>
                <p:nvSpPr>
                  <p:cNvPr id="170" name="Arc 169">
                    <a:extLst>
                      <a:ext uri="{FF2B5EF4-FFF2-40B4-BE49-F238E27FC236}">
                        <a16:creationId xmlns:a16="http://schemas.microsoft.com/office/drawing/2014/main" id="{894688BD-2892-4B6B-B1A0-55AF4D0ABAD1}"/>
                      </a:ext>
                    </a:extLst>
                  </p:cNvPr>
                  <p:cNvSpPr/>
                  <p:nvPr/>
                </p:nvSpPr>
                <p:spPr>
                  <a:xfrm rot="9662448">
                    <a:off x="4507445" y="2258793"/>
                    <a:ext cx="2400175" cy="2400175"/>
                  </a:xfrm>
                  <a:prstGeom prst="arc">
                    <a:avLst>
                      <a:gd name="adj1" fmla="val 17277820"/>
                      <a:gd name="adj2" fmla="val 12136397"/>
                    </a:avLst>
                  </a:prstGeom>
                  <a:ln w="19050" cap="rnd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48EB602B-D7E9-4ABA-A7DE-D7314923E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6798" y="3323741"/>
                    <a:ext cx="239570" cy="264759"/>
                  </a:xfrm>
                  <a:prstGeom prst="line">
                    <a:avLst/>
                  </a:prstGeom>
                  <a:ln w="19050" cap="rnd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3C2D8EC2-C8B5-4645-97AB-10A21EA260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6632252" y="3335578"/>
                    <a:ext cx="239570" cy="264759"/>
                  </a:xfrm>
                  <a:prstGeom prst="line">
                    <a:avLst/>
                  </a:prstGeom>
                  <a:ln w="19050" cap="rnd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477831A4-DBB5-4456-A3E8-336EF976A6A3}"/>
                    </a:ext>
                  </a:extLst>
                </p:cNvPr>
                <p:cNvGrpSpPr/>
                <p:nvPr/>
              </p:nvGrpSpPr>
              <p:grpSpPr>
                <a:xfrm>
                  <a:off x="5085481" y="2856370"/>
                  <a:ext cx="1202748" cy="1174906"/>
                  <a:chOff x="3896723" y="1685569"/>
                  <a:chExt cx="2702070" cy="2377086"/>
                </a:xfrm>
              </p:grpSpPr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34DFC685-93B8-4A41-92B4-BC759BB08DD7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57EC1281-3598-471C-B5D1-2B160695FE49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61573B9F-8871-40D2-A833-400A38F93336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25355D9D-038A-400D-940C-4402E26251D4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0561C7A2-CE8C-4F4D-B6D8-11732E0E2463}"/>
                      </a:ext>
                    </a:extLst>
                  </p:cNvPr>
                  <p:cNvCxnSpPr>
                    <a:cxnSpLocks/>
                    <a:stCxn id="165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C74B55B4-5AEC-4A04-A15F-E820BCD57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970437F1-348A-4FDA-AB14-EEA948FDA7B6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FE8AEE9A-E346-446A-B78C-F8CBD832C10B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7FE0D0A9-C193-4B3A-96D5-2AD1255462AC}"/>
                      </a:ext>
                    </a:extLst>
                  </p:cNvPr>
                  <p:cNvCxnSpPr>
                    <a:cxnSpLocks/>
                    <a:stCxn id="162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0E9A96D6-A90B-44AE-A41E-BFEE51D2FA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9B94F8C3-7CE7-4D5F-B974-0F53484FBA5D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2F64C772-694D-416C-90FA-E31AF4316E27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05F64B8A-3DC7-4037-AEA1-A3FB307EF6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7A98DCFE-0706-4E05-A888-5BB5C0A6AD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8" name="Freeform: Shape 157" descr="Magnifying glass">
                  <a:extLst>
                    <a:ext uri="{FF2B5EF4-FFF2-40B4-BE49-F238E27FC236}">
                      <a16:creationId xmlns:a16="http://schemas.microsoft.com/office/drawing/2014/main" id="{C2607DD6-AEE4-4D05-8336-5ED2E83B5D50}"/>
                    </a:ext>
                  </a:extLst>
                </p:cNvPr>
                <p:cNvSpPr/>
                <p:nvPr/>
              </p:nvSpPr>
              <p:spPr>
                <a:xfrm rot="15596802">
                  <a:off x="6289588" y="1265465"/>
                  <a:ext cx="1151556" cy="1152898"/>
                </a:xfrm>
                <a:custGeom>
                  <a:avLst/>
                  <a:gdLst>
                    <a:gd name="connsiteX0" fmla="*/ 1146867 w 1151556"/>
                    <a:gd name="connsiteY0" fmla="*/ 918023 h 1152898"/>
                    <a:gd name="connsiteX1" fmla="*/ 1072420 w 1151556"/>
                    <a:gd name="connsiteY1" fmla="*/ 1067135 h 1152898"/>
                    <a:gd name="connsiteX2" fmla="*/ 868216 w 1151556"/>
                    <a:gd name="connsiteY2" fmla="*/ 1152898 h 1152898"/>
                    <a:gd name="connsiteX3" fmla="*/ 664011 w 1151556"/>
                    <a:gd name="connsiteY3" fmla="*/ 1067134 h 1152898"/>
                    <a:gd name="connsiteX4" fmla="*/ 153498 w 1151556"/>
                    <a:gd name="connsiteY4" fmla="*/ 556621 h 1152898"/>
                    <a:gd name="connsiteX5" fmla="*/ 75902 w 1151556"/>
                    <a:gd name="connsiteY5" fmla="*/ 303408 h 1152898"/>
                    <a:gd name="connsiteX6" fmla="*/ 0 w 1151556"/>
                    <a:gd name="connsiteY6" fmla="*/ 227505 h 1152898"/>
                    <a:gd name="connsiteX7" fmla="*/ 31670 w 1151556"/>
                    <a:gd name="connsiteY7" fmla="*/ 203045 h 1152898"/>
                    <a:gd name="connsiteX8" fmla="*/ 143826 w 1151556"/>
                    <a:gd name="connsiteY8" fmla="*/ 97878 h 1152898"/>
                    <a:gd name="connsiteX9" fmla="*/ 229913 w 1151556"/>
                    <a:gd name="connsiteY9" fmla="*/ 0 h 1152898"/>
                    <a:gd name="connsiteX10" fmla="*/ 304612 w 1151556"/>
                    <a:gd name="connsiteY10" fmla="*/ 74699 h 1152898"/>
                    <a:gd name="connsiteX11" fmla="*/ 557825 w 1151556"/>
                    <a:gd name="connsiteY11" fmla="*/ 152294 h 1152898"/>
                    <a:gd name="connsiteX12" fmla="*/ 1068338 w 1151556"/>
                    <a:gd name="connsiteY12" fmla="*/ 662807 h 1152898"/>
                    <a:gd name="connsiteX13" fmla="*/ 1146867 w 1151556"/>
                    <a:gd name="connsiteY13" fmla="*/ 918023 h 1152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51556" h="1152898">
                      <a:moveTo>
                        <a:pt x="1146867" y="918023"/>
                      </a:moveTo>
                      <a:cubicBezTo>
                        <a:pt x="1137127" y="972177"/>
                        <a:pt x="1112240" y="1024250"/>
                        <a:pt x="1072420" y="1067135"/>
                      </a:cubicBezTo>
                      <a:cubicBezTo>
                        <a:pt x="1015243" y="1124312"/>
                        <a:pt x="941729" y="1152898"/>
                        <a:pt x="868216" y="1152898"/>
                      </a:cubicBezTo>
                      <a:cubicBezTo>
                        <a:pt x="794702" y="1152898"/>
                        <a:pt x="721188" y="1124312"/>
                        <a:pt x="664011" y="1067134"/>
                      </a:cubicBezTo>
                      <a:lnTo>
                        <a:pt x="153498" y="556621"/>
                      </a:lnTo>
                      <a:cubicBezTo>
                        <a:pt x="84071" y="487194"/>
                        <a:pt x="59566" y="393258"/>
                        <a:pt x="75902" y="303408"/>
                      </a:cubicBezTo>
                      <a:lnTo>
                        <a:pt x="0" y="227505"/>
                      </a:lnTo>
                      <a:lnTo>
                        <a:pt x="31670" y="203045"/>
                      </a:lnTo>
                      <a:cubicBezTo>
                        <a:pt x="70660" y="169845"/>
                        <a:pt x="108097" y="134753"/>
                        <a:pt x="143826" y="97878"/>
                      </a:cubicBezTo>
                      <a:lnTo>
                        <a:pt x="229913" y="0"/>
                      </a:lnTo>
                      <a:lnTo>
                        <a:pt x="304612" y="74699"/>
                      </a:lnTo>
                      <a:cubicBezTo>
                        <a:pt x="394462" y="58362"/>
                        <a:pt x="488398" y="82867"/>
                        <a:pt x="557825" y="152294"/>
                      </a:cubicBezTo>
                      <a:lnTo>
                        <a:pt x="1068338" y="662807"/>
                      </a:lnTo>
                      <a:cubicBezTo>
                        <a:pt x="1137256" y="731728"/>
                        <a:pt x="1163100" y="827767"/>
                        <a:pt x="1146867" y="918023"/>
                      </a:cubicBezTo>
                      <a:close/>
                    </a:path>
                  </a:pathLst>
                </a:cu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0" name="Left Brace 149">
                <a:extLst>
                  <a:ext uri="{FF2B5EF4-FFF2-40B4-BE49-F238E27FC236}">
                    <a16:creationId xmlns:a16="http://schemas.microsoft.com/office/drawing/2014/main" id="{6F47AF85-4A4B-461D-BD6A-1B583999AEA1}"/>
                  </a:ext>
                </a:extLst>
              </p:cNvPr>
              <p:cNvSpPr/>
              <p:nvPr/>
            </p:nvSpPr>
            <p:spPr>
              <a:xfrm>
                <a:off x="3621609" y="4402957"/>
                <a:ext cx="111952" cy="805161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Left Brace 150">
                <a:extLst>
                  <a:ext uri="{FF2B5EF4-FFF2-40B4-BE49-F238E27FC236}">
                    <a16:creationId xmlns:a16="http://schemas.microsoft.com/office/drawing/2014/main" id="{4A973F9A-7E5C-49E4-968E-FA7C2D9689C4}"/>
                  </a:ext>
                </a:extLst>
              </p:cNvPr>
              <p:cNvSpPr/>
              <p:nvPr/>
            </p:nvSpPr>
            <p:spPr>
              <a:xfrm rot="10800000">
                <a:off x="4505748" y="4402956"/>
                <a:ext cx="111952" cy="805161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F76EB288-19DC-428F-9947-CC861DF6A3D3}"/>
                </a:ext>
              </a:extLst>
            </p:cNvPr>
            <p:cNvGrpSpPr/>
            <p:nvPr/>
          </p:nvGrpSpPr>
          <p:grpSpPr>
            <a:xfrm rot="16200000">
              <a:off x="3454927" y="2280739"/>
              <a:ext cx="866084" cy="325933"/>
              <a:chOff x="8229433" y="477089"/>
              <a:chExt cx="1015784" cy="382270"/>
            </a:xfrm>
          </p:grpSpPr>
          <p:sp>
            <p:nvSpPr>
              <p:cNvPr id="180" name="Arrow: Right 179">
                <a:extLst>
                  <a:ext uri="{FF2B5EF4-FFF2-40B4-BE49-F238E27FC236}">
                    <a16:creationId xmlns:a16="http://schemas.microsoft.com/office/drawing/2014/main" id="{46596812-0AF2-4C6E-83F6-79834B7F3090}"/>
                  </a:ext>
                </a:extLst>
              </p:cNvPr>
              <p:cNvSpPr/>
              <p:nvPr/>
            </p:nvSpPr>
            <p:spPr>
              <a:xfrm>
                <a:off x="8623711" y="477089"/>
                <a:ext cx="621506" cy="381739"/>
              </a:xfrm>
              <a:prstGeom prst="rightArrow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Arrow: Right 180">
                <a:extLst>
                  <a:ext uri="{FF2B5EF4-FFF2-40B4-BE49-F238E27FC236}">
                    <a16:creationId xmlns:a16="http://schemas.microsoft.com/office/drawing/2014/main" id="{A4CE520E-D6AF-48C0-9199-541500550D83}"/>
                  </a:ext>
                </a:extLst>
              </p:cNvPr>
              <p:cNvSpPr/>
              <p:nvPr/>
            </p:nvSpPr>
            <p:spPr>
              <a:xfrm rot="10800000">
                <a:off x="8229433" y="477620"/>
                <a:ext cx="621506" cy="381739"/>
              </a:xfrm>
              <a:prstGeom prst="rightArrow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6094DA37-3EF5-4068-A405-C2A265E2BCEA}"/>
                </a:ext>
              </a:extLst>
            </p:cNvPr>
            <p:cNvGrpSpPr/>
            <p:nvPr/>
          </p:nvGrpSpPr>
          <p:grpSpPr>
            <a:xfrm rot="16200000">
              <a:off x="3443112" y="4823097"/>
              <a:ext cx="866084" cy="325933"/>
              <a:chOff x="8229433" y="477089"/>
              <a:chExt cx="1015784" cy="382270"/>
            </a:xfrm>
          </p:grpSpPr>
          <p:sp>
            <p:nvSpPr>
              <p:cNvPr id="183" name="Arrow: Right 182">
                <a:extLst>
                  <a:ext uri="{FF2B5EF4-FFF2-40B4-BE49-F238E27FC236}">
                    <a16:creationId xmlns:a16="http://schemas.microsoft.com/office/drawing/2014/main" id="{01B4C7D9-9915-487A-A527-9B9AB24F1D28}"/>
                  </a:ext>
                </a:extLst>
              </p:cNvPr>
              <p:cNvSpPr/>
              <p:nvPr/>
            </p:nvSpPr>
            <p:spPr>
              <a:xfrm>
                <a:off x="8623711" y="477089"/>
                <a:ext cx="621506" cy="381739"/>
              </a:xfrm>
              <a:prstGeom prst="rightArrow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Arrow: Right 183">
                <a:extLst>
                  <a:ext uri="{FF2B5EF4-FFF2-40B4-BE49-F238E27FC236}">
                    <a16:creationId xmlns:a16="http://schemas.microsoft.com/office/drawing/2014/main" id="{ED59320F-FF41-44EF-9B1F-09DFC537990E}"/>
                  </a:ext>
                </a:extLst>
              </p:cNvPr>
              <p:cNvSpPr/>
              <p:nvPr/>
            </p:nvSpPr>
            <p:spPr>
              <a:xfrm rot="10800000">
                <a:off x="8229433" y="477620"/>
                <a:ext cx="621506" cy="381739"/>
              </a:xfrm>
              <a:prstGeom prst="rightArrow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C1FAB9D-9C75-48B3-AE30-C41D17FE184B}"/>
                </a:ext>
              </a:extLst>
            </p:cNvPr>
            <p:cNvSpPr txBox="1"/>
            <p:nvPr/>
          </p:nvSpPr>
          <p:spPr>
            <a:xfrm>
              <a:off x="8582457" y="6001725"/>
              <a:ext cx="1765330" cy="47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metadata templates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FACE972C-4847-41FB-B1E4-9AECB8154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294" t="23908" r="13709" b="26438"/>
            <a:stretch/>
          </p:blipFill>
          <p:spPr>
            <a:xfrm>
              <a:off x="3818686" y="2242271"/>
              <a:ext cx="393732" cy="393683"/>
            </a:xfrm>
            <a:prstGeom prst="ellipse">
              <a:avLst/>
            </a:prstGeom>
          </p:spPr>
        </p:pic>
        <p:grpSp>
          <p:nvGrpSpPr>
            <p:cNvPr id="195" name="Graphic 193" descr="Gears outline">
              <a:extLst>
                <a:ext uri="{FF2B5EF4-FFF2-40B4-BE49-F238E27FC236}">
                  <a16:creationId xmlns:a16="http://schemas.microsoft.com/office/drawing/2014/main" id="{4AEF61AC-6CE9-4494-8E87-391E4F406AD3}"/>
                </a:ext>
              </a:extLst>
            </p:cNvPr>
            <p:cNvGrpSpPr/>
            <p:nvPr/>
          </p:nvGrpSpPr>
          <p:grpSpPr>
            <a:xfrm>
              <a:off x="9932866" y="3265208"/>
              <a:ext cx="575763" cy="696903"/>
              <a:chOff x="9400518" y="2806227"/>
              <a:chExt cx="621029" cy="751693"/>
            </a:xfrm>
            <a:solidFill>
              <a:srgbClr val="000000"/>
            </a:solidFill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D9869105-0D69-48CE-AD9F-483DFB5C2E98}"/>
                  </a:ext>
                </a:extLst>
              </p:cNvPr>
              <p:cNvSpPr/>
              <p:nvPr/>
            </p:nvSpPr>
            <p:spPr>
              <a:xfrm>
                <a:off x="9615784" y="2806227"/>
                <a:ext cx="405764" cy="404812"/>
              </a:xfrm>
              <a:custGeom>
                <a:avLst/>
                <a:gdLst>
                  <a:gd name="connsiteX0" fmla="*/ 347663 w 405764"/>
                  <a:gd name="connsiteY0" fmla="*/ 284902 h 404812"/>
                  <a:gd name="connsiteX1" fmla="*/ 363855 w 405764"/>
                  <a:gd name="connsiteY1" fmla="*/ 247755 h 404812"/>
                  <a:gd name="connsiteX2" fmla="*/ 405765 w 405764"/>
                  <a:gd name="connsiteY2" fmla="*/ 226800 h 404812"/>
                  <a:gd name="connsiteX3" fmla="*/ 405765 w 405764"/>
                  <a:gd name="connsiteY3" fmla="*/ 179175 h 404812"/>
                  <a:gd name="connsiteX4" fmla="*/ 363855 w 405764"/>
                  <a:gd name="connsiteY4" fmla="*/ 158220 h 404812"/>
                  <a:gd name="connsiteX5" fmla="*/ 348615 w 405764"/>
                  <a:gd name="connsiteY5" fmla="*/ 121072 h 404812"/>
                  <a:gd name="connsiteX6" fmla="*/ 363855 w 405764"/>
                  <a:gd name="connsiteY6" fmla="*/ 76305 h 404812"/>
                  <a:gd name="connsiteX7" fmla="*/ 329565 w 405764"/>
                  <a:gd name="connsiteY7" fmla="*/ 42015 h 404812"/>
                  <a:gd name="connsiteX8" fmla="*/ 284798 w 405764"/>
                  <a:gd name="connsiteY8" fmla="*/ 57255 h 404812"/>
                  <a:gd name="connsiteX9" fmla="*/ 247650 w 405764"/>
                  <a:gd name="connsiteY9" fmla="*/ 41910 h 404812"/>
                  <a:gd name="connsiteX10" fmla="*/ 226695 w 405764"/>
                  <a:gd name="connsiteY10" fmla="*/ 0 h 404812"/>
                  <a:gd name="connsiteX11" fmla="*/ 179070 w 405764"/>
                  <a:gd name="connsiteY11" fmla="*/ 0 h 404812"/>
                  <a:gd name="connsiteX12" fmla="*/ 158115 w 405764"/>
                  <a:gd name="connsiteY12" fmla="*/ 41910 h 404812"/>
                  <a:gd name="connsiteX13" fmla="*/ 120968 w 405764"/>
                  <a:gd name="connsiteY13" fmla="*/ 57150 h 404812"/>
                  <a:gd name="connsiteX14" fmla="*/ 76200 w 405764"/>
                  <a:gd name="connsiteY14" fmla="*/ 41910 h 404812"/>
                  <a:gd name="connsiteX15" fmla="*/ 41910 w 405764"/>
                  <a:gd name="connsiteY15" fmla="*/ 76200 h 404812"/>
                  <a:gd name="connsiteX16" fmla="*/ 57150 w 405764"/>
                  <a:gd name="connsiteY16" fmla="*/ 120968 h 404812"/>
                  <a:gd name="connsiteX17" fmla="*/ 41910 w 405764"/>
                  <a:gd name="connsiteY17" fmla="*/ 158115 h 404812"/>
                  <a:gd name="connsiteX18" fmla="*/ 0 w 405764"/>
                  <a:gd name="connsiteY18" fmla="*/ 179070 h 404812"/>
                  <a:gd name="connsiteX19" fmla="*/ 0 w 405764"/>
                  <a:gd name="connsiteY19" fmla="*/ 226695 h 404812"/>
                  <a:gd name="connsiteX20" fmla="*/ 41910 w 405764"/>
                  <a:gd name="connsiteY20" fmla="*/ 247650 h 404812"/>
                  <a:gd name="connsiteX21" fmla="*/ 57150 w 405764"/>
                  <a:gd name="connsiteY21" fmla="*/ 284798 h 404812"/>
                  <a:gd name="connsiteX22" fmla="*/ 41910 w 405764"/>
                  <a:gd name="connsiteY22" fmla="*/ 329565 h 404812"/>
                  <a:gd name="connsiteX23" fmla="*/ 75248 w 405764"/>
                  <a:gd name="connsiteY23" fmla="*/ 362903 h 404812"/>
                  <a:gd name="connsiteX24" fmla="*/ 120015 w 405764"/>
                  <a:gd name="connsiteY24" fmla="*/ 347663 h 404812"/>
                  <a:gd name="connsiteX25" fmla="*/ 157163 w 405764"/>
                  <a:gd name="connsiteY25" fmla="*/ 362903 h 404812"/>
                  <a:gd name="connsiteX26" fmla="*/ 178118 w 405764"/>
                  <a:gd name="connsiteY26" fmla="*/ 404813 h 404812"/>
                  <a:gd name="connsiteX27" fmla="*/ 225743 w 405764"/>
                  <a:gd name="connsiteY27" fmla="*/ 404813 h 404812"/>
                  <a:gd name="connsiteX28" fmla="*/ 246698 w 405764"/>
                  <a:gd name="connsiteY28" fmla="*/ 362903 h 404812"/>
                  <a:gd name="connsiteX29" fmla="*/ 283845 w 405764"/>
                  <a:gd name="connsiteY29" fmla="*/ 347663 h 404812"/>
                  <a:gd name="connsiteX30" fmla="*/ 328613 w 405764"/>
                  <a:gd name="connsiteY30" fmla="*/ 362903 h 404812"/>
                  <a:gd name="connsiteX31" fmla="*/ 362903 w 405764"/>
                  <a:gd name="connsiteY31" fmla="*/ 329565 h 404812"/>
                  <a:gd name="connsiteX32" fmla="*/ 329622 w 405764"/>
                  <a:gd name="connsiteY32" fmla="*/ 291036 h 404812"/>
                  <a:gd name="connsiteX33" fmla="*/ 340995 w 405764"/>
                  <a:gd name="connsiteY33" fmla="*/ 324422 h 404812"/>
                  <a:gd name="connsiteX34" fmla="*/ 323707 w 405764"/>
                  <a:gd name="connsiteY34" fmla="*/ 341233 h 404812"/>
                  <a:gd name="connsiteX35" fmla="*/ 289989 w 405764"/>
                  <a:gd name="connsiteY35" fmla="*/ 329746 h 404812"/>
                  <a:gd name="connsiteX36" fmla="*/ 281759 w 405764"/>
                  <a:gd name="connsiteY36" fmla="*/ 326946 h 404812"/>
                  <a:gd name="connsiteX37" fmla="*/ 274244 w 405764"/>
                  <a:gd name="connsiteY37" fmla="*/ 331327 h 404812"/>
                  <a:gd name="connsiteX38" fmla="*/ 241468 w 405764"/>
                  <a:gd name="connsiteY38" fmla="*/ 344710 h 404812"/>
                  <a:gd name="connsiteX39" fmla="*/ 233410 w 405764"/>
                  <a:gd name="connsiteY39" fmla="*/ 347015 h 404812"/>
                  <a:gd name="connsiteX40" fmla="*/ 229657 w 405764"/>
                  <a:gd name="connsiteY40" fmla="*/ 354511 h 404812"/>
                  <a:gd name="connsiteX41" fmla="*/ 213970 w 405764"/>
                  <a:gd name="connsiteY41" fmla="*/ 385944 h 404812"/>
                  <a:gd name="connsiteX42" fmla="*/ 189919 w 405764"/>
                  <a:gd name="connsiteY42" fmla="*/ 385944 h 404812"/>
                  <a:gd name="connsiteX43" fmla="*/ 174231 w 405764"/>
                  <a:gd name="connsiteY43" fmla="*/ 354511 h 404812"/>
                  <a:gd name="connsiteX44" fmla="*/ 170478 w 405764"/>
                  <a:gd name="connsiteY44" fmla="*/ 347015 h 404812"/>
                  <a:gd name="connsiteX45" fmla="*/ 162420 w 405764"/>
                  <a:gd name="connsiteY45" fmla="*/ 344710 h 404812"/>
                  <a:gd name="connsiteX46" fmla="*/ 129635 w 405764"/>
                  <a:gd name="connsiteY46" fmla="*/ 331327 h 404812"/>
                  <a:gd name="connsiteX47" fmla="*/ 122130 w 405764"/>
                  <a:gd name="connsiteY47" fmla="*/ 326946 h 404812"/>
                  <a:gd name="connsiteX48" fmla="*/ 113900 w 405764"/>
                  <a:gd name="connsiteY48" fmla="*/ 329746 h 404812"/>
                  <a:gd name="connsiteX49" fmla="*/ 80353 w 405764"/>
                  <a:gd name="connsiteY49" fmla="*/ 341176 h 404812"/>
                  <a:gd name="connsiteX50" fmla="*/ 63779 w 405764"/>
                  <a:gd name="connsiteY50" fmla="*/ 324602 h 404812"/>
                  <a:gd name="connsiteX51" fmla="*/ 75209 w 405764"/>
                  <a:gd name="connsiteY51" fmla="*/ 291046 h 404812"/>
                  <a:gd name="connsiteX52" fmla="*/ 78010 w 405764"/>
                  <a:gd name="connsiteY52" fmla="*/ 282816 h 404812"/>
                  <a:gd name="connsiteX53" fmla="*/ 73628 w 405764"/>
                  <a:gd name="connsiteY53" fmla="*/ 275311 h 404812"/>
                  <a:gd name="connsiteX54" fmla="*/ 60293 w 405764"/>
                  <a:gd name="connsiteY54" fmla="*/ 242516 h 404812"/>
                  <a:gd name="connsiteX55" fmla="*/ 57988 w 405764"/>
                  <a:gd name="connsiteY55" fmla="*/ 234458 h 404812"/>
                  <a:gd name="connsiteX56" fmla="*/ 50502 w 405764"/>
                  <a:gd name="connsiteY56" fmla="*/ 230715 h 404812"/>
                  <a:gd name="connsiteX57" fmla="*/ 19050 w 405764"/>
                  <a:gd name="connsiteY57" fmla="*/ 215008 h 404812"/>
                  <a:gd name="connsiteX58" fmla="*/ 19050 w 405764"/>
                  <a:gd name="connsiteY58" fmla="*/ 190919 h 404812"/>
                  <a:gd name="connsiteX59" fmla="*/ 50482 w 405764"/>
                  <a:gd name="connsiteY59" fmla="*/ 175260 h 404812"/>
                  <a:gd name="connsiteX60" fmla="*/ 57969 w 405764"/>
                  <a:gd name="connsiteY60" fmla="*/ 171507 h 404812"/>
                  <a:gd name="connsiteX61" fmla="*/ 60274 w 405764"/>
                  <a:gd name="connsiteY61" fmla="*/ 163449 h 404812"/>
                  <a:gd name="connsiteX62" fmla="*/ 73609 w 405764"/>
                  <a:gd name="connsiteY62" fmla="*/ 130664 h 404812"/>
                  <a:gd name="connsiteX63" fmla="*/ 77991 w 405764"/>
                  <a:gd name="connsiteY63" fmla="*/ 123149 h 404812"/>
                  <a:gd name="connsiteX64" fmla="*/ 75190 w 405764"/>
                  <a:gd name="connsiteY64" fmla="*/ 114929 h 404812"/>
                  <a:gd name="connsiteX65" fmla="*/ 63760 w 405764"/>
                  <a:gd name="connsiteY65" fmla="*/ 81363 h 404812"/>
                  <a:gd name="connsiteX66" fmla="*/ 81286 w 405764"/>
                  <a:gd name="connsiteY66" fmla="*/ 63837 h 404812"/>
                  <a:gd name="connsiteX67" fmla="*/ 114833 w 405764"/>
                  <a:gd name="connsiteY67" fmla="*/ 75267 h 404812"/>
                  <a:gd name="connsiteX68" fmla="*/ 123063 w 405764"/>
                  <a:gd name="connsiteY68" fmla="*/ 78124 h 404812"/>
                  <a:gd name="connsiteX69" fmla="*/ 130569 w 405764"/>
                  <a:gd name="connsiteY69" fmla="*/ 73733 h 404812"/>
                  <a:gd name="connsiteX70" fmla="*/ 163354 w 405764"/>
                  <a:gd name="connsiteY70" fmla="*/ 60398 h 404812"/>
                  <a:gd name="connsiteX71" fmla="*/ 171450 w 405764"/>
                  <a:gd name="connsiteY71" fmla="*/ 57960 h 404812"/>
                  <a:gd name="connsiteX72" fmla="*/ 175203 w 405764"/>
                  <a:gd name="connsiteY72" fmla="*/ 50463 h 404812"/>
                  <a:gd name="connsiteX73" fmla="*/ 190891 w 405764"/>
                  <a:gd name="connsiteY73" fmla="*/ 19031 h 404812"/>
                  <a:gd name="connsiteX74" fmla="*/ 214970 w 405764"/>
                  <a:gd name="connsiteY74" fmla="*/ 19031 h 404812"/>
                  <a:gd name="connsiteX75" fmla="*/ 230657 w 405764"/>
                  <a:gd name="connsiteY75" fmla="*/ 50463 h 404812"/>
                  <a:gd name="connsiteX76" fmla="*/ 234410 w 405764"/>
                  <a:gd name="connsiteY76" fmla="*/ 57960 h 404812"/>
                  <a:gd name="connsiteX77" fmla="*/ 242459 w 405764"/>
                  <a:gd name="connsiteY77" fmla="*/ 60265 h 404812"/>
                  <a:gd name="connsiteX78" fmla="*/ 275244 w 405764"/>
                  <a:gd name="connsiteY78" fmla="*/ 73600 h 404812"/>
                  <a:gd name="connsiteX79" fmla="*/ 282759 w 405764"/>
                  <a:gd name="connsiteY79" fmla="*/ 77991 h 404812"/>
                  <a:gd name="connsiteX80" fmla="*/ 290989 w 405764"/>
                  <a:gd name="connsiteY80" fmla="*/ 75133 h 404812"/>
                  <a:gd name="connsiteX81" fmla="*/ 324526 w 405764"/>
                  <a:gd name="connsiteY81" fmla="*/ 63703 h 404812"/>
                  <a:gd name="connsiteX82" fmla="*/ 342052 w 405764"/>
                  <a:gd name="connsiteY82" fmla="*/ 81229 h 404812"/>
                  <a:gd name="connsiteX83" fmla="*/ 330622 w 405764"/>
                  <a:gd name="connsiteY83" fmla="*/ 114795 h 404812"/>
                  <a:gd name="connsiteX84" fmla="*/ 327822 w 405764"/>
                  <a:gd name="connsiteY84" fmla="*/ 123015 h 404812"/>
                  <a:gd name="connsiteX85" fmla="*/ 332203 w 405764"/>
                  <a:gd name="connsiteY85" fmla="*/ 130531 h 404812"/>
                  <a:gd name="connsiteX86" fmla="*/ 345586 w 405764"/>
                  <a:gd name="connsiteY86" fmla="*/ 163316 h 404812"/>
                  <a:gd name="connsiteX87" fmla="*/ 347882 w 405764"/>
                  <a:gd name="connsiteY87" fmla="*/ 171374 h 404812"/>
                  <a:gd name="connsiteX88" fmla="*/ 355378 w 405764"/>
                  <a:gd name="connsiteY88" fmla="*/ 175127 h 404812"/>
                  <a:gd name="connsiteX89" fmla="*/ 386810 w 405764"/>
                  <a:gd name="connsiteY89" fmla="*/ 190824 h 404812"/>
                  <a:gd name="connsiteX90" fmla="*/ 386810 w 405764"/>
                  <a:gd name="connsiteY90" fmla="*/ 214913 h 404812"/>
                  <a:gd name="connsiteX91" fmla="*/ 355378 w 405764"/>
                  <a:gd name="connsiteY91" fmla="*/ 230610 h 404812"/>
                  <a:gd name="connsiteX92" fmla="*/ 348091 w 405764"/>
                  <a:gd name="connsiteY92" fmla="*/ 234258 h 404812"/>
                  <a:gd name="connsiteX93" fmla="*/ 345691 w 405764"/>
                  <a:gd name="connsiteY93" fmla="*/ 242049 h 404812"/>
                  <a:gd name="connsiteX94" fmla="*/ 331241 w 405764"/>
                  <a:gd name="connsiteY94" fmla="*/ 275273 h 404812"/>
                  <a:gd name="connsiteX95" fmla="*/ 326860 w 405764"/>
                  <a:gd name="connsiteY95" fmla="*/ 282778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405764" h="404812">
                    <a:moveTo>
                      <a:pt x="347663" y="284902"/>
                    </a:moveTo>
                    <a:cubicBezTo>
                      <a:pt x="354417" y="273156"/>
                      <a:pt x="359847" y="260697"/>
                      <a:pt x="363855" y="247755"/>
                    </a:cubicBezTo>
                    <a:lnTo>
                      <a:pt x="405765" y="226800"/>
                    </a:lnTo>
                    <a:lnTo>
                      <a:pt x="405765" y="179175"/>
                    </a:lnTo>
                    <a:lnTo>
                      <a:pt x="363855" y="158220"/>
                    </a:lnTo>
                    <a:cubicBezTo>
                      <a:pt x="360352" y="145248"/>
                      <a:pt x="355232" y="132767"/>
                      <a:pt x="348615" y="121072"/>
                    </a:cubicBezTo>
                    <a:lnTo>
                      <a:pt x="363855" y="76305"/>
                    </a:lnTo>
                    <a:lnTo>
                      <a:pt x="329565" y="42015"/>
                    </a:lnTo>
                    <a:lnTo>
                      <a:pt x="284798" y="57255"/>
                    </a:lnTo>
                    <a:cubicBezTo>
                      <a:pt x="273108" y="50601"/>
                      <a:pt x="260628" y="45446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5142" y="45410"/>
                      <a:pt x="132661" y="50530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533" y="132662"/>
                      <a:pt x="45413" y="145143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414" y="260622"/>
                      <a:pt x="50535" y="273102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710" y="354280"/>
                      <a:pt x="144190" y="359399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59670" y="359400"/>
                      <a:pt x="272150" y="35428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close/>
                    <a:moveTo>
                      <a:pt x="329622" y="291036"/>
                    </a:moveTo>
                    <a:lnTo>
                      <a:pt x="340995" y="324422"/>
                    </a:lnTo>
                    <a:lnTo>
                      <a:pt x="323707" y="341233"/>
                    </a:lnTo>
                    <a:lnTo>
                      <a:pt x="289989" y="329746"/>
                    </a:lnTo>
                    <a:lnTo>
                      <a:pt x="281759" y="326946"/>
                    </a:lnTo>
                    <a:lnTo>
                      <a:pt x="274244" y="331327"/>
                    </a:lnTo>
                    <a:cubicBezTo>
                      <a:pt x="263929" y="337156"/>
                      <a:pt x="252915" y="341653"/>
                      <a:pt x="241468" y="344710"/>
                    </a:cubicBezTo>
                    <a:lnTo>
                      <a:pt x="233410" y="347015"/>
                    </a:lnTo>
                    <a:lnTo>
                      <a:pt x="229657" y="354511"/>
                    </a:lnTo>
                    <a:lnTo>
                      <a:pt x="213970" y="385944"/>
                    </a:lnTo>
                    <a:lnTo>
                      <a:pt x="189919" y="385944"/>
                    </a:lnTo>
                    <a:lnTo>
                      <a:pt x="174231" y="354511"/>
                    </a:lnTo>
                    <a:lnTo>
                      <a:pt x="170478" y="347015"/>
                    </a:lnTo>
                    <a:lnTo>
                      <a:pt x="162420" y="344710"/>
                    </a:lnTo>
                    <a:cubicBezTo>
                      <a:pt x="150970" y="341653"/>
                      <a:pt x="139954" y="337156"/>
                      <a:pt x="129635" y="331327"/>
                    </a:cubicBezTo>
                    <a:lnTo>
                      <a:pt x="122130" y="326946"/>
                    </a:lnTo>
                    <a:lnTo>
                      <a:pt x="113900" y="329746"/>
                    </a:lnTo>
                    <a:lnTo>
                      <a:pt x="80353" y="341176"/>
                    </a:lnTo>
                    <a:lnTo>
                      <a:pt x="63779" y="324602"/>
                    </a:lnTo>
                    <a:lnTo>
                      <a:pt x="75209" y="291046"/>
                    </a:lnTo>
                    <a:lnTo>
                      <a:pt x="78010" y="282816"/>
                    </a:lnTo>
                    <a:lnTo>
                      <a:pt x="73628" y="275311"/>
                    </a:lnTo>
                    <a:cubicBezTo>
                      <a:pt x="67812" y="264988"/>
                      <a:pt x="63331" y="253968"/>
                      <a:pt x="60293" y="242516"/>
                    </a:cubicBezTo>
                    <a:lnTo>
                      <a:pt x="57988" y="234458"/>
                    </a:lnTo>
                    <a:lnTo>
                      <a:pt x="50502" y="230715"/>
                    </a:lnTo>
                    <a:lnTo>
                      <a:pt x="19050" y="215008"/>
                    </a:lnTo>
                    <a:lnTo>
                      <a:pt x="19050" y="190919"/>
                    </a:lnTo>
                    <a:lnTo>
                      <a:pt x="50482" y="175260"/>
                    </a:lnTo>
                    <a:lnTo>
                      <a:pt x="57969" y="171507"/>
                    </a:lnTo>
                    <a:lnTo>
                      <a:pt x="60274" y="163449"/>
                    </a:lnTo>
                    <a:cubicBezTo>
                      <a:pt x="63314" y="152000"/>
                      <a:pt x="67794" y="140984"/>
                      <a:pt x="73609" y="130664"/>
                    </a:cubicBezTo>
                    <a:lnTo>
                      <a:pt x="77991" y="123149"/>
                    </a:lnTo>
                    <a:lnTo>
                      <a:pt x="75190" y="114929"/>
                    </a:lnTo>
                    <a:lnTo>
                      <a:pt x="63760" y="81363"/>
                    </a:lnTo>
                    <a:lnTo>
                      <a:pt x="81286" y="63837"/>
                    </a:lnTo>
                    <a:lnTo>
                      <a:pt x="114833" y="75267"/>
                    </a:lnTo>
                    <a:lnTo>
                      <a:pt x="123063" y="78124"/>
                    </a:lnTo>
                    <a:lnTo>
                      <a:pt x="130569" y="73733"/>
                    </a:lnTo>
                    <a:cubicBezTo>
                      <a:pt x="140889" y="67920"/>
                      <a:pt x="151906" y="63439"/>
                      <a:pt x="163354" y="60398"/>
                    </a:cubicBezTo>
                    <a:lnTo>
                      <a:pt x="171450" y="57960"/>
                    </a:lnTo>
                    <a:lnTo>
                      <a:pt x="175203" y="50463"/>
                    </a:lnTo>
                    <a:lnTo>
                      <a:pt x="190891" y="19031"/>
                    </a:lnTo>
                    <a:lnTo>
                      <a:pt x="214970" y="19031"/>
                    </a:lnTo>
                    <a:lnTo>
                      <a:pt x="230657" y="50463"/>
                    </a:lnTo>
                    <a:lnTo>
                      <a:pt x="234410" y="57960"/>
                    </a:lnTo>
                    <a:lnTo>
                      <a:pt x="242459" y="60265"/>
                    </a:lnTo>
                    <a:cubicBezTo>
                      <a:pt x="253908" y="63304"/>
                      <a:pt x="264924" y="67785"/>
                      <a:pt x="275244" y="73600"/>
                    </a:cubicBezTo>
                    <a:lnTo>
                      <a:pt x="282759" y="77991"/>
                    </a:lnTo>
                    <a:lnTo>
                      <a:pt x="290989" y="75133"/>
                    </a:lnTo>
                    <a:lnTo>
                      <a:pt x="324526" y="63703"/>
                    </a:lnTo>
                    <a:lnTo>
                      <a:pt x="342052" y="81229"/>
                    </a:lnTo>
                    <a:lnTo>
                      <a:pt x="330622" y="114795"/>
                    </a:lnTo>
                    <a:lnTo>
                      <a:pt x="327822" y="123015"/>
                    </a:lnTo>
                    <a:lnTo>
                      <a:pt x="332203" y="130531"/>
                    </a:lnTo>
                    <a:cubicBezTo>
                      <a:pt x="338031" y="140850"/>
                      <a:pt x="342528" y="151867"/>
                      <a:pt x="345586" y="163316"/>
                    </a:cubicBezTo>
                    <a:lnTo>
                      <a:pt x="347882" y="171374"/>
                    </a:lnTo>
                    <a:lnTo>
                      <a:pt x="355378" y="175127"/>
                    </a:lnTo>
                    <a:lnTo>
                      <a:pt x="386810" y="190824"/>
                    </a:lnTo>
                    <a:lnTo>
                      <a:pt x="386810" y="214913"/>
                    </a:lnTo>
                    <a:lnTo>
                      <a:pt x="355378" y="230610"/>
                    </a:lnTo>
                    <a:lnTo>
                      <a:pt x="348091" y="234258"/>
                    </a:lnTo>
                    <a:lnTo>
                      <a:pt x="345691" y="242049"/>
                    </a:lnTo>
                    <a:cubicBezTo>
                      <a:pt x="342109" y="253621"/>
                      <a:pt x="337264" y="264763"/>
                      <a:pt x="331241" y="275273"/>
                    </a:cubicBezTo>
                    <a:lnTo>
                      <a:pt x="326860" y="282778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FC7D12E-5820-471F-B7DA-FD80F2A1C85B}"/>
                  </a:ext>
                </a:extLst>
              </p:cNvPr>
              <p:cNvSpPr/>
              <p:nvPr/>
            </p:nvSpPr>
            <p:spPr>
              <a:xfrm>
                <a:off x="9400518" y="3153108"/>
                <a:ext cx="405765" cy="404812"/>
              </a:xfrm>
              <a:custGeom>
                <a:avLst/>
                <a:gdLst>
                  <a:gd name="connsiteX0" fmla="*/ 0 w 405765"/>
                  <a:gd name="connsiteY0" fmla="*/ 178118 h 404812"/>
                  <a:gd name="connsiteX1" fmla="*/ 0 w 405765"/>
                  <a:gd name="connsiteY1" fmla="*/ 225742 h 404812"/>
                  <a:gd name="connsiteX2" fmla="*/ 41910 w 405765"/>
                  <a:gd name="connsiteY2" fmla="*/ 246698 h 404812"/>
                  <a:gd name="connsiteX3" fmla="*/ 57150 w 405765"/>
                  <a:gd name="connsiteY3" fmla="*/ 283845 h 404812"/>
                  <a:gd name="connsiteX4" fmla="*/ 42863 w 405765"/>
                  <a:gd name="connsiteY4" fmla="*/ 328613 h 404812"/>
                  <a:gd name="connsiteX5" fmla="*/ 76200 w 405765"/>
                  <a:gd name="connsiteY5" fmla="*/ 361950 h 404812"/>
                  <a:gd name="connsiteX6" fmla="*/ 120968 w 405765"/>
                  <a:gd name="connsiteY6" fmla="*/ 347663 h 404812"/>
                  <a:gd name="connsiteX7" fmla="*/ 158115 w 405765"/>
                  <a:gd name="connsiteY7" fmla="*/ 362903 h 404812"/>
                  <a:gd name="connsiteX8" fmla="*/ 179070 w 405765"/>
                  <a:gd name="connsiteY8" fmla="*/ 404813 h 404812"/>
                  <a:gd name="connsiteX9" fmla="*/ 226695 w 405765"/>
                  <a:gd name="connsiteY9" fmla="*/ 404813 h 404812"/>
                  <a:gd name="connsiteX10" fmla="*/ 247650 w 405765"/>
                  <a:gd name="connsiteY10" fmla="*/ 362903 h 404812"/>
                  <a:gd name="connsiteX11" fmla="*/ 284798 w 405765"/>
                  <a:gd name="connsiteY11" fmla="*/ 347663 h 404812"/>
                  <a:gd name="connsiteX12" fmla="*/ 329565 w 405765"/>
                  <a:gd name="connsiteY12" fmla="*/ 362903 h 404812"/>
                  <a:gd name="connsiteX13" fmla="*/ 362903 w 405765"/>
                  <a:gd name="connsiteY13" fmla="*/ 328613 h 404812"/>
                  <a:gd name="connsiteX14" fmla="*/ 348615 w 405765"/>
                  <a:gd name="connsiteY14" fmla="*/ 284798 h 404812"/>
                  <a:gd name="connsiteX15" fmla="*/ 363855 w 405765"/>
                  <a:gd name="connsiteY15" fmla="*/ 247650 h 404812"/>
                  <a:gd name="connsiteX16" fmla="*/ 405765 w 405765"/>
                  <a:gd name="connsiteY16" fmla="*/ 226695 h 404812"/>
                  <a:gd name="connsiteX17" fmla="*/ 405765 w 405765"/>
                  <a:gd name="connsiteY17" fmla="*/ 179070 h 404812"/>
                  <a:gd name="connsiteX18" fmla="*/ 363855 w 405765"/>
                  <a:gd name="connsiteY18" fmla="*/ 158115 h 404812"/>
                  <a:gd name="connsiteX19" fmla="*/ 348615 w 405765"/>
                  <a:gd name="connsiteY19" fmla="*/ 120968 h 404812"/>
                  <a:gd name="connsiteX20" fmla="*/ 363855 w 405765"/>
                  <a:gd name="connsiteY20" fmla="*/ 76200 h 404812"/>
                  <a:gd name="connsiteX21" fmla="*/ 329565 w 405765"/>
                  <a:gd name="connsiteY21" fmla="*/ 41910 h 404812"/>
                  <a:gd name="connsiteX22" fmla="*/ 284798 w 405765"/>
                  <a:gd name="connsiteY22" fmla="*/ 57150 h 404812"/>
                  <a:gd name="connsiteX23" fmla="*/ 247650 w 405765"/>
                  <a:gd name="connsiteY23" fmla="*/ 41910 h 404812"/>
                  <a:gd name="connsiteX24" fmla="*/ 226695 w 405765"/>
                  <a:gd name="connsiteY24" fmla="*/ 0 h 404812"/>
                  <a:gd name="connsiteX25" fmla="*/ 179070 w 405765"/>
                  <a:gd name="connsiteY25" fmla="*/ 0 h 404812"/>
                  <a:gd name="connsiteX26" fmla="*/ 158115 w 405765"/>
                  <a:gd name="connsiteY26" fmla="*/ 41910 h 404812"/>
                  <a:gd name="connsiteX27" fmla="*/ 120968 w 405765"/>
                  <a:gd name="connsiteY27" fmla="*/ 57150 h 404812"/>
                  <a:gd name="connsiteX28" fmla="*/ 76200 w 405765"/>
                  <a:gd name="connsiteY28" fmla="*/ 41910 h 404812"/>
                  <a:gd name="connsiteX29" fmla="*/ 42863 w 405765"/>
                  <a:gd name="connsiteY29" fmla="*/ 75248 h 404812"/>
                  <a:gd name="connsiteX30" fmla="*/ 57150 w 405765"/>
                  <a:gd name="connsiteY30" fmla="*/ 120015 h 404812"/>
                  <a:gd name="connsiteX31" fmla="*/ 41910 w 405765"/>
                  <a:gd name="connsiteY31" fmla="*/ 157163 h 404812"/>
                  <a:gd name="connsiteX32" fmla="*/ 57721 w 405765"/>
                  <a:gd name="connsiteY32" fmla="*/ 170498 h 404812"/>
                  <a:gd name="connsiteX33" fmla="*/ 60122 w 405765"/>
                  <a:gd name="connsiteY33" fmla="*/ 162706 h 404812"/>
                  <a:gd name="connsiteX34" fmla="*/ 73609 w 405765"/>
                  <a:gd name="connsiteY34" fmla="*/ 129550 h 404812"/>
                  <a:gd name="connsiteX35" fmla="*/ 77876 w 405765"/>
                  <a:gd name="connsiteY35" fmla="*/ 122225 h 404812"/>
                  <a:gd name="connsiteX36" fmla="*/ 75295 w 405765"/>
                  <a:gd name="connsiteY36" fmla="*/ 114157 h 404812"/>
                  <a:gd name="connsiteX37" fmla="*/ 64541 w 405765"/>
                  <a:gd name="connsiteY37" fmla="*/ 80429 h 404812"/>
                  <a:gd name="connsiteX38" fmla="*/ 81286 w 405765"/>
                  <a:gd name="connsiteY38" fmla="*/ 63675 h 404812"/>
                  <a:gd name="connsiteX39" fmla="*/ 114833 w 405765"/>
                  <a:gd name="connsiteY39" fmla="*/ 75105 h 404812"/>
                  <a:gd name="connsiteX40" fmla="*/ 123063 w 405765"/>
                  <a:gd name="connsiteY40" fmla="*/ 77915 h 404812"/>
                  <a:gd name="connsiteX41" fmla="*/ 130569 w 405765"/>
                  <a:gd name="connsiteY41" fmla="*/ 73533 h 404812"/>
                  <a:gd name="connsiteX42" fmla="*/ 163354 w 405765"/>
                  <a:gd name="connsiteY42" fmla="*/ 60150 h 404812"/>
                  <a:gd name="connsiteX43" fmla="*/ 171450 w 405765"/>
                  <a:gd name="connsiteY43" fmla="*/ 57931 h 404812"/>
                  <a:gd name="connsiteX44" fmla="*/ 175203 w 405765"/>
                  <a:gd name="connsiteY44" fmla="*/ 50435 h 404812"/>
                  <a:gd name="connsiteX45" fmla="*/ 190891 w 405765"/>
                  <a:gd name="connsiteY45" fmla="*/ 19002 h 404812"/>
                  <a:gd name="connsiteX46" fmla="*/ 214970 w 405765"/>
                  <a:gd name="connsiteY46" fmla="*/ 19002 h 404812"/>
                  <a:gd name="connsiteX47" fmla="*/ 230657 w 405765"/>
                  <a:gd name="connsiteY47" fmla="*/ 50435 h 404812"/>
                  <a:gd name="connsiteX48" fmla="*/ 234305 w 405765"/>
                  <a:gd name="connsiteY48" fmla="*/ 57731 h 404812"/>
                  <a:gd name="connsiteX49" fmla="*/ 242097 w 405765"/>
                  <a:gd name="connsiteY49" fmla="*/ 60122 h 404812"/>
                  <a:gd name="connsiteX50" fmla="*/ 275244 w 405765"/>
                  <a:gd name="connsiteY50" fmla="*/ 73619 h 404812"/>
                  <a:gd name="connsiteX51" fmla="*/ 282759 w 405765"/>
                  <a:gd name="connsiteY51" fmla="*/ 78000 h 404812"/>
                  <a:gd name="connsiteX52" fmla="*/ 290989 w 405765"/>
                  <a:gd name="connsiteY52" fmla="*/ 75190 h 404812"/>
                  <a:gd name="connsiteX53" fmla="*/ 324526 w 405765"/>
                  <a:gd name="connsiteY53" fmla="*/ 63760 h 404812"/>
                  <a:gd name="connsiteX54" fmla="*/ 342052 w 405765"/>
                  <a:gd name="connsiteY54" fmla="*/ 81296 h 404812"/>
                  <a:gd name="connsiteX55" fmla="*/ 330622 w 405765"/>
                  <a:gd name="connsiteY55" fmla="*/ 114852 h 404812"/>
                  <a:gd name="connsiteX56" fmla="*/ 327822 w 405765"/>
                  <a:gd name="connsiteY56" fmla="*/ 123073 h 404812"/>
                  <a:gd name="connsiteX57" fmla="*/ 332203 w 405765"/>
                  <a:gd name="connsiteY57" fmla="*/ 130588 h 404812"/>
                  <a:gd name="connsiteX58" fmla="*/ 345586 w 405765"/>
                  <a:gd name="connsiteY58" fmla="*/ 163382 h 404812"/>
                  <a:gd name="connsiteX59" fmla="*/ 347882 w 405765"/>
                  <a:gd name="connsiteY59" fmla="*/ 171431 h 404812"/>
                  <a:gd name="connsiteX60" fmla="*/ 355378 w 405765"/>
                  <a:gd name="connsiteY60" fmla="*/ 175184 h 404812"/>
                  <a:gd name="connsiteX61" fmla="*/ 386715 w 405765"/>
                  <a:gd name="connsiteY61" fmla="*/ 190843 h 404812"/>
                  <a:gd name="connsiteX62" fmla="*/ 386715 w 405765"/>
                  <a:gd name="connsiteY62" fmla="*/ 214932 h 404812"/>
                  <a:gd name="connsiteX63" fmla="*/ 355283 w 405765"/>
                  <a:gd name="connsiteY63" fmla="*/ 230629 h 404812"/>
                  <a:gd name="connsiteX64" fmla="*/ 347786 w 405765"/>
                  <a:gd name="connsiteY64" fmla="*/ 234382 h 404812"/>
                  <a:gd name="connsiteX65" fmla="*/ 345491 w 405765"/>
                  <a:gd name="connsiteY65" fmla="*/ 242430 h 404812"/>
                  <a:gd name="connsiteX66" fmla="*/ 332108 w 405765"/>
                  <a:gd name="connsiteY66" fmla="*/ 275225 h 404812"/>
                  <a:gd name="connsiteX67" fmla="*/ 327803 w 405765"/>
                  <a:gd name="connsiteY67" fmla="*/ 282607 h 404812"/>
                  <a:gd name="connsiteX68" fmla="*/ 330451 w 405765"/>
                  <a:gd name="connsiteY68" fmla="*/ 290732 h 404812"/>
                  <a:gd name="connsiteX69" fmla="*/ 341176 w 405765"/>
                  <a:gd name="connsiteY69" fmla="*/ 323621 h 404812"/>
                  <a:gd name="connsiteX70" fmla="*/ 324326 w 405765"/>
                  <a:gd name="connsiteY70" fmla="*/ 341033 h 404812"/>
                  <a:gd name="connsiteX71" fmla="*/ 290989 w 405765"/>
                  <a:gd name="connsiteY71" fmla="*/ 329670 h 404812"/>
                  <a:gd name="connsiteX72" fmla="*/ 282759 w 405765"/>
                  <a:gd name="connsiteY72" fmla="*/ 326869 h 404812"/>
                  <a:gd name="connsiteX73" fmla="*/ 275244 w 405765"/>
                  <a:gd name="connsiteY73" fmla="*/ 331251 h 404812"/>
                  <a:gd name="connsiteX74" fmla="*/ 242430 w 405765"/>
                  <a:gd name="connsiteY74" fmla="*/ 344634 h 404812"/>
                  <a:gd name="connsiteX75" fmla="*/ 234372 w 405765"/>
                  <a:gd name="connsiteY75" fmla="*/ 346939 h 404812"/>
                  <a:gd name="connsiteX76" fmla="*/ 230629 w 405765"/>
                  <a:gd name="connsiteY76" fmla="*/ 354435 h 404812"/>
                  <a:gd name="connsiteX77" fmla="*/ 214941 w 405765"/>
                  <a:gd name="connsiteY77" fmla="*/ 385867 h 404812"/>
                  <a:gd name="connsiteX78" fmla="*/ 190862 w 405765"/>
                  <a:gd name="connsiteY78" fmla="*/ 385867 h 404812"/>
                  <a:gd name="connsiteX79" fmla="*/ 175174 w 405765"/>
                  <a:gd name="connsiteY79" fmla="*/ 354435 h 404812"/>
                  <a:gd name="connsiteX80" fmla="*/ 171421 w 405765"/>
                  <a:gd name="connsiteY80" fmla="*/ 346939 h 404812"/>
                  <a:gd name="connsiteX81" fmla="*/ 163363 w 405765"/>
                  <a:gd name="connsiteY81" fmla="*/ 344634 h 404812"/>
                  <a:gd name="connsiteX82" fmla="*/ 130578 w 405765"/>
                  <a:gd name="connsiteY82" fmla="*/ 331251 h 404812"/>
                  <a:gd name="connsiteX83" fmla="*/ 123263 w 405765"/>
                  <a:gd name="connsiteY83" fmla="*/ 326984 h 404812"/>
                  <a:gd name="connsiteX84" fmla="*/ 115186 w 405765"/>
                  <a:gd name="connsiteY84" fmla="*/ 329555 h 404812"/>
                  <a:gd name="connsiteX85" fmla="*/ 81477 w 405765"/>
                  <a:gd name="connsiteY85" fmla="*/ 340319 h 404812"/>
                  <a:gd name="connsiteX86" fmla="*/ 64551 w 405765"/>
                  <a:gd name="connsiteY86" fmla="*/ 323393 h 404812"/>
                  <a:gd name="connsiteX87" fmla="*/ 75305 w 405765"/>
                  <a:gd name="connsiteY87" fmla="*/ 289665 h 404812"/>
                  <a:gd name="connsiteX88" fmla="*/ 77886 w 405765"/>
                  <a:gd name="connsiteY88" fmla="*/ 281597 h 404812"/>
                  <a:gd name="connsiteX89" fmla="*/ 73619 w 405765"/>
                  <a:gd name="connsiteY89" fmla="*/ 274272 h 404812"/>
                  <a:gd name="connsiteX90" fmla="*/ 60236 w 405765"/>
                  <a:gd name="connsiteY90" fmla="*/ 241487 h 404812"/>
                  <a:gd name="connsiteX91" fmla="*/ 57931 w 405765"/>
                  <a:gd name="connsiteY91" fmla="*/ 233429 h 404812"/>
                  <a:gd name="connsiteX92" fmla="*/ 50444 w 405765"/>
                  <a:gd name="connsiteY92" fmla="*/ 229676 h 404812"/>
                  <a:gd name="connsiteX93" fmla="*/ 19012 w 405765"/>
                  <a:gd name="connsiteY93" fmla="*/ 213979 h 404812"/>
                  <a:gd name="connsiteX94" fmla="*/ 19012 w 405765"/>
                  <a:gd name="connsiteY94" fmla="*/ 189890 h 404812"/>
                  <a:gd name="connsiteX95" fmla="*/ 50444 w 405765"/>
                  <a:gd name="connsiteY95" fmla="*/ 174193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405765" h="404812">
                    <a:moveTo>
                      <a:pt x="0" y="178118"/>
                    </a:move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413" y="259670"/>
                      <a:pt x="50533" y="272150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661" y="354281"/>
                      <a:pt x="145142" y="359401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622" y="359400"/>
                      <a:pt x="273103" y="35428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32" y="273103"/>
                      <a:pt x="360352" y="260622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352" y="145143"/>
                      <a:pt x="355232" y="132662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025" y="50696"/>
                      <a:pt x="260564" y="45584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5142" y="45411"/>
                      <a:pt x="132661" y="50531"/>
                      <a:pt x="120968" y="57150"/>
                    </a:cubicBezTo>
                    <a:lnTo>
                      <a:pt x="76200" y="41910"/>
                    </a:lnTo>
                    <a:lnTo>
                      <a:pt x="42863" y="75248"/>
                    </a:lnTo>
                    <a:lnTo>
                      <a:pt x="57150" y="120015"/>
                    </a:lnTo>
                    <a:cubicBezTo>
                      <a:pt x="50697" y="131789"/>
                      <a:pt x="45585" y="144249"/>
                      <a:pt x="41910" y="157163"/>
                    </a:cubicBezTo>
                    <a:close/>
                    <a:moveTo>
                      <a:pt x="57721" y="170498"/>
                    </a:moveTo>
                    <a:lnTo>
                      <a:pt x="60122" y="162706"/>
                    </a:lnTo>
                    <a:cubicBezTo>
                      <a:pt x="63399" y="151197"/>
                      <a:pt x="67922" y="140078"/>
                      <a:pt x="73609" y="129550"/>
                    </a:cubicBezTo>
                    <a:lnTo>
                      <a:pt x="77876" y="122225"/>
                    </a:lnTo>
                    <a:lnTo>
                      <a:pt x="75295" y="114157"/>
                    </a:lnTo>
                    <a:lnTo>
                      <a:pt x="64541" y="80429"/>
                    </a:lnTo>
                    <a:lnTo>
                      <a:pt x="81286" y="63675"/>
                    </a:lnTo>
                    <a:lnTo>
                      <a:pt x="114833" y="75105"/>
                    </a:lnTo>
                    <a:lnTo>
                      <a:pt x="123063" y="77915"/>
                    </a:lnTo>
                    <a:lnTo>
                      <a:pt x="130569" y="73533"/>
                    </a:lnTo>
                    <a:cubicBezTo>
                      <a:pt x="140885" y="67700"/>
                      <a:pt x="151902" y="63202"/>
                      <a:pt x="163354" y="60150"/>
                    </a:cubicBezTo>
                    <a:lnTo>
                      <a:pt x="171450" y="57931"/>
                    </a:lnTo>
                    <a:lnTo>
                      <a:pt x="175203" y="50435"/>
                    </a:lnTo>
                    <a:lnTo>
                      <a:pt x="190891" y="19002"/>
                    </a:lnTo>
                    <a:lnTo>
                      <a:pt x="214970" y="19002"/>
                    </a:lnTo>
                    <a:lnTo>
                      <a:pt x="230657" y="50435"/>
                    </a:lnTo>
                    <a:lnTo>
                      <a:pt x="234305" y="57731"/>
                    </a:lnTo>
                    <a:lnTo>
                      <a:pt x="242097" y="60122"/>
                    </a:lnTo>
                    <a:cubicBezTo>
                      <a:pt x="253602" y="63407"/>
                      <a:pt x="264716" y="67933"/>
                      <a:pt x="275244" y="73619"/>
                    </a:cubicBezTo>
                    <a:lnTo>
                      <a:pt x="282759" y="78000"/>
                    </a:lnTo>
                    <a:lnTo>
                      <a:pt x="290989" y="75190"/>
                    </a:lnTo>
                    <a:lnTo>
                      <a:pt x="324526" y="63760"/>
                    </a:lnTo>
                    <a:lnTo>
                      <a:pt x="342052" y="81296"/>
                    </a:lnTo>
                    <a:lnTo>
                      <a:pt x="330622" y="114852"/>
                    </a:lnTo>
                    <a:lnTo>
                      <a:pt x="327822" y="123073"/>
                    </a:lnTo>
                    <a:lnTo>
                      <a:pt x="332203" y="130588"/>
                    </a:lnTo>
                    <a:cubicBezTo>
                      <a:pt x="338033" y="140910"/>
                      <a:pt x="342529" y="151929"/>
                      <a:pt x="345586" y="163382"/>
                    </a:cubicBezTo>
                    <a:lnTo>
                      <a:pt x="347882" y="171431"/>
                    </a:lnTo>
                    <a:lnTo>
                      <a:pt x="355378" y="175184"/>
                    </a:lnTo>
                    <a:lnTo>
                      <a:pt x="386715" y="190843"/>
                    </a:lnTo>
                    <a:lnTo>
                      <a:pt x="386715" y="214932"/>
                    </a:lnTo>
                    <a:lnTo>
                      <a:pt x="355283" y="230629"/>
                    </a:lnTo>
                    <a:lnTo>
                      <a:pt x="347786" y="234382"/>
                    </a:lnTo>
                    <a:lnTo>
                      <a:pt x="345491" y="242430"/>
                    </a:lnTo>
                    <a:cubicBezTo>
                      <a:pt x="342434" y="253883"/>
                      <a:pt x="337938" y="264903"/>
                      <a:pt x="332108" y="275225"/>
                    </a:cubicBezTo>
                    <a:lnTo>
                      <a:pt x="327803" y="282607"/>
                    </a:lnTo>
                    <a:lnTo>
                      <a:pt x="330451" y="290732"/>
                    </a:lnTo>
                    <a:lnTo>
                      <a:pt x="341176" y="323621"/>
                    </a:lnTo>
                    <a:lnTo>
                      <a:pt x="324326" y="341033"/>
                    </a:lnTo>
                    <a:lnTo>
                      <a:pt x="290989" y="329670"/>
                    </a:lnTo>
                    <a:lnTo>
                      <a:pt x="282759" y="326869"/>
                    </a:lnTo>
                    <a:lnTo>
                      <a:pt x="275244" y="331251"/>
                    </a:lnTo>
                    <a:cubicBezTo>
                      <a:pt x="264920" y="337088"/>
                      <a:pt x="253893" y="341586"/>
                      <a:pt x="242430" y="344634"/>
                    </a:cubicBezTo>
                    <a:lnTo>
                      <a:pt x="234372" y="346939"/>
                    </a:lnTo>
                    <a:lnTo>
                      <a:pt x="230629" y="354435"/>
                    </a:lnTo>
                    <a:lnTo>
                      <a:pt x="214941" y="385867"/>
                    </a:lnTo>
                    <a:lnTo>
                      <a:pt x="190862" y="385867"/>
                    </a:lnTo>
                    <a:lnTo>
                      <a:pt x="175174" y="354435"/>
                    </a:lnTo>
                    <a:lnTo>
                      <a:pt x="171421" y="346939"/>
                    </a:lnTo>
                    <a:lnTo>
                      <a:pt x="163363" y="344634"/>
                    </a:lnTo>
                    <a:cubicBezTo>
                      <a:pt x="151911" y="341582"/>
                      <a:pt x="140895" y="337084"/>
                      <a:pt x="130578" y="331251"/>
                    </a:cubicBezTo>
                    <a:lnTo>
                      <a:pt x="123263" y="326984"/>
                    </a:lnTo>
                    <a:lnTo>
                      <a:pt x="115186" y="329555"/>
                    </a:lnTo>
                    <a:lnTo>
                      <a:pt x="81477" y="340319"/>
                    </a:lnTo>
                    <a:lnTo>
                      <a:pt x="64551" y="323393"/>
                    </a:lnTo>
                    <a:lnTo>
                      <a:pt x="75305" y="289665"/>
                    </a:lnTo>
                    <a:lnTo>
                      <a:pt x="77886" y="281597"/>
                    </a:lnTo>
                    <a:lnTo>
                      <a:pt x="73619" y="274272"/>
                    </a:lnTo>
                    <a:cubicBezTo>
                      <a:pt x="67787" y="263955"/>
                      <a:pt x="63290" y="252938"/>
                      <a:pt x="60236" y="241487"/>
                    </a:cubicBezTo>
                    <a:lnTo>
                      <a:pt x="57931" y="233429"/>
                    </a:lnTo>
                    <a:lnTo>
                      <a:pt x="50444" y="229676"/>
                    </a:lnTo>
                    <a:lnTo>
                      <a:pt x="19012" y="213979"/>
                    </a:lnTo>
                    <a:lnTo>
                      <a:pt x="19012" y="189890"/>
                    </a:lnTo>
                    <a:lnTo>
                      <a:pt x="50444" y="17419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247B1C2-0665-4A47-B9F4-A72557BF18D5}"/>
                  </a:ext>
                </a:extLst>
              </p:cNvPr>
              <p:cNvSpPr/>
              <p:nvPr/>
            </p:nvSpPr>
            <p:spPr>
              <a:xfrm>
                <a:off x="9747228" y="2937729"/>
                <a:ext cx="142875" cy="142875"/>
              </a:xfrm>
              <a:custGeom>
                <a:avLst/>
                <a:gdLst>
                  <a:gd name="connsiteX0" fmla="*/ 71438 w 142875"/>
                  <a:gd name="connsiteY0" fmla="*/ 0 h 142875"/>
                  <a:gd name="connsiteX1" fmla="*/ 0 w 142875"/>
                  <a:gd name="connsiteY1" fmla="*/ 71438 h 142875"/>
                  <a:gd name="connsiteX2" fmla="*/ 71438 w 142875"/>
                  <a:gd name="connsiteY2" fmla="*/ 142875 h 142875"/>
                  <a:gd name="connsiteX3" fmla="*/ 142875 w 142875"/>
                  <a:gd name="connsiteY3" fmla="*/ 71438 h 142875"/>
                  <a:gd name="connsiteX4" fmla="*/ 71438 w 142875"/>
                  <a:gd name="connsiteY4" fmla="*/ 0 h 142875"/>
                  <a:gd name="connsiteX5" fmla="*/ 71438 w 142875"/>
                  <a:gd name="connsiteY5" fmla="*/ 123825 h 142875"/>
                  <a:gd name="connsiteX6" fmla="*/ 19050 w 142875"/>
                  <a:gd name="connsiteY6" fmla="*/ 71438 h 142875"/>
                  <a:gd name="connsiteX7" fmla="*/ 71438 w 142875"/>
                  <a:gd name="connsiteY7" fmla="*/ 19050 h 142875"/>
                  <a:gd name="connsiteX8" fmla="*/ 123825 w 142875"/>
                  <a:gd name="connsiteY8" fmla="*/ 71438 h 142875"/>
                  <a:gd name="connsiteX9" fmla="*/ 71438 w 142875"/>
                  <a:gd name="connsiteY9" fmla="*/ 12386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875" h="142875">
                    <a:moveTo>
                      <a:pt x="71438" y="0"/>
                    </a:moveTo>
                    <a:cubicBezTo>
                      <a:pt x="31984" y="0"/>
                      <a:pt x="0" y="31984"/>
                      <a:pt x="0" y="71438"/>
                    </a:cubicBezTo>
                    <a:cubicBezTo>
                      <a:pt x="0" y="110891"/>
                      <a:pt x="31984" y="142875"/>
                      <a:pt x="71438" y="142875"/>
                    </a:cubicBezTo>
                    <a:cubicBezTo>
                      <a:pt x="110891" y="142875"/>
                      <a:pt x="142875" y="110891"/>
                      <a:pt x="142875" y="71438"/>
                    </a:cubicBezTo>
                    <a:cubicBezTo>
                      <a:pt x="142580" y="32107"/>
                      <a:pt x="110768" y="295"/>
                      <a:pt x="71438" y="0"/>
                    </a:cubicBezTo>
                    <a:close/>
                    <a:moveTo>
                      <a:pt x="71438" y="123825"/>
                    </a:moveTo>
                    <a:cubicBezTo>
                      <a:pt x="42522" y="123783"/>
                      <a:pt x="19092" y="100353"/>
                      <a:pt x="19050" y="71438"/>
                    </a:cubicBezTo>
                    <a:cubicBezTo>
                      <a:pt x="19435" y="42665"/>
                      <a:pt x="42665" y="19435"/>
                      <a:pt x="71438" y="19050"/>
                    </a:cubicBezTo>
                    <a:cubicBezTo>
                      <a:pt x="100353" y="19092"/>
                      <a:pt x="123783" y="42522"/>
                      <a:pt x="123825" y="71438"/>
                    </a:cubicBezTo>
                    <a:cubicBezTo>
                      <a:pt x="123466" y="100227"/>
                      <a:pt x="100226" y="123483"/>
                      <a:pt x="71438" y="12386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700A2EA-8ECC-4CC2-8B0A-1D372CE1C804}"/>
                  </a:ext>
                </a:extLst>
              </p:cNvPr>
              <p:cNvSpPr/>
              <p:nvPr/>
            </p:nvSpPr>
            <p:spPr>
              <a:xfrm>
                <a:off x="9531963" y="3284582"/>
                <a:ext cx="142875" cy="142875"/>
              </a:xfrm>
              <a:custGeom>
                <a:avLst/>
                <a:gdLst>
                  <a:gd name="connsiteX0" fmla="*/ 71438 w 142875"/>
                  <a:gd name="connsiteY0" fmla="*/ 142875 h 142875"/>
                  <a:gd name="connsiteX1" fmla="*/ 142875 w 142875"/>
                  <a:gd name="connsiteY1" fmla="*/ 71438 h 142875"/>
                  <a:gd name="connsiteX2" fmla="*/ 71438 w 142875"/>
                  <a:gd name="connsiteY2" fmla="*/ 0 h 142875"/>
                  <a:gd name="connsiteX3" fmla="*/ 0 w 142875"/>
                  <a:gd name="connsiteY3" fmla="*/ 71438 h 142875"/>
                  <a:gd name="connsiteX4" fmla="*/ 71266 w 142875"/>
                  <a:gd name="connsiteY4" fmla="*/ 142875 h 142875"/>
                  <a:gd name="connsiteX5" fmla="*/ 71438 w 142875"/>
                  <a:gd name="connsiteY5" fmla="*/ 142875 h 142875"/>
                  <a:gd name="connsiteX6" fmla="*/ 71438 w 142875"/>
                  <a:gd name="connsiteY6" fmla="*/ 19002 h 142875"/>
                  <a:gd name="connsiteX7" fmla="*/ 123825 w 142875"/>
                  <a:gd name="connsiteY7" fmla="*/ 71390 h 142875"/>
                  <a:gd name="connsiteX8" fmla="*/ 71438 w 142875"/>
                  <a:gd name="connsiteY8" fmla="*/ 123777 h 142875"/>
                  <a:gd name="connsiteX9" fmla="*/ 19050 w 142875"/>
                  <a:gd name="connsiteY9" fmla="*/ 71390 h 142875"/>
                  <a:gd name="connsiteX10" fmla="*/ 71438 w 142875"/>
                  <a:gd name="connsiteY10" fmla="*/ 1900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42875">
                    <a:moveTo>
                      <a:pt x="71438" y="142875"/>
                    </a:moveTo>
                    <a:cubicBezTo>
                      <a:pt x="110891" y="142875"/>
                      <a:pt x="142875" y="110891"/>
                      <a:pt x="142875" y="71438"/>
                    </a:cubicBezTo>
                    <a:cubicBezTo>
                      <a:pt x="142875" y="31984"/>
                      <a:pt x="110891" y="0"/>
                      <a:pt x="71438" y="0"/>
                    </a:cubicBezTo>
                    <a:cubicBezTo>
                      <a:pt x="31984" y="0"/>
                      <a:pt x="0" y="31984"/>
                      <a:pt x="0" y="71438"/>
                    </a:cubicBezTo>
                    <a:cubicBezTo>
                      <a:pt x="-48" y="110844"/>
                      <a:pt x="31859" y="142827"/>
                      <a:pt x="71266" y="142875"/>
                    </a:cubicBezTo>
                    <a:cubicBezTo>
                      <a:pt x="71323" y="142875"/>
                      <a:pt x="71380" y="142875"/>
                      <a:pt x="71438" y="142875"/>
                    </a:cubicBezTo>
                    <a:close/>
                    <a:moveTo>
                      <a:pt x="71438" y="19002"/>
                    </a:moveTo>
                    <a:cubicBezTo>
                      <a:pt x="100371" y="19002"/>
                      <a:pt x="123825" y="42457"/>
                      <a:pt x="123825" y="71390"/>
                    </a:cubicBezTo>
                    <a:cubicBezTo>
                      <a:pt x="123825" y="100323"/>
                      <a:pt x="100371" y="123777"/>
                      <a:pt x="71438" y="123777"/>
                    </a:cubicBezTo>
                    <a:cubicBezTo>
                      <a:pt x="42504" y="123777"/>
                      <a:pt x="19050" y="100323"/>
                      <a:pt x="19050" y="71390"/>
                    </a:cubicBezTo>
                    <a:cubicBezTo>
                      <a:pt x="19092" y="42475"/>
                      <a:pt x="42522" y="19044"/>
                      <a:pt x="71438" y="19002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36705BA-FCB7-42E1-9684-CC48AB345035}"/>
                </a:ext>
              </a:extLst>
            </p:cNvPr>
            <p:cNvGrpSpPr/>
            <p:nvPr/>
          </p:nvGrpSpPr>
          <p:grpSpPr>
            <a:xfrm rot="20849720">
              <a:off x="10354593" y="5607598"/>
              <a:ext cx="417516" cy="466386"/>
              <a:chOff x="4339732" y="5503929"/>
              <a:chExt cx="806697" cy="901122"/>
            </a:xfrm>
          </p:grpSpPr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30B51B9F-7006-4E4B-8408-23C095670360}"/>
                  </a:ext>
                </a:extLst>
              </p:cNvPr>
              <p:cNvSpPr/>
              <p:nvPr/>
            </p:nvSpPr>
            <p:spPr>
              <a:xfrm>
                <a:off x="4339732" y="5503929"/>
                <a:ext cx="797001" cy="901122"/>
              </a:xfrm>
              <a:prstGeom prst="roundRect">
                <a:avLst>
                  <a:gd name="adj" fmla="val 1051"/>
                </a:avLst>
              </a:prstGeom>
              <a:noFill/>
              <a:ln w="2857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7AAD10D-233C-4173-9317-F1CA41FD7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0747" y="6299717"/>
                <a:ext cx="443730" cy="329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8FDF4C1-D069-4817-819F-88C72E36B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711" y="6299654"/>
                <a:ext cx="89837" cy="63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</p:cxn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5F05E366-D907-4009-900A-3F82FCE70E51}"/>
                  </a:ext>
                </a:extLst>
              </p:cNvPr>
              <p:cNvGrpSpPr/>
              <p:nvPr/>
            </p:nvGrpSpPr>
            <p:grpSpPr>
              <a:xfrm>
                <a:off x="4339732" y="5565981"/>
                <a:ext cx="806697" cy="620901"/>
                <a:chOff x="4327613" y="5574495"/>
                <a:chExt cx="806697" cy="620901"/>
              </a:xfrm>
            </p:grpSpPr>
            <p:sp>
              <p:nvSpPr>
                <p:cNvPr id="202" name="Rectangle: Rounded Corners 201">
                  <a:extLst>
                    <a:ext uri="{FF2B5EF4-FFF2-40B4-BE49-F238E27FC236}">
                      <a16:creationId xmlns:a16="http://schemas.microsoft.com/office/drawing/2014/main" id="{F28BD027-E1D7-4CFE-8622-21352386A1AD}"/>
                    </a:ext>
                  </a:extLst>
                </p:cNvPr>
                <p:cNvSpPr/>
                <p:nvPr/>
              </p:nvSpPr>
              <p:spPr>
                <a:xfrm>
                  <a:off x="4397711" y="5574495"/>
                  <a:ext cx="518439" cy="107626"/>
                </a:xfrm>
                <a:prstGeom prst="roundRect">
                  <a:avLst>
                    <a:gd name="adj" fmla="val 974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CB313687-E2C6-472C-8078-FCE7E02A0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13" y="6195396"/>
                  <a:ext cx="806697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</p:cxnSp>
            <p:sp>
              <p:nvSpPr>
                <p:cNvPr id="206" name="Rectangle: Rounded Corners 205">
                  <a:extLst>
                    <a:ext uri="{FF2B5EF4-FFF2-40B4-BE49-F238E27FC236}">
                      <a16:creationId xmlns:a16="http://schemas.microsoft.com/office/drawing/2014/main" id="{F0A29524-0312-47F4-B7BA-22941CFF3913}"/>
                    </a:ext>
                  </a:extLst>
                </p:cNvPr>
                <p:cNvSpPr/>
                <p:nvPr/>
              </p:nvSpPr>
              <p:spPr>
                <a:xfrm>
                  <a:off x="4521240" y="5733652"/>
                  <a:ext cx="531899" cy="243699"/>
                </a:xfrm>
                <a:prstGeom prst="roundRect">
                  <a:avLst>
                    <a:gd name="adj" fmla="val 285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Rectangle: Rounded Corners 206">
                  <a:extLst>
                    <a:ext uri="{FF2B5EF4-FFF2-40B4-BE49-F238E27FC236}">
                      <a16:creationId xmlns:a16="http://schemas.microsoft.com/office/drawing/2014/main" id="{87809A17-1B7D-4627-85EE-A4381D5838BC}"/>
                    </a:ext>
                  </a:extLst>
                </p:cNvPr>
                <p:cNvSpPr/>
                <p:nvPr/>
              </p:nvSpPr>
              <p:spPr>
                <a:xfrm>
                  <a:off x="4527004" y="6023901"/>
                  <a:ext cx="531899" cy="107626"/>
                </a:xfrm>
                <a:prstGeom prst="roundRect">
                  <a:avLst>
                    <a:gd name="adj" fmla="val 454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Rectangle: Rounded Corners 207">
                  <a:extLst>
                    <a:ext uri="{FF2B5EF4-FFF2-40B4-BE49-F238E27FC236}">
                      <a16:creationId xmlns:a16="http://schemas.microsoft.com/office/drawing/2014/main" id="{0F1188ED-3C3C-4C8F-83BC-038807728058}"/>
                    </a:ext>
                  </a:extLst>
                </p:cNvPr>
                <p:cNvSpPr/>
                <p:nvPr/>
              </p:nvSpPr>
              <p:spPr>
                <a:xfrm>
                  <a:off x="4402490" y="6022616"/>
                  <a:ext cx="87011" cy="107626"/>
                </a:xfrm>
                <a:prstGeom prst="roundRect">
                  <a:avLst>
                    <a:gd name="adj" fmla="val 974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Rectangle: Rounded Corners 208">
                  <a:extLst>
                    <a:ext uri="{FF2B5EF4-FFF2-40B4-BE49-F238E27FC236}">
                      <a16:creationId xmlns:a16="http://schemas.microsoft.com/office/drawing/2014/main" id="{D12D2C7B-7814-4FA7-A4E0-02DE7630A826}"/>
                    </a:ext>
                  </a:extLst>
                </p:cNvPr>
                <p:cNvSpPr/>
                <p:nvPr/>
              </p:nvSpPr>
              <p:spPr>
                <a:xfrm>
                  <a:off x="4966128" y="5577370"/>
                  <a:ext cx="87011" cy="107626"/>
                </a:xfrm>
                <a:prstGeom prst="roundRect">
                  <a:avLst>
                    <a:gd name="adj" fmla="val 974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Rectangle: Rounded Corners 209">
                  <a:extLst>
                    <a:ext uri="{FF2B5EF4-FFF2-40B4-BE49-F238E27FC236}">
                      <a16:creationId xmlns:a16="http://schemas.microsoft.com/office/drawing/2014/main" id="{1691D651-93A0-4837-986F-DB5A87327327}"/>
                    </a:ext>
                  </a:extLst>
                </p:cNvPr>
                <p:cNvSpPr/>
                <p:nvPr/>
              </p:nvSpPr>
              <p:spPr>
                <a:xfrm>
                  <a:off x="4402498" y="5730405"/>
                  <a:ext cx="87011" cy="250775"/>
                </a:xfrm>
                <a:prstGeom prst="roundRect">
                  <a:avLst>
                    <a:gd name="adj" fmla="val 974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1FD75CD5-72DF-401B-9550-DE758230FD2D}"/>
                  </a:ext>
                </a:extLst>
              </p:cNvPr>
              <p:cNvSpPr/>
              <p:nvPr/>
            </p:nvSpPr>
            <p:spPr>
              <a:xfrm>
                <a:off x="4505339" y="6252988"/>
                <a:ext cx="93331" cy="9333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1066CB97-A430-4E1B-93F5-9EB5D25058A9}"/>
                </a:ext>
              </a:extLst>
            </p:cNvPr>
            <p:cNvGrpSpPr/>
            <p:nvPr/>
          </p:nvGrpSpPr>
          <p:grpSpPr>
            <a:xfrm>
              <a:off x="8305757" y="2336937"/>
              <a:ext cx="292961" cy="292961"/>
              <a:chOff x="6521477" y="1700949"/>
              <a:chExt cx="343598" cy="343598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1588C41-C030-4EB6-979C-877B957AD2D0}"/>
                  </a:ext>
                </a:extLst>
              </p:cNvPr>
              <p:cNvSpPr/>
              <p:nvPr/>
            </p:nvSpPr>
            <p:spPr>
              <a:xfrm>
                <a:off x="6521477" y="1700949"/>
                <a:ext cx="343598" cy="34359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6" name="Graphic 234" descr="Pinch Zoom In with solid fill">
                <a:extLst>
                  <a:ext uri="{FF2B5EF4-FFF2-40B4-BE49-F238E27FC236}">
                    <a16:creationId xmlns:a16="http://schemas.microsoft.com/office/drawing/2014/main" id="{F67D1899-4B00-4BA0-A504-2998BF843ADA}"/>
                  </a:ext>
                </a:extLst>
              </p:cNvPr>
              <p:cNvGrpSpPr/>
              <p:nvPr/>
            </p:nvGrpSpPr>
            <p:grpSpPr>
              <a:xfrm>
                <a:off x="6548627" y="1737501"/>
                <a:ext cx="289297" cy="289297"/>
                <a:chOff x="4967716" y="849917"/>
                <a:chExt cx="914400" cy="914400"/>
              </a:xfrm>
            </p:grpSpPr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B14CE027-FFB4-4D4E-A24A-6572D7E36381}"/>
                    </a:ext>
                  </a:extLst>
                </p:cNvPr>
                <p:cNvSpPr/>
                <p:nvPr/>
              </p:nvSpPr>
              <p:spPr>
                <a:xfrm>
                  <a:off x="5022961" y="964217"/>
                  <a:ext cx="214312" cy="438150"/>
                </a:xfrm>
                <a:custGeom>
                  <a:avLst/>
                  <a:gdLst>
                    <a:gd name="connsiteX0" fmla="*/ 130493 w 214312"/>
                    <a:gd name="connsiteY0" fmla="*/ 189548 h 438150"/>
                    <a:gd name="connsiteX1" fmla="*/ 146685 w 214312"/>
                    <a:gd name="connsiteY1" fmla="*/ 75248 h 438150"/>
                    <a:gd name="connsiteX2" fmla="*/ 183833 w 214312"/>
                    <a:gd name="connsiteY2" fmla="*/ 124778 h 438150"/>
                    <a:gd name="connsiteX3" fmla="*/ 214312 w 214312"/>
                    <a:gd name="connsiteY3" fmla="*/ 101918 h 438150"/>
                    <a:gd name="connsiteX4" fmla="*/ 138112 w 214312"/>
                    <a:gd name="connsiteY4" fmla="*/ 0 h 438150"/>
                    <a:gd name="connsiteX5" fmla="*/ 37147 w 214312"/>
                    <a:gd name="connsiteY5" fmla="*/ 76200 h 438150"/>
                    <a:gd name="connsiteX6" fmla="*/ 60008 w 214312"/>
                    <a:gd name="connsiteY6" fmla="*/ 106680 h 438150"/>
                    <a:gd name="connsiteX7" fmla="*/ 109537 w 214312"/>
                    <a:gd name="connsiteY7" fmla="*/ 69532 h 438150"/>
                    <a:gd name="connsiteX8" fmla="*/ 92393 w 214312"/>
                    <a:gd name="connsiteY8" fmla="*/ 183833 h 438150"/>
                    <a:gd name="connsiteX9" fmla="*/ 83820 w 214312"/>
                    <a:gd name="connsiteY9" fmla="*/ 248602 h 438150"/>
                    <a:gd name="connsiteX10" fmla="*/ 66675 w 214312"/>
                    <a:gd name="connsiteY10" fmla="*/ 362903 h 438150"/>
                    <a:gd name="connsiteX11" fmla="*/ 30480 w 214312"/>
                    <a:gd name="connsiteY11" fmla="*/ 314325 h 438150"/>
                    <a:gd name="connsiteX12" fmla="*/ 0 w 214312"/>
                    <a:gd name="connsiteY12" fmla="*/ 337185 h 438150"/>
                    <a:gd name="connsiteX13" fmla="*/ 75248 w 214312"/>
                    <a:gd name="connsiteY13" fmla="*/ 438150 h 438150"/>
                    <a:gd name="connsiteX14" fmla="*/ 177165 w 214312"/>
                    <a:gd name="connsiteY14" fmla="*/ 361950 h 438150"/>
                    <a:gd name="connsiteX15" fmla="*/ 154305 w 214312"/>
                    <a:gd name="connsiteY15" fmla="*/ 331470 h 438150"/>
                    <a:gd name="connsiteX16" fmla="*/ 104775 w 214312"/>
                    <a:gd name="connsiteY16" fmla="*/ 368618 h 438150"/>
                    <a:gd name="connsiteX17" fmla="*/ 120968 w 214312"/>
                    <a:gd name="connsiteY17" fmla="*/ 254318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4312" h="438150">
                      <a:moveTo>
                        <a:pt x="130493" y="189548"/>
                      </a:moveTo>
                      <a:lnTo>
                        <a:pt x="146685" y="75248"/>
                      </a:lnTo>
                      <a:lnTo>
                        <a:pt x="183833" y="124778"/>
                      </a:lnTo>
                      <a:lnTo>
                        <a:pt x="214312" y="101918"/>
                      </a:lnTo>
                      <a:lnTo>
                        <a:pt x="138112" y="0"/>
                      </a:lnTo>
                      <a:lnTo>
                        <a:pt x="37147" y="76200"/>
                      </a:lnTo>
                      <a:lnTo>
                        <a:pt x="60008" y="106680"/>
                      </a:lnTo>
                      <a:lnTo>
                        <a:pt x="109537" y="69532"/>
                      </a:lnTo>
                      <a:lnTo>
                        <a:pt x="92393" y="183833"/>
                      </a:lnTo>
                      <a:lnTo>
                        <a:pt x="83820" y="248602"/>
                      </a:lnTo>
                      <a:lnTo>
                        <a:pt x="66675" y="362903"/>
                      </a:lnTo>
                      <a:lnTo>
                        <a:pt x="30480" y="314325"/>
                      </a:lnTo>
                      <a:lnTo>
                        <a:pt x="0" y="337185"/>
                      </a:lnTo>
                      <a:lnTo>
                        <a:pt x="75248" y="438150"/>
                      </a:lnTo>
                      <a:lnTo>
                        <a:pt x="177165" y="361950"/>
                      </a:lnTo>
                      <a:lnTo>
                        <a:pt x="154305" y="331470"/>
                      </a:lnTo>
                      <a:lnTo>
                        <a:pt x="104775" y="368618"/>
                      </a:lnTo>
                      <a:lnTo>
                        <a:pt x="120968" y="254318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0D5259D4-4840-46ED-801B-F964B8E34875}"/>
                    </a:ext>
                  </a:extLst>
                </p:cNvPr>
                <p:cNvSpPr/>
                <p:nvPr/>
              </p:nvSpPr>
              <p:spPr>
                <a:xfrm>
                  <a:off x="5238268" y="1011317"/>
                  <a:ext cx="586697" cy="649177"/>
                </a:xfrm>
                <a:custGeom>
                  <a:avLst/>
                  <a:gdLst>
                    <a:gd name="connsiteX0" fmla="*/ 568600 w 586697"/>
                    <a:gd name="connsiteY0" fmla="*/ 507255 h 649177"/>
                    <a:gd name="connsiteX1" fmla="*/ 557170 w 586697"/>
                    <a:gd name="connsiteY1" fmla="*/ 313897 h 649177"/>
                    <a:gd name="connsiteX2" fmla="*/ 493353 w 586697"/>
                    <a:gd name="connsiteY2" fmla="*/ 172927 h 649177"/>
                    <a:gd name="connsiteX3" fmla="*/ 424773 w 586697"/>
                    <a:gd name="connsiteY3" fmla="*/ 147210 h 649177"/>
                    <a:gd name="connsiteX4" fmla="*/ 399055 w 586697"/>
                    <a:gd name="connsiteY4" fmla="*/ 171975 h 649177"/>
                    <a:gd name="connsiteX5" fmla="*/ 397150 w 586697"/>
                    <a:gd name="connsiteY5" fmla="*/ 171975 h 649177"/>
                    <a:gd name="connsiteX6" fmla="*/ 389530 w 586697"/>
                    <a:gd name="connsiteY6" fmla="*/ 159592 h 649177"/>
                    <a:gd name="connsiteX7" fmla="*/ 350478 w 586697"/>
                    <a:gd name="connsiteY7" fmla="*/ 139590 h 649177"/>
                    <a:gd name="connsiteX8" fmla="*/ 300948 w 586697"/>
                    <a:gd name="connsiteY8" fmla="*/ 171022 h 649177"/>
                    <a:gd name="connsiteX9" fmla="*/ 299043 w 586697"/>
                    <a:gd name="connsiteY9" fmla="*/ 171022 h 649177"/>
                    <a:gd name="connsiteX10" fmla="*/ 227605 w 586697"/>
                    <a:gd name="connsiteY10" fmla="*/ 162450 h 649177"/>
                    <a:gd name="connsiteX11" fmla="*/ 210460 w 586697"/>
                    <a:gd name="connsiteY11" fmla="*/ 210075 h 649177"/>
                    <a:gd name="connsiteX12" fmla="*/ 209508 w 586697"/>
                    <a:gd name="connsiteY12" fmla="*/ 210075 h 649177"/>
                    <a:gd name="connsiteX13" fmla="*/ 127593 w 586697"/>
                    <a:gd name="connsiteY13" fmla="*/ 27195 h 649177"/>
                    <a:gd name="connsiteX14" fmla="*/ 70443 w 586697"/>
                    <a:gd name="connsiteY14" fmla="*/ 3382 h 649177"/>
                    <a:gd name="connsiteX15" fmla="*/ 46630 w 586697"/>
                    <a:gd name="connsiteY15" fmla="*/ 60532 h 649177"/>
                    <a:gd name="connsiteX16" fmla="*/ 47583 w 586697"/>
                    <a:gd name="connsiteY16" fmla="*/ 62437 h 649177"/>
                    <a:gd name="connsiteX17" fmla="*/ 212365 w 586697"/>
                    <a:gd name="connsiteY17" fmla="*/ 431055 h 649177"/>
                    <a:gd name="connsiteX18" fmla="*/ 186648 w 586697"/>
                    <a:gd name="connsiteY18" fmla="*/ 436770 h 649177"/>
                    <a:gd name="connsiteX19" fmla="*/ 70443 w 586697"/>
                    <a:gd name="connsiteY19" fmla="*/ 356760 h 649177"/>
                    <a:gd name="connsiteX20" fmla="*/ 10435 w 586697"/>
                    <a:gd name="connsiteY20" fmla="*/ 363427 h 649177"/>
                    <a:gd name="connsiteX21" fmla="*/ 19008 w 586697"/>
                    <a:gd name="connsiteY21" fmla="*/ 428197 h 649177"/>
                    <a:gd name="connsiteX22" fmla="*/ 199983 w 586697"/>
                    <a:gd name="connsiteY22" fmla="*/ 552022 h 649177"/>
                    <a:gd name="connsiteX23" fmla="*/ 215223 w 586697"/>
                    <a:gd name="connsiteY23" fmla="*/ 558690 h 649177"/>
                    <a:gd name="connsiteX24" fmla="*/ 328570 w 586697"/>
                    <a:gd name="connsiteY24" fmla="*/ 585360 h 649177"/>
                    <a:gd name="connsiteX25" fmla="*/ 332380 w 586697"/>
                    <a:gd name="connsiteY25" fmla="*/ 590122 h 649177"/>
                    <a:gd name="connsiteX26" fmla="*/ 359050 w 586697"/>
                    <a:gd name="connsiteY26" fmla="*/ 649177 h 649177"/>
                    <a:gd name="connsiteX27" fmla="*/ 586698 w 586697"/>
                    <a:gd name="connsiteY27" fmla="*/ 546307 h 649177"/>
                    <a:gd name="connsiteX28" fmla="*/ 568600 w 586697"/>
                    <a:gd name="connsiteY28" fmla="*/ 507255 h 649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86697" h="649177">
                      <a:moveTo>
                        <a:pt x="568600" y="507255"/>
                      </a:moveTo>
                      <a:cubicBezTo>
                        <a:pt x="543835" y="452010"/>
                        <a:pt x="604795" y="418672"/>
                        <a:pt x="557170" y="313897"/>
                      </a:cubicBezTo>
                      <a:cubicBezTo>
                        <a:pt x="545740" y="289132"/>
                        <a:pt x="508593" y="206265"/>
                        <a:pt x="493353" y="172927"/>
                      </a:cubicBezTo>
                      <a:cubicBezTo>
                        <a:pt x="481923" y="147210"/>
                        <a:pt x="451443" y="134827"/>
                        <a:pt x="424773" y="147210"/>
                      </a:cubicBezTo>
                      <a:cubicBezTo>
                        <a:pt x="413343" y="151972"/>
                        <a:pt x="404770" y="160545"/>
                        <a:pt x="399055" y="171975"/>
                      </a:cubicBezTo>
                      <a:cubicBezTo>
                        <a:pt x="399055" y="172927"/>
                        <a:pt x="398103" y="172927"/>
                        <a:pt x="397150" y="171975"/>
                      </a:cubicBezTo>
                      <a:cubicBezTo>
                        <a:pt x="395245" y="167212"/>
                        <a:pt x="393340" y="163402"/>
                        <a:pt x="389530" y="159592"/>
                      </a:cubicBezTo>
                      <a:cubicBezTo>
                        <a:pt x="380005" y="147210"/>
                        <a:pt x="365718" y="139590"/>
                        <a:pt x="350478" y="139590"/>
                      </a:cubicBezTo>
                      <a:cubicBezTo>
                        <a:pt x="328570" y="138637"/>
                        <a:pt x="309520" y="151972"/>
                        <a:pt x="300948" y="171022"/>
                      </a:cubicBezTo>
                      <a:cubicBezTo>
                        <a:pt x="300948" y="171975"/>
                        <a:pt x="299995" y="171975"/>
                        <a:pt x="299043" y="171022"/>
                      </a:cubicBezTo>
                      <a:cubicBezTo>
                        <a:pt x="281898" y="149115"/>
                        <a:pt x="250465" y="145305"/>
                        <a:pt x="227605" y="162450"/>
                      </a:cubicBezTo>
                      <a:cubicBezTo>
                        <a:pt x="214270" y="171975"/>
                        <a:pt x="206650" y="191025"/>
                        <a:pt x="210460" y="210075"/>
                      </a:cubicBezTo>
                      <a:cubicBezTo>
                        <a:pt x="210460" y="211027"/>
                        <a:pt x="209508" y="211027"/>
                        <a:pt x="209508" y="210075"/>
                      </a:cubicBezTo>
                      <a:lnTo>
                        <a:pt x="127593" y="27195"/>
                      </a:lnTo>
                      <a:cubicBezTo>
                        <a:pt x="118068" y="5287"/>
                        <a:pt x="92350" y="-6143"/>
                        <a:pt x="70443" y="3382"/>
                      </a:cubicBezTo>
                      <a:cubicBezTo>
                        <a:pt x="48535" y="12907"/>
                        <a:pt x="37105" y="38625"/>
                        <a:pt x="46630" y="60532"/>
                      </a:cubicBezTo>
                      <a:cubicBezTo>
                        <a:pt x="46630" y="61485"/>
                        <a:pt x="47583" y="61485"/>
                        <a:pt x="47583" y="62437"/>
                      </a:cubicBezTo>
                      <a:lnTo>
                        <a:pt x="212365" y="431055"/>
                      </a:lnTo>
                      <a:lnTo>
                        <a:pt x="186648" y="436770"/>
                      </a:lnTo>
                      <a:lnTo>
                        <a:pt x="70443" y="356760"/>
                      </a:lnTo>
                      <a:cubicBezTo>
                        <a:pt x="51393" y="343425"/>
                        <a:pt x="24723" y="346282"/>
                        <a:pt x="10435" y="363427"/>
                      </a:cubicBezTo>
                      <a:cubicBezTo>
                        <a:pt x="-6710" y="383430"/>
                        <a:pt x="-1947" y="413910"/>
                        <a:pt x="19008" y="428197"/>
                      </a:cubicBezTo>
                      <a:lnTo>
                        <a:pt x="199983" y="552022"/>
                      </a:lnTo>
                      <a:cubicBezTo>
                        <a:pt x="204745" y="554880"/>
                        <a:pt x="209508" y="557737"/>
                        <a:pt x="215223" y="558690"/>
                      </a:cubicBezTo>
                      <a:lnTo>
                        <a:pt x="328570" y="585360"/>
                      </a:lnTo>
                      <a:lnTo>
                        <a:pt x="332380" y="590122"/>
                      </a:lnTo>
                      <a:lnTo>
                        <a:pt x="359050" y="649177"/>
                      </a:lnTo>
                      <a:lnTo>
                        <a:pt x="586698" y="546307"/>
                      </a:lnTo>
                      <a:lnTo>
                        <a:pt x="568600" y="50725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C9FCE0E-C1B4-4721-8460-4059A1CB83E4}"/>
                </a:ext>
              </a:extLst>
            </p:cNvPr>
            <p:cNvGrpSpPr/>
            <p:nvPr/>
          </p:nvGrpSpPr>
          <p:grpSpPr>
            <a:xfrm>
              <a:off x="9230987" y="1279565"/>
              <a:ext cx="292961" cy="292961"/>
              <a:chOff x="6521477" y="1700949"/>
              <a:chExt cx="343598" cy="343598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1168E15B-5992-4306-8E50-BFE6E6D38C54}"/>
                  </a:ext>
                </a:extLst>
              </p:cNvPr>
              <p:cNvSpPr/>
              <p:nvPr/>
            </p:nvSpPr>
            <p:spPr>
              <a:xfrm>
                <a:off x="6521477" y="1700949"/>
                <a:ext cx="343598" cy="34359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2" name="Graphic 234" descr="Pinch Zoom In with solid fill">
                <a:extLst>
                  <a:ext uri="{FF2B5EF4-FFF2-40B4-BE49-F238E27FC236}">
                    <a16:creationId xmlns:a16="http://schemas.microsoft.com/office/drawing/2014/main" id="{743540C7-D091-4354-AA4F-D7BA5BE2590B}"/>
                  </a:ext>
                </a:extLst>
              </p:cNvPr>
              <p:cNvGrpSpPr/>
              <p:nvPr/>
            </p:nvGrpSpPr>
            <p:grpSpPr>
              <a:xfrm>
                <a:off x="6548627" y="1737501"/>
                <a:ext cx="289297" cy="289297"/>
                <a:chOff x="4967716" y="849917"/>
                <a:chExt cx="914400" cy="914400"/>
              </a:xfrm>
            </p:grpSpPr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1AFE972A-CD39-4C7A-B422-AFFB100D4D26}"/>
                    </a:ext>
                  </a:extLst>
                </p:cNvPr>
                <p:cNvSpPr/>
                <p:nvPr/>
              </p:nvSpPr>
              <p:spPr>
                <a:xfrm>
                  <a:off x="5022961" y="964217"/>
                  <a:ext cx="214312" cy="438150"/>
                </a:xfrm>
                <a:custGeom>
                  <a:avLst/>
                  <a:gdLst>
                    <a:gd name="connsiteX0" fmla="*/ 130493 w 214312"/>
                    <a:gd name="connsiteY0" fmla="*/ 189548 h 438150"/>
                    <a:gd name="connsiteX1" fmla="*/ 146685 w 214312"/>
                    <a:gd name="connsiteY1" fmla="*/ 75248 h 438150"/>
                    <a:gd name="connsiteX2" fmla="*/ 183833 w 214312"/>
                    <a:gd name="connsiteY2" fmla="*/ 124778 h 438150"/>
                    <a:gd name="connsiteX3" fmla="*/ 214312 w 214312"/>
                    <a:gd name="connsiteY3" fmla="*/ 101918 h 438150"/>
                    <a:gd name="connsiteX4" fmla="*/ 138112 w 214312"/>
                    <a:gd name="connsiteY4" fmla="*/ 0 h 438150"/>
                    <a:gd name="connsiteX5" fmla="*/ 37147 w 214312"/>
                    <a:gd name="connsiteY5" fmla="*/ 76200 h 438150"/>
                    <a:gd name="connsiteX6" fmla="*/ 60008 w 214312"/>
                    <a:gd name="connsiteY6" fmla="*/ 106680 h 438150"/>
                    <a:gd name="connsiteX7" fmla="*/ 109537 w 214312"/>
                    <a:gd name="connsiteY7" fmla="*/ 69532 h 438150"/>
                    <a:gd name="connsiteX8" fmla="*/ 92393 w 214312"/>
                    <a:gd name="connsiteY8" fmla="*/ 183833 h 438150"/>
                    <a:gd name="connsiteX9" fmla="*/ 83820 w 214312"/>
                    <a:gd name="connsiteY9" fmla="*/ 248602 h 438150"/>
                    <a:gd name="connsiteX10" fmla="*/ 66675 w 214312"/>
                    <a:gd name="connsiteY10" fmla="*/ 362903 h 438150"/>
                    <a:gd name="connsiteX11" fmla="*/ 30480 w 214312"/>
                    <a:gd name="connsiteY11" fmla="*/ 314325 h 438150"/>
                    <a:gd name="connsiteX12" fmla="*/ 0 w 214312"/>
                    <a:gd name="connsiteY12" fmla="*/ 337185 h 438150"/>
                    <a:gd name="connsiteX13" fmla="*/ 75248 w 214312"/>
                    <a:gd name="connsiteY13" fmla="*/ 438150 h 438150"/>
                    <a:gd name="connsiteX14" fmla="*/ 177165 w 214312"/>
                    <a:gd name="connsiteY14" fmla="*/ 361950 h 438150"/>
                    <a:gd name="connsiteX15" fmla="*/ 154305 w 214312"/>
                    <a:gd name="connsiteY15" fmla="*/ 331470 h 438150"/>
                    <a:gd name="connsiteX16" fmla="*/ 104775 w 214312"/>
                    <a:gd name="connsiteY16" fmla="*/ 368618 h 438150"/>
                    <a:gd name="connsiteX17" fmla="*/ 120968 w 214312"/>
                    <a:gd name="connsiteY17" fmla="*/ 254318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4312" h="438150">
                      <a:moveTo>
                        <a:pt x="130493" y="189548"/>
                      </a:moveTo>
                      <a:lnTo>
                        <a:pt x="146685" y="75248"/>
                      </a:lnTo>
                      <a:lnTo>
                        <a:pt x="183833" y="124778"/>
                      </a:lnTo>
                      <a:lnTo>
                        <a:pt x="214312" y="101918"/>
                      </a:lnTo>
                      <a:lnTo>
                        <a:pt x="138112" y="0"/>
                      </a:lnTo>
                      <a:lnTo>
                        <a:pt x="37147" y="76200"/>
                      </a:lnTo>
                      <a:lnTo>
                        <a:pt x="60008" y="106680"/>
                      </a:lnTo>
                      <a:lnTo>
                        <a:pt x="109537" y="69532"/>
                      </a:lnTo>
                      <a:lnTo>
                        <a:pt x="92393" y="183833"/>
                      </a:lnTo>
                      <a:lnTo>
                        <a:pt x="83820" y="248602"/>
                      </a:lnTo>
                      <a:lnTo>
                        <a:pt x="66675" y="362903"/>
                      </a:lnTo>
                      <a:lnTo>
                        <a:pt x="30480" y="314325"/>
                      </a:lnTo>
                      <a:lnTo>
                        <a:pt x="0" y="337185"/>
                      </a:lnTo>
                      <a:lnTo>
                        <a:pt x="75248" y="438150"/>
                      </a:lnTo>
                      <a:lnTo>
                        <a:pt x="177165" y="361950"/>
                      </a:lnTo>
                      <a:lnTo>
                        <a:pt x="154305" y="331470"/>
                      </a:lnTo>
                      <a:lnTo>
                        <a:pt x="104775" y="368618"/>
                      </a:lnTo>
                      <a:lnTo>
                        <a:pt x="120968" y="254318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5EA338D9-1FFA-4CFB-9863-7501FE14AD4B}"/>
                    </a:ext>
                  </a:extLst>
                </p:cNvPr>
                <p:cNvSpPr/>
                <p:nvPr/>
              </p:nvSpPr>
              <p:spPr>
                <a:xfrm>
                  <a:off x="5238268" y="1011317"/>
                  <a:ext cx="586697" cy="649177"/>
                </a:xfrm>
                <a:custGeom>
                  <a:avLst/>
                  <a:gdLst>
                    <a:gd name="connsiteX0" fmla="*/ 568600 w 586697"/>
                    <a:gd name="connsiteY0" fmla="*/ 507255 h 649177"/>
                    <a:gd name="connsiteX1" fmla="*/ 557170 w 586697"/>
                    <a:gd name="connsiteY1" fmla="*/ 313897 h 649177"/>
                    <a:gd name="connsiteX2" fmla="*/ 493353 w 586697"/>
                    <a:gd name="connsiteY2" fmla="*/ 172927 h 649177"/>
                    <a:gd name="connsiteX3" fmla="*/ 424773 w 586697"/>
                    <a:gd name="connsiteY3" fmla="*/ 147210 h 649177"/>
                    <a:gd name="connsiteX4" fmla="*/ 399055 w 586697"/>
                    <a:gd name="connsiteY4" fmla="*/ 171975 h 649177"/>
                    <a:gd name="connsiteX5" fmla="*/ 397150 w 586697"/>
                    <a:gd name="connsiteY5" fmla="*/ 171975 h 649177"/>
                    <a:gd name="connsiteX6" fmla="*/ 389530 w 586697"/>
                    <a:gd name="connsiteY6" fmla="*/ 159592 h 649177"/>
                    <a:gd name="connsiteX7" fmla="*/ 350478 w 586697"/>
                    <a:gd name="connsiteY7" fmla="*/ 139590 h 649177"/>
                    <a:gd name="connsiteX8" fmla="*/ 300948 w 586697"/>
                    <a:gd name="connsiteY8" fmla="*/ 171022 h 649177"/>
                    <a:gd name="connsiteX9" fmla="*/ 299043 w 586697"/>
                    <a:gd name="connsiteY9" fmla="*/ 171022 h 649177"/>
                    <a:gd name="connsiteX10" fmla="*/ 227605 w 586697"/>
                    <a:gd name="connsiteY10" fmla="*/ 162450 h 649177"/>
                    <a:gd name="connsiteX11" fmla="*/ 210460 w 586697"/>
                    <a:gd name="connsiteY11" fmla="*/ 210075 h 649177"/>
                    <a:gd name="connsiteX12" fmla="*/ 209508 w 586697"/>
                    <a:gd name="connsiteY12" fmla="*/ 210075 h 649177"/>
                    <a:gd name="connsiteX13" fmla="*/ 127593 w 586697"/>
                    <a:gd name="connsiteY13" fmla="*/ 27195 h 649177"/>
                    <a:gd name="connsiteX14" fmla="*/ 70443 w 586697"/>
                    <a:gd name="connsiteY14" fmla="*/ 3382 h 649177"/>
                    <a:gd name="connsiteX15" fmla="*/ 46630 w 586697"/>
                    <a:gd name="connsiteY15" fmla="*/ 60532 h 649177"/>
                    <a:gd name="connsiteX16" fmla="*/ 47583 w 586697"/>
                    <a:gd name="connsiteY16" fmla="*/ 62437 h 649177"/>
                    <a:gd name="connsiteX17" fmla="*/ 212365 w 586697"/>
                    <a:gd name="connsiteY17" fmla="*/ 431055 h 649177"/>
                    <a:gd name="connsiteX18" fmla="*/ 186648 w 586697"/>
                    <a:gd name="connsiteY18" fmla="*/ 436770 h 649177"/>
                    <a:gd name="connsiteX19" fmla="*/ 70443 w 586697"/>
                    <a:gd name="connsiteY19" fmla="*/ 356760 h 649177"/>
                    <a:gd name="connsiteX20" fmla="*/ 10435 w 586697"/>
                    <a:gd name="connsiteY20" fmla="*/ 363427 h 649177"/>
                    <a:gd name="connsiteX21" fmla="*/ 19008 w 586697"/>
                    <a:gd name="connsiteY21" fmla="*/ 428197 h 649177"/>
                    <a:gd name="connsiteX22" fmla="*/ 199983 w 586697"/>
                    <a:gd name="connsiteY22" fmla="*/ 552022 h 649177"/>
                    <a:gd name="connsiteX23" fmla="*/ 215223 w 586697"/>
                    <a:gd name="connsiteY23" fmla="*/ 558690 h 649177"/>
                    <a:gd name="connsiteX24" fmla="*/ 328570 w 586697"/>
                    <a:gd name="connsiteY24" fmla="*/ 585360 h 649177"/>
                    <a:gd name="connsiteX25" fmla="*/ 332380 w 586697"/>
                    <a:gd name="connsiteY25" fmla="*/ 590122 h 649177"/>
                    <a:gd name="connsiteX26" fmla="*/ 359050 w 586697"/>
                    <a:gd name="connsiteY26" fmla="*/ 649177 h 649177"/>
                    <a:gd name="connsiteX27" fmla="*/ 586698 w 586697"/>
                    <a:gd name="connsiteY27" fmla="*/ 546307 h 649177"/>
                    <a:gd name="connsiteX28" fmla="*/ 568600 w 586697"/>
                    <a:gd name="connsiteY28" fmla="*/ 507255 h 649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86697" h="649177">
                      <a:moveTo>
                        <a:pt x="568600" y="507255"/>
                      </a:moveTo>
                      <a:cubicBezTo>
                        <a:pt x="543835" y="452010"/>
                        <a:pt x="604795" y="418672"/>
                        <a:pt x="557170" y="313897"/>
                      </a:cubicBezTo>
                      <a:cubicBezTo>
                        <a:pt x="545740" y="289132"/>
                        <a:pt x="508593" y="206265"/>
                        <a:pt x="493353" y="172927"/>
                      </a:cubicBezTo>
                      <a:cubicBezTo>
                        <a:pt x="481923" y="147210"/>
                        <a:pt x="451443" y="134827"/>
                        <a:pt x="424773" y="147210"/>
                      </a:cubicBezTo>
                      <a:cubicBezTo>
                        <a:pt x="413343" y="151972"/>
                        <a:pt x="404770" y="160545"/>
                        <a:pt x="399055" y="171975"/>
                      </a:cubicBezTo>
                      <a:cubicBezTo>
                        <a:pt x="399055" y="172927"/>
                        <a:pt x="398103" y="172927"/>
                        <a:pt x="397150" y="171975"/>
                      </a:cubicBezTo>
                      <a:cubicBezTo>
                        <a:pt x="395245" y="167212"/>
                        <a:pt x="393340" y="163402"/>
                        <a:pt x="389530" y="159592"/>
                      </a:cubicBezTo>
                      <a:cubicBezTo>
                        <a:pt x="380005" y="147210"/>
                        <a:pt x="365718" y="139590"/>
                        <a:pt x="350478" y="139590"/>
                      </a:cubicBezTo>
                      <a:cubicBezTo>
                        <a:pt x="328570" y="138637"/>
                        <a:pt x="309520" y="151972"/>
                        <a:pt x="300948" y="171022"/>
                      </a:cubicBezTo>
                      <a:cubicBezTo>
                        <a:pt x="300948" y="171975"/>
                        <a:pt x="299995" y="171975"/>
                        <a:pt x="299043" y="171022"/>
                      </a:cubicBezTo>
                      <a:cubicBezTo>
                        <a:pt x="281898" y="149115"/>
                        <a:pt x="250465" y="145305"/>
                        <a:pt x="227605" y="162450"/>
                      </a:cubicBezTo>
                      <a:cubicBezTo>
                        <a:pt x="214270" y="171975"/>
                        <a:pt x="206650" y="191025"/>
                        <a:pt x="210460" y="210075"/>
                      </a:cubicBezTo>
                      <a:cubicBezTo>
                        <a:pt x="210460" y="211027"/>
                        <a:pt x="209508" y="211027"/>
                        <a:pt x="209508" y="210075"/>
                      </a:cubicBezTo>
                      <a:lnTo>
                        <a:pt x="127593" y="27195"/>
                      </a:lnTo>
                      <a:cubicBezTo>
                        <a:pt x="118068" y="5287"/>
                        <a:pt x="92350" y="-6143"/>
                        <a:pt x="70443" y="3382"/>
                      </a:cubicBezTo>
                      <a:cubicBezTo>
                        <a:pt x="48535" y="12907"/>
                        <a:pt x="37105" y="38625"/>
                        <a:pt x="46630" y="60532"/>
                      </a:cubicBezTo>
                      <a:cubicBezTo>
                        <a:pt x="46630" y="61485"/>
                        <a:pt x="47583" y="61485"/>
                        <a:pt x="47583" y="62437"/>
                      </a:cubicBezTo>
                      <a:lnTo>
                        <a:pt x="212365" y="431055"/>
                      </a:lnTo>
                      <a:lnTo>
                        <a:pt x="186648" y="436770"/>
                      </a:lnTo>
                      <a:lnTo>
                        <a:pt x="70443" y="356760"/>
                      </a:lnTo>
                      <a:cubicBezTo>
                        <a:pt x="51393" y="343425"/>
                        <a:pt x="24723" y="346282"/>
                        <a:pt x="10435" y="363427"/>
                      </a:cubicBezTo>
                      <a:cubicBezTo>
                        <a:pt x="-6710" y="383430"/>
                        <a:pt x="-1947" y="413910"/>
                        <a:pt x="19008" y="428197"/>
                      </a:cubicBezTo>
                      <a:lnTo>
                        <a:pt x="199983" y="552022"/>
                      </a:lnTo>
                      <a:cubicBezTo>
                        <a:pt x="204745" y="554880"/>
                        <a:pt x="209508" y="557737"/>
                        <a:pt x="215223" y="558690"/>
                      </a:cubicBezTo>
                      <a:lnTo>
                        <a:pt x="328570" y="585360"/>
                      </a:lnTo>
                      <a:lnTo>
                        <a:pt x="332380" y="590122"/>
                      </a:lnTo>
                      <a:lnTo>
                        <a:pt x="359050" y="649177"/>
                      </a:lnTo>
                      <a:lnTo>
                        <a:pt x="586698" y="546307"/>
                      </a:lnTo>
                      <a:lnTo>
                        <a:pt x="568600" y="50725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1BE9C025-9504-4895-BD7C-2759ECC3B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61100" y="4319287"/>
              <a:ext cx="852245" cy="228674"/>
            </a:xfrm>
            <a:prstGeom prst="rect">
              <a:avLst/>
            </a:prstGeom>
          </p:spPr>
        </p:pic>
        <p:sp>
          <p:nvSpPr>
            <p:cNvPr id="176" name="Arrow: Right 175">
              <a:extLst>
                <a:ext uri="{FF2B5EF4-FFF2-40B4-BE49-F238E27FC236}">
                  <a16:creationId xmlns:a16="http://schemas.microsoft.com/office/drawing/2014/main" id="{7C73A4BD-F395-498A-84FE-6565DA4C89D8}"/>
                </a:ext>
              </a:extLst>
            </p:cNvPr>
            <p:cNvSpPr/>
            <p:nvPr/>
          </p:nvSpPr>
          <p:spPr>
            <a:xfrm>
              <a:off x="2385879" y="3571015"/>
              <a:ext cx="529912" cy="32548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Textfeld 26">
              <a:extLst>
                <a:ext uri="{FF2B5EF4-FFF2-40B4-BE49-F238E27FC236}">
                  <a16:creationId xmlns:a16="http://schemas.microsoft.com/office/drawing/2014/main" id="{2C3F6426-DD95-4963-8A2E-8D4C294A9269}"/>
                </a:ext>
              </a:extLst>
            </p:cNvPr>
            <p:cNvSpPr txBox="1"/>
            <p:nvPr/>
          </p:nvSpPr>
          <p:spPr>
            <a:xfrm>
              <a:off x="631381" y="4103662"/>
              <a:ext cx="1566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ARCcommander</a:t>
              </a:r>
              <a:endPara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2414AC6-588C-4D53-974E-EE1CA9EFD5EA}"/>
                </a:ext>
              </a:extLst>
            </p:cNvPr>
            <p:cNvGrpSpPr/>
            <p:nvPr/>
          </p:nvGrpSpPr>
          <p:grpSpPr>
            <a:xfrm>
              <a:off x="868990" y="3252455"/>
              <a:ext cx="920825" cy="843916"/>
              <a:chOff x="868990" y="3395330"/>
              <a:chExt cx="920825" cy="843916"/>
            </a:xfrm>
          </p:grpSpPr>
          <p:sp>
            <p:nvSpPr>
              <p:cNvPr id="44" name="Graphic 42" descr="Folder with solid fill">
                <a:extLst>
                  <a:ext uri="{FF2B5EF4-FFF2-40B4-BE49-F238E27FC236}">
                    <a16:creationId xmlns:a16="http://schemas.microsoft.com/office/drawing/2014/main" id="{C1EB3BE7-A8E7-422C-97F3-8AA4643C0EBB}"/>
                  </a:ext>
                </a:extLst>
              </p:cNvPr>
              <p:cNvSpPr/>
              <p:nvPr/>
            </p:nvSpPr>
            <p:spPr>
              <a:xfrm>
                <a:off x="1015631" y="3552160"/>
                <a:ext cx="704850" cy="533400"/>
              </a:xfrm>
              <a:custGeom>
                <a:avLst/>
                <a:gdLst>
                  <a:gd name="connsiteX0" fmla="*/ 666750 w 704850"/>
                  <a:gd name="connsiteY0" fmla="*/ 533400 h 533400"/>
                  <a:gd name="connsiteX1" fmla="*/ 38100 w 704850"/>
                  <a:gd name="connsiteY1" fmla="*/ 533400 h 533400"/>
                  <a:gd name="connsiteX2" fmla="*/ 0 w 704850"/>
                  <a:gd name="connsiteY2" fmla="*/ 495300 h 533400"/>
                  <a:gd name="connsiteX3" fmla="*/ 0 w 704850"/>
                  <a:gd name="connsiteY3" fmla="*/ 38100 h 533400"/>
                  <a:gd name="connsiteX4" fmla="*/ 38100 w 704850"/>
                  <a:gd name="connsiteY4" fmla="*/ 0 h 533400"/>
                  <a:gd name="connsiteX5" fmla="*/ 217170 w 704850"/>
                  <a:gd name="connsiteY5" fmla="*/ 0 h 533400"/>
                  <a:gd name="connsiteX6" fmla="*/ 238125 w 704850"/>
                  <a:gd name="connsiteY6" fmla="*/ 6668 h 533400"/>
                  <a:gd name="connsiteX7" fmla="*/ 342900 w 704850"/>
                  <a:gd name="connsiteY7" fmla="*/ 76200 h 533400"/>
                  <a:gd name="connsiteX8" fmla="*/ 666750 w 704850"/>
                  <a:gd name="connsiteY8" fmla="*/ 76200 h 533400"/>
                  <a:gd name="connsiteX9" fmla="*/ 704850 w 704850"/>
                  <a:gd name="connsiteY9" fmla="*/ 114300 h 533400"/>
                  <a:gd name="connsiteX10" fmla="*/ 704850 w 704850"/>
                  <a:gd name="connsiteY10" fmla="*/ 495300 h 533400"/>
                  <a:gd name="connsiteX11" fmla="*/ 666750 w 704850"/>
                  <a:gd name="connsiteY11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4850" h="533400">
                    <a:moveTo>
                      <a:pt x="666750" y="533400"/>
                    </a:moveTo>
                    <a:lnTo>
                      <a:pt x="38100" y="533400"/>
                    </a:lnTo>
                    <a:cubicBezTo>
                      <a:pt x="17145" y="533400"/>
                      <a:pt x="0" y="516255"/>
                      <a:pt x="0" y="495300"/>
                    </a:cubicBezTo>
                    <a:lnTo>
                      <a:pt x="0" y="38100"/>
                    </a:lnTo>
                    <a:cubicBezTo>
                      <a:pt x="0" y="17145"/>
                      <a:pt x="17145" y="0"/>
                      <a:pt x="38100" y="0"/>
                    </a:cubicBezTo>
                    <a:lnTo>
                      <a:pt x="217170" y="0"/>
                    </a:lnTo>
                    <a:cubicBezTo>
                      <a:pt x="224790" y="0"/>
                      <a:pt x="232410" y="1905"/>
                      <a:pt x="238125" y="6668"/>
                    </a:cubicBezTo>
                    <a:lnTo>
                      <a:pt x="342900" y="76200"/>
                    </a:lnTo>
                    <a:lnTo>
                      <a:pt x="666750" y="76200"/>
                    </a:lnTo>
                    <a:cubicBezTo>
                      <a:pt x="687705" y="76200"/>
                      <a:pt x="704850" y="93345"/>
                      <a:pt x="704850" y="114300"/>
                    </a:cubicBezTo>
                    <a:lnTo>
                      <a:pt x="704850" y="495300"/>
                    </a:lnTo>
                    <a:cubicBezTo>
                      <a:pt x="704850" y="516255"/>
                      <a:pt x="687705" y="533400"/>
                      <a:pt x="666750" y="53340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AFBE4A6E-FD15-4A9B-973F-DBF55101F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303710" y="3778103"/>
                <a:ext cx="348774" cy="461143"/>
              </a:xfrm>
              <a:prstGeom prst="rect">
                <a:avLst/>
              </a:prstGeom>
            </p:spPr>
          </p:pic>
          <p:sp>
            <p:nvSpPr>
              <p:cNvPr id="185" name="Graphic 42" descr="Folder with solid fill">
                <a:extLst>
                  <a:ext uri="{FF2B5EF4-FFF2-40B4-BE49-F238E27FC236}">
                    <a16:creationId xmlns:a16="http://schemas.microsoft.com/office/drawing/2014/main" id="{5C1724FA-E7C5-4AAF-A93B-22A264B334E2}"/>
                  </a:ext>
                </a:extLst>
              </p:cNvPr>
              <p:cNvSpPr/>
              <p:nvPr/>
            </p:nvSpPr>
            <p:spPr>
              <a:xfrm>
                <a:off x="1196384" y="3601131"/>
                <a:ext cx="185849" cy="140642"/>
              </a:xfrm>
              <a:custGeom>
                <a:avLst/>
                <a:gdLst>
                  <a:gd name="connsiteX0" fmla="*/ 666750 w 704850"/>
                  <a:gd name="connsiteY0" fmla="*/ 533400 h 533400"/>
                  <a:gd name="connsiteX1" fmla="*/ 38100 w 704850"/>
                  <a:gd name="connsiteY1" fmla="*/ 533400 h 533400"/>
                  <a:gd name="connsiteX2" fmla="*/ 0 w 704850"/>
                  <a:gd name="connsiteY2" fmla="*/ 495300 h 533400"/>
                  <a:gd name="connsiteX3" fmla="*/ 0 w 704850"/>
                  <a:gd name="connsiteY3" fmla="*/ 38100 h 533400"/>
                  <a:gd name="connsiteX4" fmla="*/ 38100 w 704850"/>
                  <a:gd name="connsiteY4" fmla="*/ 0 h 533400"/>
                  <a:gd name="connsiteX5" fmla="*/ 217170 w 704850"/>
                  <a:gd name="connsiteY5" fmla="*/ 0 h 533400"/>
                  <a:gd name="connsiteX6" fmla="*/ 238125 w 704850"/>
                  <a:gd name="connsiteY6" fmla="*/ 6668 h 533400"/>
                  <a:gd name="connsiteX7" fmla="*/ 342900 w 704850"/>
                  <a:gd name="connsiteY7" fmla="*/ 76200 h 533400"/>
                  <a:gd name="connsiteX8" fmla="*/ 666750 w 704850"/>
                  <a:gd name="connsiteY8" fmla="*/ 76200 h 533400"/>
                  <a:gd name="connsiteX9" fmla="*/ 704850 w 704850"/>
                  <a:gd name="connsiteY9" fmla="*/ 114300 h 533400"/>
                  <a:gd name="connsiteX10" fmla="*/ 704850 w 704850"/>
                  <a:gd name="connsiteY10" fmla="*/ 495300 h 533400"/>
                  <a:gd name="connsiteX11" fmla="*/ 666750 w 704850"/>
                  <a:gd name="connsiteY11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4850" h="533400">
                    <a:moveTo>
                      <a:pt x="666750" y="533400"/>
                    </a:moveTo>
                    <a:lnTo>
                      <a:pt x="38100" y="533400"/>
                    </a:lnTo>
                    <a:cubicBezTo>
                      <a:pt x="17145" y="533400"/>
                      <a:pt x="0" y="516255"/>
                      <a:pt x="0" y="495300"/>
                    </a:cubicBezTo>
                    <a:lnTo>
                      <a:pt x="0" y="38100"/>
                    </a:lnTo>
                    <a:cubicBezTo>
                      <a:pt x="0" y="17145"/>
                      <a:pt x="17145" y="0"/>
                      <a:pt x="38100" y="0"/>
                    </a:cubicBezTo>
                    <a:lnTo>
                      <a:pt x="217170" y="0"/>
                    </a:lnTo>
                    <a:cubicBezTo>
                      <a:pt x="224790" y="0"/>
                      <a:pt x="232410" y="1905"/>
                      <a:pt x="238125" y="6668"/>
                    </a:cubicBezTo>
                    <a:lnTo>
                      <a:pt x="342900" y="76200"/>
                    </a:lnTo>
                    <a:lnTo>
                      <a:pt x="666750" y="76200"/>
                    </a:lnTo>
                    <a:cubicBezTo>
                      <a:pt x="687705" y="76200"/>
                      <a:pt x="704850" y="93345"/>
                      <a:pt x="704850" y="114300"/>
                    </a:cubicBezTo>
                    <a:lnTo>
                      <a:pt x="704850" y="495300"/>
                    </a:lnTo>
                    <a:cubicBezTo>
                      <a:pt x="704850" y="516255"/>
                      <a:pt x="687705" y="533400"/>
                      <a:pt x="666750" y="53340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FD6DB9D-37C7-45AC-9886-91F7487A3CC8}"/>
                  </a:ext>
                </a:extLst>
              </p:cNvPr>
              <p:cNvGrpSpPr/>
              <p:nvPr/>
            </p:nvGrpSpPr>
            <p:grpSpPr>
              <a:xfrm>
                <a:off x="868990" y="3730710"/>
                <a:ext cx="385652" cy="276878"/>
                <a:chOff x="2527669" y="2460551"/>
                <a:chExt cx="742950" cy="533400"/>
              </a:xfrm>
            </p:grpSpPr>
            <p:sp>
              <p:nvSpPr>
                <p:cNvPr id="49" name="Graphic 47" descr="Open folder with solid fill">
                  <a:extLst>
                    <a:ext uri="{FF2B5EF4-FFF2-40B4-BE49-F238E27FC236}">
                      <a16:creationId xmlns:a16="http://schemas.microsoft.com/office/drawing/2014/main" id="{D92D61C5-994C-45A3-ADFC-60578092F392}"/>
                    </a:ext>
                  </a:extLst>
                </p:cNvPr>
                <p:cNvSpPr/>
                <p:nvPr/>
              </p:nvSpPr>
              <p:spPr>
                <a:xfrm>
                  <a:off x="2527669" y="2460551"/>
                  <a:ext cx="666750" cy="504834"/>
                </a:xfrm>
                <a:custGeom>
                  <a:avLst/>
                  <a:gdLst>
                    <a:gd name="connsiteX0" fmla="*/ 189548 w 666750"/>
                    <a:gd name="connsiteY0" fmla="*/ 161925 h 504834"/>
                    <a:gd name="connsiteX1" fmla="*/ 666750 w 666750"/>
                    <a:gd name="connsiteY1" fmla="*/ 161925 h 504834"/>
                    <a:gd name="connsiteX2" fmla="*/ 666750 w 666750"/>
                    <a:gd name="connsiteY2" fmla="*/ 114300 h 504834"/>
                    <a:gd name="connsiteX3" fmla="*/ 628650 w 666750"/>
                    <a:gd name="connsiteY3" fmla="*/ 76200 h 504834"/>
                    <a:gd name="connsiteX4" fmla="*/ 342900 w 666750"/>
                    <a:gd name="connsiteY4" fmla="*/ 76200 h 504834"/>
                    <a:gd name="connsiteX5" fmla="*/ 238125 w 666750"/>
                    <a:gd name="connsiteY5" fmla="*/ 6668 h 504834"/>
                    <a:gd name="connsiteX6" fmla="*/ 217170 w 666750"/>
                    <a:gd name="connsiteY6" fmla="*/ 0 h 504834"/>
                    <a:gd name="connsiteX7" fmla="*/ 38100 w 666750"/>
                    <a:gd name="connsiteY7" fmla="*/ 0 h 504834"/>
                    <a:gd name="connsiteX8" fmla="*/ 0 w 666750"/>
                    <a:gd name="connsiteY8" fmla="*/ 38100 h 504834"/>
                    <a:gd name="connsiteX9" fmla="*/ 0 w 666750"/>
                    <a:gd name="connsiteY9" fmla="*/ 504825 h 504834"/>
                    <a:gd name="connsiteX10" fmla="*/ 122873 w 666750"/>
                    <a:gd name="connsiteY10" fmla="*/ 206693 h 504834"/>
                    <a:gd name="connsiteX11" fmla="*/ 189548 w 666750"/>
                    <a:gd name="connsiteY11" fmla="*/ 161925 h 50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66750" h="504834">
                      <a:moveTo>
                        <a:pt x="189548" y="161925"/>
                      </a:moveTo>
                      <a:lnTo>
                        <a:pt x="666750" y="161925"/>
                      </a:lnTo>
                      <a:lnTo>
                        <a:pt x="666750" y="114300"/>
                      </a:lnTo>
                      <a:cubicBezTo>
                        <a:pt x="666750" y="93345"/>
                        <a:pt x="649605" y="76200"/>
                        <a:pt x="628650" y="76200"/>
                      </a:cubicBezTo>
                      <a:lnTo>
                        <a:pt x="342900" y="76200"/>
                      </a:lnTo>
                      <a:lnTo>
                        <a:pt x="238125" y="6668"/>
                      </a:lnTo>
                      <a:cubicBezTo>
                        <a:pt x="231458" y="2857"/>
                        <a:pt x="224790" y="0"/>
                        <a:pt x="217170" y="0"/>
                      </a:cubicBezTo>
                      <a:lnTo>
                        <a:pt x="38100" y="0"/>
                      </a:lnTo>
                      <a:cubicBezTo>
                        <a:pt x="17145" y="0"/>
                        <a:pt x="0" y="17145"/>
                        <a:pt x="0" y="38100"/>
                      </a:cubicBezTo>
                      <a:lnTo>
                        <a:pt x="0" y="504825"/>
                      </a:lnTo>
                      <a:cubicBezTo>
                        <a:pt x="0" y="506730"/>
                        <a:pt x="122873" y="206693"/>
                        <a:pt x="122873" y="206693"/>
                      </a:cubicBezTo>
                      <a:cubicBezTo>
                        <a:pt x="134303" y="180023"/>
                        <a:pt x="160020" y="161925"/>
                        <a:pt x="189548" y="161925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58" name="Graphic 47" descr="Open folder with solid fill">
                  <a:extLst>
                    <a:ext uri="{FF2B5EF4-FFF2-40B4-BE49-F238E27FC236}">
                      <a16:creationId xmlns:a16="http://schemas.microsoft.com/office/drawing/2014/main" id="{D92D61C5-994C-45A3-ADFC-60578092F392}"/>
                    </a:ext>
                  </a:extLst>
                </p:cNvPr>
                <p:cNvSpPr/>
                <p:nvPr/>
              </p:nvSpPr>
              <p:spPr>
                <a:xfrm>
                  <a:off x="2556244" y="2660576"/>
                  <a:ext cx="714375" cy="333375"/>
                </a:xfrm>
                <a:custGeom>
                  <a:avLst/>
                  <a:gdLst>
                    <a:gd name="connsiteX0" fmla="*/ 714375 w 714375"/>
                    <a:gd name="connsiteY0" fmla="*/ 38100 h 333375"/>
                    <a:gd name="connsiteX1" fmla="*/ 680085 w 714375"/>
                    <a:gd name="connsiteY1" fmla="*/ 0 h 333375"/>
                    <a:gd name="connsiteX2" fmla="*/ 160973 w 714375"/>
                    <a:gd name="connsiteY2" fmla="*/ 0 h 333375"/>
                    <a:gd name="connsiteX3" fmla="*/ 128588 w 714375"/>
                    <a:gd name="connsiteY3" fmla="*/ 20955 h 333375"/>
                    <a:gd name="connsiteX4" fmla="*/ 0 w 714375"/>
                    <a:gd name="connsiteY4" fmla="*/ 333375 h 333375"/>
                    <a:gd name="connsiteX5" fmla="*/ 581025 w 714375"/>
                    <a:gd name="connsiteY5" fmla="*/ 333375 h 333375"/>
                    <a:gd name="connsiteX6" fmla="*/ 710565 w 714375"/>
                    <a:gd name="connsiteY6" fmla="*/ 55245 h 333375"/>
                    <a:gd name="connsiteX7" fmla="*/ 714375 w 714375"/>
                    <a:gd name="connsiteY7" fmla="*/ 38100 h 333375"/>
                    <a:gd name="connsiteX8" fmla="*/ 714375 w 714375"/>
                    <a:gd name="connsiteY8" fmla="*/ 38100 h 333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4375" h="333375">
                      <a:moveTo>
                        <a:pt x="714375" y="38100"/>
                      </a:moveTo>
                      <a:cubicBezTo>
                        <a:pt x="714375" y="18098"/>
                        <a:pt x="700088" y="1905"/>
                        <a:pt x="680085" y="0"/>
                      </a:cubicBezTo>
                      <a:lnTo>
                        <a:pt x="160973" y="0"/>
                      </a:lnTo>
                      <a:cubicBezTo>
                        <a:pt x="146685" y="0"/>
                        <a:pt x="134303" y="8573"/>
                        <a:pt x="128588" y="20955"/>
                      </a:cubicBezTo>
                      <a:lnTo>
                        <a:pt x="0" y="333375"/>
                      </a:lnTo>
                      <a:lnTo>
                        <a:pt x="581025" y="333375"/>
                      </a:lnTo>
                      <a:lnTo>
                        <a:pt x="710565" y="55245"/>
                      </a:lnTo>
                      <a:cubicBezTo>
                        <a:pt x="713423" y="49530"/>
                        <a:pt x="714375" y="43815"/>
                        <a:pt x="714375" y="38100"/>
                      </a:cubicBezTo>
                      <a:lnTo>
                        <a:pt x="714375" y="381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86" name="Graphic 42" descr="Folder with solid fill">
                <a:extLst>
                  <a:ext uri="{FF2B5EF4-FFF2-40B4-BE49-F238E27FC236}">
                    <a16:creationId xmlns:a16="http://schemas.microsoft.com/office/drawing/2014/main" id="{BB9E52DF-1779-49B7-9AD0-D4524BE22A23}"/>
                  </a:ext>
                </a:extLst>
              </p:cNvPr>
              <p:cNvSpPr/>
              <p:nvPr/>
            </p:nvSpPr>
            <p:spPr>
              <a:xfrm>
                <a:off x="1603966" y="3703912"/>
                <a:ext cx="185849" cy="140642"/>
              </a:xfrm>
              <a:custGeom>
                <a:avLst/>
                <a:gdLst>
                  <a:gd name="connsiteX0" fmla="*/ 666750 w 704850"/>
                  <a:gd name="connsiteY0" fmla="*/ 533400 h 533400"/>
                  <a:gd name="connsiteX1" fmla="*/ 38100 w 704850"/>
                  <a:gd name="connsiteY1" fmla="*/ 533400 h 533400"/>
                  <a:gd name="connsiteX2" fmla="*/ 0 w 704850"/>
                  <a:gd name="connsiteY2" fmla="*/ 495300 h 533400"/>
                  <a:gd name="connsiteX3" fmla="*/ 0 w 704850"/>
                  <a:gd name="connsiteY3" fmla="*/ 38100 h 533400"/>
                  <a:gd name="connsiteX4" fmla="*/ 38100 w 704850"/>
                  <a:gd name="connsiteY4" fmla="*/ 0 h 533400"/>
                  <a:gd name="connsiteX5" fmla="*/ 217170 w 704850"/>
                  <a:gd name="connsiteY5" fmla="*/ 0 h 533400"/>
                  <a:gd name="connsiteX6" fmla="*/ 238125 w 704850"/>
                  <a:gd name="connsiteY6" fmla="*/ 6668 h 533400"/>
                  <a:gd name="connsiteX7" fmla="*/ 342900 w 704850"/>
                  <a:gd name="connsiteY7" fmla="*/ 76200 h 533400"/>
                  <a:gd name="connsiteX8" fmla="*/ 666750 w 704850"/>
                  <a:gd name="connsiteY8" fmla="*/ 76200 h 533400"/>
                  <a:gd name="connsiteX9" fmla="*/ 704850 w 704850"/>
                  <a:gd name="connsiteY9" fmla="*/ 114300 h 533400"/>
                  <a:gd name="connsiteX10" fmla="*/ 704850 w 704850"/>
                  <a:gd name="connsiteY10" fmla="*/ 495300 h 533400"/>
                  <a:gd name="connsiteX11" fmla="*/ 666750 w 704850"/>
                  <a:gd name="connsiteY11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4850" h="533400">
                    <a:moveTo>
                      <a:pt x="666750" y="533400"/>
                    </a:moveTo>
                    <a:lnTo>
                      <a:pt x="38100" y="533400"/>
                    </a:lnTo>
                    <a:cubicBezTo>
                      <a:pt x="17145" y="533400"/>
                      <a:pt x="0" y="516255"/>
                      <a:pt x="0" y="495300"/>
                    </a:cubicBezTo>
                    <a:lnTo>
                      <a:pt x="0" y="38100"/>
                    </a:lnTo>
                    <a:cubicBezTo>
                      <a:pt x="0" y="17145"/>
                      <a:pt x="17145" y="0"/>
                      <a:pt x="38100" y="0"/>
                    </a:cubicBezTo>
                    <a:lnTo>
                      <a:pt x="217170" y="0"/>
                    </a:lnTo>
                    <a:cubicBezTo>
                      <a:pt x="224790" y="0"/>
                      <a:pt x="232410" y="1905"/>
                      <a:pt x="238125" y="6668"/>
                    </a:cubicBezTo>
                    <a:lnTo>
                      <a:pt x="342900" y="76200"/>
                    </a:lnTo>
                    <a:lnTo>
                      <a:pt x="666750" y="76200"/>
                    </a:lnTo>
                    <a:cubicBezTo>
                      <a:pt x="687705" y="76200"/>
                      <a:pt x="704850" y="93345"/>
                      <a:pt x="704850" y="114300"/>
                    </a:cubicBezTo>
                    <a:lnTo>
                      <a:pt x="704850" y="495300"/>
                    </a:lnTo>
                    <a:cubicBezTo>
                      <a:pt x="704850" y="516255"/>
                      <a:pt x="687705" y="533400"/>
                      <a:pt x="666750" y="53340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0" name="Graphic 42" descr="Folder with solid fill">
                <a:extLst>
                  <a:ext uri="{FF2B5EF4-FFF2-40B4-BE49-F238E27FC236}">
                    <a16:creationId xmlns:a16="http://schemas.microsoft.com/office/drawing/2014/main" id="{461511B1-BF53-4A47-B0B1-AD05EBFC7997}"/>
                  </a:ext>
                </a:extLst>
              </p:cNvPr>
              <p:cNvSpPr/>
              <p:nvPr/>
            </p:nvSpPr>
            <p:spPr>
              <a:xfrm>
                <a:off x="1425205" y="3395330"/>
                <a:ext cx="234169" cy="177209"/>
              </a:xfrm>
              <a:custGeom>
                <a:avLst/>
                <a:gdLst>
                  <a:gd name="connsiteX0" fmla="*/ 666750 w 704850"/>
                  <a:gd name="connsiteY0" fmla="*/ 533400 h 533400"/>
                  <a:gd name="connsiteX1" fmla="*/ 38100 w 704850"/>
                  <a:gd name="connsiteY1" fmla="*/ 533400 h 533400"/>
                  <a:gd name="connsiteX2" fmla="*/ 0 w 704850"/>
                  <a:gd name="connsiteY2" fmla="*/ 495300 h 533400"/>
                  <a:gd name="connsiteX3" fmla="*/ 0 w 704850"/>
                  <a:gd name="connsiteY3" fmla="*/ 38100 h 533400"/>
                  <a:gd name="connsiteX4" fmla="*/ 38100 w 704850"/>
                  <a:gd name="connsiteY4" fmla="*/ 0 h 533400"/>
                  <a:gd name="connsiteX5" fmla="*/ 217170 w 704850"/>
                  <a:gd name="connsiteY5" fmla="*/ 0 h 533400"/>
                  <a:gd name="connsiteX6" fmla="*/ 238125 w 704850"/>
                  <a:gd name="connsiteY6" fmla="*/ 6668 h 533400"/>
                  <a:gd name="connsiteX7" fmla="*/ 342900 w 704850"/>
                  <a:gd name="connsiteY7" fmla="*/ 76200 h 533400"/>
                  <a:gd name="connsiteX8" fmla="*/ 666750 w 704850"/>
                  <a:gd name="connsiteY8" fmla="*/ 76200 h 533400"/>
                  <a:gd name="connsiteX9" fmla="*/ 704850 w 704850"/>
                  <a:gd name="connsiteY9" fmla="*/ 114300 h 533400"/>
                  <a:gd name="connsiteX10" fmla="*/ 704850 w 704850"/>
                  <a:gd name="connsiteY10" fmla="*/ 495300 h 533400"/>
                  <a:gd name="connsiteX11" fmla="*/ 666750 w 704850"/>
                  <a:gd name="connsiteY11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4850" h="533400">
                    <a:moveTo>
                      <a:pt x="666750" y="533400"/>
                    </a:moveTo>
                    <a:lnTo>
                      <a:pt x="38100" y="533400"/>
                    </a:lnTo>
                    <a:cubicBezTo>
                      <a:pt x="17145" y="533400"/>
                      <a:pt x="0" y="516255"/>
                      <a:pt x="0" y="495300"/>
                    </a:cubicBezTo>
                    <a:lnTo>
                      <a:pt x="0" y="38100"/>
                    </a:lnTo>
                    <a:cubicBezTo>
                      <a:pt x="0" y="17145"/>
                      <a:pt x="17145" y="0"/>
                      <a:pt x="38100" y="0"/>
                    </a:cubicBezTo>
                    <a:lnTo>
                      <a:pt x="217170" y="0"/>
                    </a:lnTo>
                    <a:cubicBezTo>
                      <a:pt x="224790" y="0"/>
                      <a:pt x="232410" y="1905"/>
                      <a:pt x="238125" y="6668"/>
                    </a:cubicBezTo>
                    <a:lnTo>
                      <a:pt x="342900" y="76200"/>
                    </a:lnTo>
                    <a:lnTo>
                      <a:pt x="666750" y="76200"/>
                    </a:lnTo>
                    <a:cubicBezTo>
                      <a:pt x="687705" y="76200"/>
                      <a:pt x="704850" y="93345"/>
                      <a:pt x="704850" y="114300"/>
                    </a:cubicBezTo>
                    <a:lnTo>
                      <a:pt x="704850" y="495300"/>
                    </a:lnTo>
                    <a:cubicBezTo>
                      <a:pt x="704850" y="516255"/>
                      <a:pt x="687705" y="533400"/>
                      <a:pt x="666750" y="53340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8FF0958-991A-476B-9211-3204FF88411A}"/>
                </a:ext>
              </a:extLst>
            </p:cNvPr>
            <p:cNvSpPr txBox="1"/>
            <p:nvPr/>
          </p:nvSpPr>
          <p:spPr>
            <a:xfrm>
              <a:off x="3810973" y="4893308"/>
              <a:ext cx="1523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95959"/>
                  </a:solidFill>
                  <a:latin typeface="Calibri" panose="020F0502020204030204"/>
                </a:rPr>
                <a:t>converter</a:t>
              </a:r>
            </a:p>
          </p:txBody>
        </p:sp>
        <p:pic>
          <p:nvPicPr>
            <p:cNvPr id="200" name="Graphic 199" descr="Gears">
              <a:extLst>
                <a:ext uri="{FF2B5EF4-FFF2-40B4-BE49-F238E27FC236}">
                  <a16:creationId xmlns:a16="http://schemas.microsoft.com/office/drawing/2014/main" id="{1B442166-8B33-4122-9E43-16710ED1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61304" y="4756252"/>
              <a:ext cx="505222" cy="505222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28DE021-3E70-45D7-B14F-DF20C804F49A}"/>
                </a:ext>
              </a:extLst>
            </p:cNvPr>
            <p:cNvSpPr txBox="1"/>
            <p:nvPr/>
          </p:nvSpPr>
          <p:spPr>
            <a:xfrm>
              <a:off x="4096881" y="6309497"/>
              <a:ext cx="1126787" cy="287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dirty="0">
                  <a:solidFill>
                    <a:srgbClr val="595959"/>
                  </a:solidFill>
                  <a:latin typeface="Calibri" panose="020F0502020204030204"/>
                </a:rPr>
                <a:t>repositories</a:t>
              </a: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8FEB279A-90D9-45E4-A0C0-EE23FA3E6208}"/>
                </a:ext>
              </a:extLst>
            </p:cNvPr>
            <p:cNvGrpSpPr/>
            <p:nvPr/>
          </p:nvGrpSpPr>
          <p:grpSpPr>
            <a:xfrm>
              <a:off x="3050779" y="5559464"/>
              <a:ext cx="1684894" cy="682503"/>
              <a:chOff x="8124069" y="4318628"/>
              <a:chExt cx="3178069" cy="1287346"/>
            </a:xfrm>
          </p:grpSpPr>
          <p:pic>
            <p:nvPicPr>
              <p:cNvPr id="216" name="Google Shape;99;p17">
                <a:extLst>
                  <a:ext uri="{FF2B5EF4-FFF2-40B4-BE49-F238E27FC236}">
                    <a16:creationId xmlns:a16="http://schemas.microsoft.com/office/drawing/2014/main" id="{9DFA6F3C-6E18-47D8-A105-EDFC5450B0ED}"/>
                  </a:ext>
                </a:extLst>
              </p:cNvPr>
              <p:cNvPicPr/>
              <p:nvPr/>
            </p:nvPicPr>
            <p:blipFill>
              <a:blip r:embed="rId10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/>
            </p:blipFill>
            <p:spPr>
              <a:xfrm>
                <a:off x="8124069" y="4546967"/>
                <a:ext cx="1393855" cy="742008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7193E68B-CDFD-4B2A-B755-8BB4FABD77B5}"/>
                  </a:ext>
                </a:extLst>
              </p:cNvPr>
              <p:cNvGrpSpPr/>
              <p:nvPr/>
            </p:nvGrpSpPr>
            <p:grpSpPr>
              <a:xfrm>
                <a:off x="9388560" y="4698814"/>
                <a:ext cx="1913578" cy="705136"/>
                <a:chOff x="8329173" y="3612227"/>
                <a:chExt cx="1913578" cy="705136"/>
              </a:xfrm>
            </p:grpSpPr>
            <p:pic>
              <p:nvPicPr>
                <p:cNvPr id="221" name="Google Shape;98;p17">
                  <a:extLst>
                    <a:ext uri="{FF2B5EF4-FFF2-40B4-BE49-F238E27FC236}">
                      <a16:creationId xmlns:a16="http://schemas.microsoft.com/office/drawing/2014/main" id="{77D52D3C-3FA9-4539-8936-DA986BA1EF00}"/>
                    </a:ext>
                  </a:extLst>
                </p:cNvPr>
                <p:cNvPicPr/>
                <p:nvPr/>
              </p:nvPicPr>
              <p:blipFill>
                <a:blip r:embed="rId11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rcRect l="9419" t="23305" r="84627" b="67198"/>
                <a:stretch/>
              </p:blipFill>
              <p:spPr>
                <a:xfrm>
                  <a:off x="8329173" y="3612227"/>
                  <a:ext cx="760310" cy="705136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22" name="CustomShape 9">
                  <a:extLst>
                    <a:ext uri="{FF2B5EF4-FFF2-40B4-BE49-F238E27FC236}">
                      <a16:creationId xmlns:a16="http://schemas.microsoft.com/office/drawing/2014/main" id="{790D9022-8D07-4D19-B713-BD67F19BF6D5}"/>
                    </a:ext>
                  </a:extLst>
                </p:cNvPr>
                <p:cNvSpPr/>
                <p:nvPr/>
              </p:nvSpPr>
              <p:spPr>
                <a:xfrm>
                  <a:off x="8856405" y="3802282"/>
                  <a:ext cx="1386346" cy="2369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GB" sz="600" b="0" strike="noStrike" spc="-1" dirty="0">
                      <a:solidFill>
                        <a:srgbClr val="595959"/>
                      </a:solidFill>
                      <a:latin typeface="Arial"/>
                      <a:ea typeface="Arial"/>
                    </a:rPr>
                    <a:t>EBI: </a:t>
                  </a:r>
                  <a:r>
                    <a:rPr lang="en-GB" sz="600" b="0" strike="noStrike" spc="-1" dirty="0" err="1">
                      <a:solidFill>
                        <a:srgbClr val="595959"/>
                      </a:solidFill>
                      <a:latin typeface="Arial"/>
                      <a:ea typeface="Arial"/>
                    </a:rPr>
                    <a:t>MetaboLights</a:t>
                  </a:r>
                  <a:endParaRPr lang="en-GB" sz="600" b="0" strike="noStrike" spc="-1" dirty="0">
                    <a:latin typeface="Arial"/>
                  </a:endParaRPr>
                </a:p>
              </p:txBody>
            </p:sp>
          </p:grpSp>
          <p:pic>
            <p:nvPicPr>
              <p:cNvPr id="219" name="Picture 4" descr="logo">
                <a:extLst>
                  <a:ext uri="{FF2B5EF4-FFF2-40B4-BE49-F238E27FC236}">
                    <a16:creationId xmlns:a16="http://schemas.microsoft.com/office/drawing/2014/main" id="{46B9E4C5-4874-482E-806C-80806712EF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8815" y="5354981"/>
                <a:ext cx="1508316" cy="250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0" name="Picture 8" descr="GEO Logo">
                <a:extLst>
                  <a:ext uri="{FF2B5EF4-FFF2-40B4-BE49-F238E27FC236}">
                    <a16:creationId xmlns:a16="http://schemas.microsoft.com/office/drawing/2014/main" id="{A80DC3C7-324F-474D-B30A-F55852D601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60106" y="4318628"/>
                <a:ext cx="1158563" cy="531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662ADFDC-EC9B-4B07-A2A9-D6A74849E1AB}"/>
                </a:ext>
              </a:extLst>
            </p:cNvPr>
            <p:cNvSpPr/>
            <p:nvPr/>
          </p:nvSpPr>
          <p:spPr>
            <a:xfrm>
              <a:off x="3128599" y="5517748"/>
              <a:ext cx="1642936" cy="792497"/>
            </a:xfrm>
            <a:prstGeom prst="roundRect">
              <a:avLst>
                <a:gd name="adj" fmla="val 80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215" name="Picture 6" descr="Research Objects">
              <a:extLst>
                <a:ext uri="{FF2B5EF4-FFF2-40B4-BE49-F238E27FC236}">
                  <a16:creationId xmlns:a16="http://schemas.microsoft.com/office/drawing/2014/main" id="{498DCEBD-B84C-4BC1-89BA-11B3F1F40F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03"/>
            <a:stretch/>
          </p:blipFill>
          <p:spPr bwMode="auto">
            <a:xfrm>
              <a:off x="4357577" y="5591740"/>
              <a:ext cx="329651" cy="431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9" name="Foliennummernplatzhalter 8">
            <a:extLst>
              <a:ext uri="{FF2B5EF4-FFF2-40B4-BE49-F238E27FC236}">
                <a16:creationId xmlns:a16="http://schemas.microsoft.com/office/drawing/2014/main" id="{F92619AC-2645-49AE-9B48-A76DA911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BC9728D-601D-4750-A7D4-1F9C7A4BF5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32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27F9914-98E4-4A27-81D5-0E7C1CDF8B27}"/>
              </a:ext>
            </a:extLst>
          </p:cNvPr>
          <p:cNvGrpSpPr>
            <a:grpSpLocks noChangeAspect="1"/>
          </p:cNvGrpSpPr>
          <p:nvPr/>
        </p:nvGrpSpPr>
        <p:grpSpPr>
          <a:xfrm rot="3600000">
            <a:off x="-1275561" y="-1929412"/>
            <a:ext cx="4011275" cy="5085937"/>
            <a:chOff x="3184525" y="1872136"/>
            <a:chExt cx="3337617" cy="4231802"/>
          </a:xfrm>
          <a:solidFill>
            <a:srgbClr val="70AD47">
              <a:lumMod val="20000"/>
              <a:lumOff val="80000"/>
            </a:srgbClr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8BFCBF-B773-4BF8-8C68-114F91D27888}"/>
                </a:ext>
              </a:extLst>
            </p:cNvPr>
            <p:cNvSpPr/>
            <p:nvPr/>
          </p:nvSpPr>
          <p:spPr>
            <a:xfrm>
              <a:off x="3917619" y="1872136"/>
              <a:ext cx="2604523" cy="2233997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 fill="none" extrusionOk="0">
                  <a:moveTo>
                    <a:pt x="678216" y="1289261"/>
                  </a:moveTo>
                  <a:cubicBezTo>
                    <a:pt x="660147" y="1270970"/>
                    <a:pt x="612224" y="1239611"/>
                    <a:pt x="593710" y="1232924"/>
                  </a:cubicBezTo>
                  <a:cubicBezTo>
                    <a:pt x="530950" y="1215688"/>
                    <a:pt x="442831" y="1216111"/>
                    <a:pt x="418197" y="1204755"/>
                  </a:cubicBezTo>
                  <a:cubicBezTo>
                    <a:pt x="373809" y="1182682"/>
                    <a:pt x="244327" y="1096288"/>
                    <a:pt x="169012" y="1076912"/>
                  </a:cubicBezTo>
                  <a:cubicBezTo>
                    <a:pt x="169057" y="1053229"/>
                    <a:pt x="114556" y="1005924"/>
                    <a:pt x="67172" y="946903"/>
                  </a:cubicBezTo>
                  <a:cubicBezTo>
                    <a:pt x="38547" y="927006"/>
                    <a:pt x="3312" y="783126"/>
                    <a:pt x="0" y="693384"/>
                  </a:cubicBezTo>
                  <a:cubicBezTo>
                    <a:pt x="19703" y="574331"/>
                    <a:pt x="26508" y="505710"/>
                    <a:pt x="26002" y="446366"/>
                  </a:cubicBezTo>
                  <a:cubicBezTo>
                    <a:pt x="42213" y="426547"/>
                    <a:pt x="67390" y="314469"/>
                    <a:pt x="104008" y="270854"/>
                  </a:cubicBezTo>
                  <a:cubicBezTo>
                    <a:pt x="128650" y="258351"/>
                    <a:pt x="173988" y="174520"/>
                    <a:pt x="221016" y="106175"/>
                  </a:cubicBezTo>
                  <a:cubicBezTo>
                    <a:pt x="249836" y="80876"/>
                    <a:pt x="313871" y="56732"/>
                    <a:pt x="331524" y="34670"/>
                  </a:cubicBezTo>
                  <a:cubicBezTo>
                    <a:pt x="389853" y="10694"/>
                    <a:pt x="418539" y="23610"/>
                    <a:pt x="472368" y="0"/>
                  </a:cubicBezTo>
                  <a:cubicBezTo>
                    <a:pt x="562829" y="11195"/>
                    <a:pt x="606560" y="16279"/>
                    <a:pt x="660881" y="4334"/>
                  </a:cubicBezTo>
                  <a:cubicBezTo>
                    <a:pt x="683442" y="25164"/>
                    <a:pt x="818434" y="88619"/>
                    <a:pt x="860229" y="101841"/>
                  </a:cubicBezTo>
                  <a:cubicBezTo>
                    <a:pt x="880639" y="124011"/>
                    <a:pt x="976073" y="179991"/>
                    <a:pt x="1027075" y="225350"/>
                  </a:cubicBezTo>
                  <a:cubicBezTo>
                    <a:pt x="1041403" y="237474"/>
                    <a:pt x="1104602" y="314858"/>
                    <a:pt x="1126749" y="322857"/>
                  </a:cubicBezTo>
                  <a:cubicBezTo>
                    <a:pt x="1133658" y="343737"/>
                    <a:pt x="1162914" y="387584"/>
                    <a:pt x="1189587" y="455034"/>
                  </a:cubicBezTo>
                  <a:cubicBezTo>
                    <a:pt x="1220621" y="515403"/>
                    <a:pt x="1207540" y="537199"/>
                    <a:pt x="1241590" y="602378"/>
                  </a:cubicBezTo>
                  <a:cubicBezTo>
                    <a:pt x="1241164" y="622879"/>
                    <a:pt x="1258195" y="664902"/>
                    <a:pt x="1265426" y="704219"/>
                  </a:cubicBezTo>
                  <a:cubicBezTo>
                    <a:pt x="1269484" y="739365"/>
                    <a:pt x="1245468" y="770493"/>
                    <a:pt x="1235090" y="838562"/>
                  </a:cubicBezTo>
                  <a:cubicBezTo>
                    <a:pt x="1212332" y="848581"/>
                    <a:pt x="1159568" y="951456"/>
                    <a:pt x="1135416" y="979405"/>
                  </a:cubicBezTo>
                  <a:cubicBezTo>
                    <a:pt x="1089280" y="1021021"/>
                    <a:pt x="1052563" y="1075180"/>
                    <a:pt x="1024908" y="1100747"/>
                  </a:cubicBezTo>
                  <a:cubicBezTo>
                    <a:pt x="990941" y="1133255"/>
                    <a:pt x="970101" y="1143668"/>
                    <a:pt x="931735" y="1180920"/>
                  </a:cubicBezTo>
                  <a:cubicBezTo>
                    <a:pt x="932222" y="1201002"/>
                    <a:pt x="908432" y="1288660"/>
                    <a:pt x="912233" y="1304429"/>
                  </a:cubicBezTo>
                  <a:cubicBezTo>
                    <a:pt x="918369" y="1329020"/>
                    <a:pt x="917988" y="1385335"/>
                    <a:pt x="916567" y="1417104"/>
                  </a:cubicBezTo>
                  <a:cubicBezTo>
                    <a:pt x="910356" y="1486529"/>
                    <a:pt x="936426" y="1588026"/>
                    <a:pt x="983738" y="1705291"/>
                  </a:cubicBezTo>
                  <a:cubicBezTo>
                    <a:pt x="1007034" y="1847213"/>
                    <a:pt x="995140" y="1874206"/>
                    <a:pt x="1040076" y="1989146"/>
                  </a:cubicBezTo>
                  <a:cubicBezTo>
                    <a:pt x="1051442" y="2005674"/>
                    <a:pt x="1051266" y="2099343"/>
                    <a:pt x="1068245" y="2153824"/>
                  </a:cubicBezTo>
                  <a:cubicBezTo>
                    <a:pt x="1199514" y="2031312"/>
                    <a:pt x="1315076" y="1805631"/>
                    <a:pt x="1391101" y="1668455"/>
                  </a:cubicBezTo>
                  <a:cubicBezTo>
                    <a:pt x="1391396" y="1651761"/>
                    <a:pt x="1399188" y="1631088"/>
                    <a:pt x="1408436" y="1596950"/>
                  </a:cubicBezTo>
                  <a:cubicBezTo>
                    <a:pt x="1400966" y="1578269"/>
                    <a:pt x="1387417" y="1519722"/>
                    <a:pt x="1375934" y="1503777"/>
                  </a:cubicBezTo>
                  <a:cubicBezTo>
                    <a:pt x="1359202" y="1478878"/>
                    <a:pt x="1340014" y="1444836"/>
                    <a:pt x="1326097" y="1404103"/>
                  </a:cubicBezTo>
                  <a:cubicBezTo>
                    <a:pt x="1325760" y="1368850"/>
                    <a:pt x="1326922" y="1309584"/>
                    <a:pt x="1313096" y="1280594"/>
                  </a:cubicBezTo>
                  <a:cubicBezTo>
                    <a:pt x="1309929" y="1269031"/>
                    <a:pt x="1314400" y="1235842"/>
                    <a:pt x="1319596" y="1191754"/>
                  </a:cubicBezTo>
                  <a:cubicBezTo>
                    <a:pt x="1329842" y="1175579"/>
                    <a:pt x="1342922" y="1111158"/>
                    <a:pt x="1354265" y="1087746"/>
                  </a:cubicBezTo>
                  <a:cubicBezTo>
                    <a:pt x="1357543" y="1072938"/>
                    <a:pt x="1409038" y="1037328"/>
                    <a:pt x="1432271" y="1001073"/>
                  </a:cubicBezTo>
                  <a:cubicBezTo>
                    <a:pt x="1464856" y="948285"/>
                    <a:pt x="1470033" y="918366"/>
                    <a:pt x="1492942" y="888399"/>
                  </a:cubicBezTo>
                  <a:cubicBezTo>
                    <a:pt x="1535124" y="850850"/>
                    <a:pt x="1599466" y="762692"/>
                    <a:pt x="1631619" y="751889"/>
                  </a:cubicBezTo>
                  <a:cubicBezTo>
                    <a:pt x="1673275" y="714718"/>
                    <a:pt x="1699889" y="702852"/>
                    <a:pt x="1722626" y="680383"/>
                  </a:cubicBezTo>
                  <a:cubicBezTo>
                    <a:pt x="1744360" y="666400"/>
                    <a:pt x="1768028" y="654433"/>
                    <a:pt x="1781130" y="650048"/>
                  </a:cubicBezTo>
                  <a:cubicBezTo>
                    <a:pt x="1786242" y="645134"/>
                    <a:pt x="1823245" y="635797"/>
                    <a:pt x="1835300" y="632713"/>
                  </a:cubicBezTo>
                  <a:cubicBezTo>
                    <a:pt x="1849934" y="618187"/>
                    <a:pt x="1895380" y="599949"/>
                    <a:pt x="1934974" y="585043"/>
                  </a:cubicBezTo>
                  <a:cubicBezTo>
                    <a:pt x="1966741" y="574314"/>
                    <a:pt x="1986207" y="558600"/>
                    <a:pt x="2017314" y="546040"/>
                  </a:cubicBezTo>
                  <a:cubicBezTo>
                    <a:pt x="2051507" y="531636"/>
                    <a:pt x="2062449" y="530930"/>
                    <a:pt x="2093153" y="528706"/>
                  </a:cubicBezTo>
                  <a:cubicBezTo>
                    <a:pt x="2105947" y="530246"/>
                    <a:pt x="2137945" y="530758"/>
                    <a:pt x="2181992" y="526539"/>
                  </a:cubicBezTo>
                  <a:cubicBezTo>
                    <a:pt x="2198519" y="531027"/>
                    <a:pt x="2220589" y="541099"/>
                    <a:pt x="2242663" y="546040"/>
                  </a:cubicBezTo>
                  <a:cubicBezTo>
                    <a:pt x="2260850" y="553083"/>
                    <a:pt x="2315413" y="566558"/>
                    <a:pt x="2353172" y="580709"/>
                  </a:cubicBezTo>
                  <a:cubicBezTo>
                    <a:pt x="2395991" y="599723"/>
                    <a:pt x="2434752" y="622444"/>
                    <a:pt x="2446345" y="634880"/>
                  </a:cubicBezTo>
                  <a:cubicBezTo>
                    <a:pt x="2468078" y="645881"/>
                    <a:pt x="2483484" y="660795"/>
                    <a:pt x="2511350" y="695551"/>
                  </a:cubicBezTo>
                  <a:cubicBezTo>
                    <a:pt x="2529276" y="734496"/>
                    <a:pt x="2542430" y="761680"/>
                    <a:pt x="2576354" y="810393"/>
                  </a:cubicBezTo>
                  <a:cubicBezTo>
                    <a:pt x="2579726" y="830062"/>
                    <a:pt x="2598936" y="867633"/>
                    <a:pt x="2604523" y="890565"/>
                  </a:cubicBezTo>
                  <a:cubicBezTo>
                    <a:pt x="2614378" y="941089"/>
                    <a:pt x="2586843" y="996821"/>
                    <a:pt x="2591522" y="1068245"/>
                  </a:cubicBezTo>
                  <a:cubicBezTo>
                    <a:pt x="2580698" y="1105066"/>
                    <a:pt x="2550947" y="1236902"/>
                    <a:pt x="2539518" y="1261092"/>
                  </a:cubicBezTo>
                  <a:cubicBezTo>
                    <a:pt x="2534005" y="1299910"/>
                    <a:pt x="2479299" y="1386788"/>
                    <a:pt x="2457179" y="1436605"/>
                  </a:cubicBezTo>
                  <a:cubicBezTo>
                    <a:pt x="2423030" y="1458826"/>
                    <a:pt x="2382326" y="1529338"/>
                    <a:pt x="2364006" y="1536279"/>
                  </a:cubicBezTo>
                  <a:cubicBezTo>
                    <a:pt x="2327117" y="1581934"/>
                    <a:pt x="2297223" y="1578244"/>
                    <a:pt x="2251331" y="1629453"/>
                  </a:cubicBezTo>
                  <a:cubicBezTo>
                    <a:pt x="2236249" y="1647775"/>
                    <a:pt x="2164602" y="1678351"/>
                    <a:pt x="2153824" y="1683623"/>
                  </a:cubicBezTo>
                  <a:cubicBezTo>
                    <a:pt x="2108098" y="1715922"/>
                    <a:pt x="2056511" y="1763567"/>
                    <a:pt x="2036815" y="1778964"/>
                  </a:cubicBezTo>
                  <a:cubicBezTo>
                    <a:pt x="2006777" y="1784064"/>
                    <a:pt x="1971796" y="1794404"/>
                    <a:pt x="1915473" y="1811466"/>
                  </a:cubicBezTo>
                  <a:cubicBezTo>
                    <a:pt x="1878265" y="1812395"/>
                    <a:pt x="1825061" y="1817360"/>
                    <a:pt x="1804965" y="1809299"/>
                  </a:cubicBezTo>
                  <a:cubicBezTo>
                    <a:pt x="1783528" y="1802345"/>
                    <a:pt x="1744660" y="1789896"/>
                    <a:pt x="1685790" y="1781130"/>
                  </a:cubicBezTo>
                  <a:cubicBezTo>
                    <a:pt x="1677471" y="1782626"/>
                    <a:pt x="1651051" y="1766455"/>
                    <a:pt x="1633786" y="1755128"/>
                  </a:cubicBezTo>
                  <a:cubicBezTo>
                    <a:pt x="1612978" y="1738508"/>
                    <a:pt x="1597831" y="1732574"/>
                    <a:pt x="1573115" y="1707458"/>
                  </a:cubicBezTo>
                  <a:cubicBezTo>
                    <a:pt x="1562940" y="1704711"/>
                    <a:pt x="1552957" y="1707418"/>
                    <a:pt x="1534112" y="1707458"/>
                  </a:cubicBezTo>
                  <a:cubicBezTo>
                    <a:pt x="1482653" y="1838815"/>
                    <a:pt x="1329662" y="2073625"/>
                    <a:pt x="1152751" y="2231830"/>
                  </a:cubicBezTo>
                  <a:cubicBezTo>
                    <a:pt x="1170569" y="2228426"/>
                    <a:pt x="1238826" y="2228272"/>
                    <a:pt x="1263259" y="2233997"/>
                  </a:cubicBezTo>
                  <a:cubicBezTo>
                    <a:pt x="1257579" y="2229733"/>
                    <a:pt x="1248409" y="2224041"/>
                    <a:pt x="1243757" y="2223163"/>
                  </a:cubicBezTo>
                  <a:cubicBezTo>
                    <a:pt x="1217616" y="2228388"/>
                    <a:pt x="1174623" y="2219520"/>
                    <a:pt x="1150584" y="2227496"/>
                  </a:cubicBezTo>
                  <a:cubicBezTo>
                    <a:pt x="1116703" y="2219539"/>
                    <a:pt x="1075742" y="2186292"/>
                    <a:pt x="1059577" y="2188493"/>
                  </a:cubicBezTo>
                  <a:cubicBezTo>
                    <a:pt x="1058468" y="2165501"/>
                    <a:pt x="1058947" y="2142581"/>
                    <a:pt x="1057410" y="2119155"/>
                  </a:cubicBezTo>
                  <a:cubicBezTo>
                    <a:pt x="1049141" y="2101456"/>
                    <a:pt x="1052443" y="2093672"/>
                    <a:pt x="1046576" y="2069318"/>
                  </a:cubicBezTo>
                  <a:cubicBezTo>
                    <a:pt x="1042082" y="2059862"/>
                    <a:pt x="1036078" y="2028953"/>
                    <a:pt x="1035742" y="2023815"/>
                  </a:cubicBezTo>
                  <a:cubicBezTo>
                    <a:pt x="1027610" y="2007454"/>
                    <a:pt x="1023349" y="2002036"/>
                    <a:pt x="1014074" y="1989146"/>
                  </a:cubicBezTo>
                  <a:cubicBezTo>
                    <a:pt x="1007989" y="1982347"/>
                    <a:pt x="996221" y="1970885"/>
                    <a:pt x="990239" y="1967477"/>
                  </a:cubicBezTo>
                  <a:cubicBezTo>
                    <a:pt x="985265" y="1962021"/>
                    <a:pt x="953481" y="1954254"/>
                    <a:pt x="942569" y="1945809"/>
                  </a:cubicBezTo>
                  <a:cubicBezTo>
                    <a:pt x="927241" y="1948272"/>
                    <a:pt x="919359" y="1945881"/>
                    <a:pt x="910066" y="1947976"/>
                  </a:cubicBezTo>
                  <a:cubicBezTo>
                    <a:pt x="901295" y="1932616"/>
                    <a:pt x="912469" y="1884249"/>
                    <a:pt x="903566" y="1835301"/>
                  </a:cubicBezTo>
                  <a:cubicBezTo>
                    <a:pt x="885247" y="1802615"/>
                    <a:pt x="874681" y="1746915"/>
                    <a:pt x="860229" y="1690124"/>
                  </a:cubicBezTo>
                  <a:cubicBezTo>
                    <a:pt x="857912" y="1610452"/>
                    <a:pt x="851384" y="1594427"/>
                    <a:pt x="832061" y="1531946"/>
                  </a:cubicBezTo>
                  <a:cubicBezTo>
                    <a:pt x="821075" y="1514776"/>
                    <a:pt x="807417" y="1481637"/>
                    <a:pt x="803892" y="1449606"/>
                  </a:cubicBezTo>
                  <a:cubicBezTo>
                    <a:pt x="783874" y="1421766"/>
                    <a:pt x="782079" y="1386572"/>
                    <a:pt x="751888" y="1334764"/>
                  </a:cubicBezTo>
                  <a:cubicBezTo>
                    <a:pt x="733786" y="1332003"/>
                    <a:pt x="698049" y="1298239"/>
                    <a:pt x="678216" y="1289261"/>
                  </a:cubicBezTo>
                  <a:close/>
                </a:path>
                <a:path w="2604523" h="2233997" stroke="0" extrusionOk="0">
                  <a:moveTo>
                    <a:pt x="678216" y="1289261"/>
                  </a:moveTo>
                  <a:cubicBezTo>
                    <a:pt x="637653" y="1264144"/>
                    <a:pt x="630147" y="1250713"/>
                    <a:pt x="593710" y="1232924"/>
                  </a:cubicBezTo>
                  <a:cubicBezTo>
                    <a:pt x="551254" y="1220201"/>
                    <a:pt x="470816" y="1202998"/>
                    <a:pt x="418197" y="1204755"/>
                  </a:cubicBezTo>
                  <a:cubicBezTo>
                    <a:pt x="388861" y="1195475"/>
                    <a:pt x="293935" y="1121594"/>
                    <a:pt x="169012" y="1076912"/>
                  </a:cubicBezTo>
                  <a:cubicBezTo>
                    <a:pt x="151190" y="1030596"/>
                    <a:pt x="97060" y="971454"/>
                    <a:pt x="67172" y="946903"/>
                  </a:cubicBezTo>
                  <a:cubicBezTo>
                    <a:pt x="37247" y="917383"/>
                    <a:pt x="32562" y="752975"/>
                    <a:pt x="0" y="693384"/>
                  </a:cubicBezTo>
                  <a:cubicBezTo>
                    <a:pt x="11562" y="632059"/>
                    <a:pt x="22629" y="569246"/>
                    <a:pt x="26002" y="446366"/>
                  </a:cubicBezTo>
                  <a:cubicBezTo>
                    <a:pt x="57084" y="382613"/>
                    <a:pt x="90869" y="296270"/>
                    <a:pt x="104008" y="270854"/>
                  </a:cubicBezTo>
                  <a:cubicBezTo>
                    <a:pt x="119692" y="239344"/>
                    <a:pt x="178121" y="194091"/>
                    <a:pt x="221016" y="106175"/>
                  </a:cubicBezTo>
                  <a:cubicBezTo>
                    <a:pt x="255757" y="88846"/>
                    <a:pt x="325325" y="51373"/>
                    <a:pt x="331524" y="34670"/>
                  </a:cubicBezTo>
                  <a:cubicBezTo>
                    <a:pt x="371186" y="18517"/>
                    <a:pt x="432380" y="3341"/>
                    <a:pt x="472368" y="0"/>
                  </a:cubicBezTo>
                  <a:cubicBezTo>
                    <a:pt x="565888" y="7879"/>
                    <a:pt x="621435" y="4064"/>
                    <a:pt x="660881" y="4334"/>
                  </a:cubicBezTo>
                  <a:cubicBezTo>
                    <a:pt x="732809" y="23737"/>
                    <a:pt x="832206" y="77522"/>
                    <a:pt x="860229" y="101841"/>
                  </a:cubicBezTo>
                  <a:cubicBezTo>
                    <a:pt x="909254" y="124764"/>
                    <a:pt x="996347" y="220928"/>
                    <a:pt x="1027075" y="225350"/>
                  </a:cubicBezTo>
                  <a:cubicBezTo>
                    <a:pt x="1061582" y="259488"/>
                    <a:pt x="1109807" y="290960"/>
                    <a:pt x="1126749" y="322857"/>
                  </a:cubicBezTo>
                  <a:cubicBezTo>
                    <a:pt x="1153514" y="350662"/>
                    <a:pt x="1154277" y="408394"/>
                    <a:pt x="1189587" y="455034"/>
                  </a:cubicBezTo>
                  <a:cubicBezTo>
                    <a:pt x="1198299" y="490150"/>
                    <a:pt x="1216936" y="543550"/>
                    <a:pt x="1241590" y="602378"/>
                  </a:cubicBezTo>
                  <a:cubicBezTo>
                    <a:pt x="1247111" y="629611"/>
                    <a:pt x="1252606" y="655568"/>
                    <a:pt x="1265426" y="704219"/>
                  </a:cubicBezTo>
                  <a:cubicBezTo>
                    <a:pt x="1269005" y="727497"/>
                    <a:pt x="1253514" y="799288"/>
                    <a:pt x="1235090" y="838562"/>
                  </a:cubicBezTo>
                  <a:cubicBezTo>
                    <a:pt x="1180804" y="894845"/>
                    <a:pt x="1182483" y="920415"/>
                    <a:pt x="1135416" y="979405"/>
                  </a:cubicBezTo>
                  <a:cubicBezTo>
                    <a:pt x="1088645" y="1014013"/>
                    <a:pt x="1077107" y="1062106"/>
                    <a:pt x="1024908" y="1100747"/>
                  </a:cubicBezTo>
                  <a:cubicBezTo>
                    <a:pt x="993967" y="1116669"/>
                    <a:pt x="946650" y="1157436"/>
                    <a:pt x="931735" y="1180920"/>
                  </a:cubicBezTo>
                  <a:cubicBezTo>
                    <a:pt x="919645" y="1237947"/>
                    <a:pt x="922460" y="1253409"/>
                    <a:pt x="912233" y="1304429"/>
                  </a:cubicBezTo>
                  <a:cubicBezTo>
                    <a:pt x="919928" y="1359252"/>
                    <a:pt x="924988" y="1377199"/>
                    <a:pt x="916567" y="1417104"/>
                  </a:cubicBezTo>
                  <a:cubicBezTo>
                    <a:pt x="956222" y="1524048"/>
                    <a:pt x="942492" y="1612165"/>
                    <a:pt x="983738" y="1705291"/>
                  </a:cubicBezTo>
                  <a:cubicBezTo>
                    <a:pt x="1033151" y="1836997"/>
                    <a:pt x="1013648" y="1955368"/>
                    <a:pt x="1040076" y="1989146"/>
                  </a:cubicBezTo>
                  <a:cubicBezTo>
                    <a:pt x="1036348" y="2025048"/>
                    <a:pt x="1048960" y="2084637"/>
                    <a:pt x="1068245" y="2153824"/>
                  </a:cubicBezTo>
                  <a:cubicBezTo>
                    <a:pt x="1162323" y="1940167"/>
                    <a:pt x="1277440" y="1748602"/>
                    <a:pt x="1391101" y="1668455"/>
                  </a:cubicBezTo>
                  <a:cubicBezTo>
                    <a:pt x="1396772" y="1653606"/>
                    <a:pt x="1407950" y="1606780"/>
                    <a:pt x="1408436" y="1596950"/>
                  </a:cubicBezTo>
                  <a:cubicBezTo>
                    <a:pt x="1396325" y="1574151"/>
                    <a:pt x="1376337" y="1531363"/>
                    <a:pt x="1375934" y="1503777"/>
                  </a:cubicBezTo>
                  <a:cubicBezTo>
                    <a:pt x="1364308" y="1478196"/>
                    <a:pt x="1336231" y="1443399"/>
                    <a:pt x="1326097" y="1404103"/>
                  </a:cubicBezTo>
                  <a:cubicBezTo>
                    <a:pt x="1321594" y="1378094"/>
                    <a:pt x="1329242" y="1334156"/>
                    <a:pt x="1313096" y="1280594"/>
                  </a:cubicBezTo>
                  <a:cubicBezTo>
                    <a:pt x="1317566" y="1249157"/>
                    <a:pt x="1323455" y="1217649"/>
                    <a:pt x="1319596" y="1191754"/>
                  </a:cubicBezTo>
                  <a:cubicBezTo>
                    <a:pt x="1335220" y="1165216"/>
                    <a:pt x="1343827" y="1110683"/>
                    <a:pt x="1354265" y="1087746"/>
                  </a:cubicBezTo>
                  <a:cubicBezTo>
                    <a:pt x="1366755" y="1081165"/>
                    <a:pt x="1396841" y="1028846"/>
                    <a:pt x="1432271" y="1001073"/>
                  </a:cubicBezTo>
                  <a:cubicBezTo>
                    <a:pt x="1466217" y="954217"/>
                    <a:pt x="1487540" y="911705"/>
                    <a:pt x="1492942" y="888399"/>
                  </a:cubicBezTo>
                  <a:cubicBezTo>
                    <a:pt x="1552769" y="826616"/>
                    <a:pt x="1573731" y="811834"/>
                    <a:pt x="1631619" y="751889"/>
                  </a:cubicBezTo>
                  <a:cubicBezTo>
                    <a:pt x="1679246" y="720295"/>
                    <a:pt x="1677893" y="705973"/>
                    <a:pt x="1722626" y="680383"/>
                  </a:cubicBezTo>
                  <a:cubicBezTo>
                    <a:pt x="1730898" y="670401"/>
                    <a:pt x="1757837" y="668159"/>
                    <a:pt x="1781130" y="650048"/>
                  </a:cubicBezTo>
                  <a:cubicBezTo>
                    <a:pt x="1804721" y="645781"/>
                    <a:pt x="1821739" y="634296"/>
                    <a:pt x="1835300" y="632713"/>
                  </a:cubicBezTo>
                  <a:cubicBezTo>
                    <a:pt x="1857350" y="611636"/>
                    <a:pt x="1901441" y="604524"/>
                    <a:pt x="1934974" y="585043"/>
                  </a:cubicBezTo>
                  <a:cubicBezTo>
                    <a:pt x="1954331" y="567285"/>
                    <a:pt x="1988079" y="559240"/>
                    <a:pt x="2017314" y="546040"/>
                  </a:cubicBezTo>
                  <a:cubicBezTo>
                    <a:pt x="2030163" y="536789"/>
                    <a:pt x="2080022" y="525845"/>
                    <a:pt x="2093153" y="528706"/>
                  </a:cubicBezTo>
                  <a:cubicBezTo>
                    <a:pt x="2113603" y="535215"/>
                    <a:pt x="2157870" y="528824"/>
                    <a:pt x="2181992" y="526539"/>
                  </a:cubicBezTo>
                  <a:cubicBezTo>
                    <a:pt x="2192373" y="529826"/>
                    <a:pt x="2217108" y="535121"/>
                    <a:pt x="2242663" y="546040"/>
                  </a:cubicBezTo>
                  <a:cubicBezTo>
                    <a:pt x="2271827" y="548799"/>
                    <a:pt x="2328636" y="568537"/>
                    <a:pt x="2353172" y="580709"/>
                  </a:cubicBezTo>
                  <a:cubicBezTo>
                    <a:pt x="2398770" y="606068"/>
                    <a:pt x="2426724" y="628403"/>
                    <a:pt x="2446345" y="634880"/>
                  </a:cubicBezTo>
                  <a:cubicBezTo>
                    <a:pt x="2458192" y="644366"/>
                    <a:pt x="2500808" y="685208"/>
                    <a:pt x="2511350" y="695551"/>
                  </a:cubicBezTo>
                  <a:cubicBezTo>
                    <a:pt x="2527463" y="738661"/>
                    <a:pt x="2540537" y="762217"/>
                    <a:pt x="2576354" y="810393"/>
                  </a:cubicBezTo>
                  <a:cubicBezTo>
                    <a:pt x="2592996" y="840847"/>
                    <a:pt x="2588661" y="852435"/>
                    <a:pt x="2604523" y="890565"/>
                  </a:cubicBezTo>
                  <a:cubicBezTo>
                    <a:pt x="2597210" y="965191"/>
                    <a:pt x="2603589" y="1019370"/>
                    <a:pt x="2591522" y="1068245"/>
                  </a:cubicBezTo>
                  <a:cubicBezTo>
                    <a:pt x="2565199" y="1127635"/>
                    <a:pt x="2546319" y="1201989"/>
                    <a:pt x="2539518" y="1261092"/>
                  </a:cubicBezTo>
                  <a:cubicBezTo>
                    <a:pt x="2492018" y="1341777"/>
                    <a:pt x="2475458" y="1405320"/>
                    <a:pt x="2457179" y="1436605"/>
                  </a:cubicBezTo>
                  <a:cubicBezTo>
                    <a:pt x="2439244" y="1462152"/>
                    <a:pt x="2386989" y="1526412"/>
                    <a:pt x="2364006" y="1536279"/>
                  </a:cubicBezTo>
                  <a:cubicBezTo>
                    <a:pt x="2334228" y="1554992"/>
                    <a:pt x="2281037" y="1607355"/>
                    <a:pt x="2251331" y="1629453"/>
                  </a:cubicBezTo>
                  <a:cubicBezTo>
                    <a:pt x="2209070" y="1644623"/>
                    <a:pt x="2194277" y="1661729"/>
                    <a:pt x="2153824" y="1683623"/>
                  </a:cubicBezTo>
                  <a:cubicBezTo>
                    <a:pt x="2097414" y="1727214"/>
                    <a:pt x="2067846" y="1746434"/>
                    <a:pt x="2036815" y="1778964"/>
                  </a:cubicBezTo>
                  <a:cubicBezTo>
                    <a:pt x="2013826" y="1791905"/>
                    <a:pt x="1969946" y="1789113"/>
                    <a:pt x="1915473" y="1811466"/>
                  </a:cubicBezTo>
                  <a:cubicBezTo>
                    <a:pt x="1880367" y="1802643"/>
                    <a:pt x="1854126" y="1801238"/>
                    <a:pt x="1804965" y="1809299"/>
                  </a:cubicBezTo>
                  <a:cubicBezTo>
                    <a:pt x="1763450" y="1788600"/>
                    <a:pt x="1700305" y="1787163"/>
                    <a:pt x="1685790" y="1781130"/>
                  </a:cubicBezTo>
                  <a:cubicBezTo>
                    <a:pt x="1680862" y="1777292"/>
                    <a:pt x="1642826" y="1762040"/>
                    <a:pt x="1633786" y="1755128"/>
                  </a:cubicBezTo>
                  <a:cubicBezTo>
                    <a:pt x="1627428" y="1743881"/>
                    <a:pt x="1588398" y="1714156"/>
                    <a:pt x="1573115" y="1707458"/>
                  </a:cubicBezTo>
                  <a:cubicBezTo>
                    <a:pt x="1566237" y="1709645"/>
                    <a:pt x="1548857" y="1704527"/>
                    <a:pt x="1534112" y="1707458"/>
                  </a:cubicBezTo>
                  <a:cubicBezTo>
                    <a:pt x="1336334" y="1902573"/>
                    <a:pt x="1245899" y="2020076"/>
                    <a:pt x="1152751" y="2231830"/>
                  </a:cubicBezTo>
                  <a:cubicBezTo>
                    <a:pt x="1183722" y="2229277"/>
                    <a:pt x="1241826" y="2237901"/>
                    <a:pt x="1263259" y="2233997"/>
                  </a:cubicBezTo>
                  <a:cubicBezTo>
                    <a:pt x="1259446" y="2231708"/>
                    <a:pt x="1250157" y="2226769"/>
                    <a:pt x="1243757" y="2223163"/>
                  </a:cubicBezTo>
                  <a:cubicBezTo>
                    <a:pt x="1202654" y="2217495"/>
                    <a:pt x="1175174" y="2224165"/>
                    <a:pt x="1150584" y="2227496"/>
                  </a:cubicBezTo>
                  <a:cubicBezTo>
                    <a:pt x="1111674" y="2214029"/>
                    <a:pt x="1088510" y="2205275"/>
                    <a:pt x="1059577" y="2188493"/>
                  </a:cubicBezTo>
                  <a:cubicBezTo>
                    <a:pt x="1059373" y="2161746"/>
                    <a:pt x="1054586" y="2144685"/>
                    <a:pt x="1057410" y="2119155"/>
                  </a:cubicBezTo>
                  <a:cubicBezTo>
                    <a:pt x="1051568" y="2102076"/>
                    <a:pt x="1050038" y="2092419"/>
                    <a:pt x="1046576" y="2069318"/>
                  </a:cubicBezTo>
                  <a:cubicBezTo>
                    <a:pt x="1046638" y="2052090"/>
                    <a:pt x="1039351" y="2040623"/>
                    <a:pt x="1035742" y="2023815"/>
                  </a:cubicBezTo>
                  <a:cubicBezTo>
                    <a:pt x="1031266" y="2021532"/>
                    <a:pt x="1022224" y="2002747"/>
                    <a:pt x="1014074" y="1989146"/>
                  </a:cubicBezTo>
                  <a:cubicBezTo>
                    <a:pt x="1008354" y="1986965"/>
                    <a:pt x="999974" y="1978954"/>
                    <a:pt x="990239" y="1967477"/>
                  </a:cubicBezTo>
                  <a:cubicBezTo>
                    <a:pt x="970340" y="1956707"/>
                    <a:pt x="950524" y="1949337"/>
                    <a:pt x="942569" y="1945809"/>
                  </a:cubicBezTo>
                  <a:cubicBezTo>
                    <a:pt x="930237" y="1945837"/>
                    <a:pt x="914494" y="1945122"/>
                    <a:pt x="910066" y="1947976"/>
                  </a:cubicBezTo>
                  <a:cubicBezTo>
                    <a:pt x="900576" y="1911654"/>
                    <a:pt x="913289" y="1868020"/>
                    <a:pt x="903566" y="1835301"/>
                  </a:cubicBezTo>
                  <a:cubicBezTo>
                    <a:pt x="889167" y="1811601"/>
                    <a:pt x="869691" y="1747095"/>
                    <a:pt x="860229" y="1690124"/>
                  </a:cubicBezTo>
                  <a:cubicBezTo>
                    <a:pt x="842181" y="1619898"/>
                    <a:pt x="837574" y="1547394"/>
                    <a:pt x="832061" y="1531946"/>
                  </a:cubicBezTo>
                  <a:cubicBezTo>
                    <a:pt x="830734" y="1511088"/>
                    <a:pt x="809701" y="1468472"/>
                    <a:pt x="803892" y="1449606"/>
                  </a:cubicBezTo>
                  <a:cubicBezTo>
                    <a:pt x="793089" y="1400266"/>
                    <a:pt x="771086" y="1351104"/>
                    <a:pt x="751888" y="1334764"/>
                  </a:cubicBezTo>
                  <a:cubicBezTo>
                    <a:pt x="730748" y="1316035"/>
                    <a:pt x="693945" y="1306081"/>
                    <a:pt x="678216" y="128926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>
                          <a:moveTo>
                            <a:pt x="678216" y="1289261"/>
                          </a:moveTo>
                          <a:lnTo>
                            <a:pt x="593710" y="1232924"/>
                          </a:lnTo>
                          <a:lnTo>
                            <a:pt x="418197" y="1204755"/>
                          </a:lnTo>
                          <a:lnTo>
                            <a:pt x="169012" y="1076912"/>
                          </a:lnTo>
                          <a:lnTo>
                            <a:pt x="67172" y="946903"/>
                          </a:lnTo>
                          <a:lnTo>
                            <a:pt x="0" y="693384"/>
                          </a:lnTo>
                          <a:lnTo>
                            <a:pt x="26002" y="446366"/>
                          </a:lnTo>
                          <a:lnTo>
                            <a:pt x="104008" y="270854"/>
                          </a:lnTo>
                          <a:lnTo>
                            <a:pt x="221016" y="106175"/>
                          </a:lnTo>
                          <a:lnTo>
                            <a:pt x="331524" y="34670"/>
                          </a:lnTo>
                          <a:lnTo>
                            <a:pt x="472368" y="0"/>
                          </a:lnTo>
                          <a:lnTo>
                            <a:pt x="660881" y="4334"/>
                          </a:lnTo>
                          <a:lnTo>
                            <a:pt x="860229" y="101841"/>
                          </a:lnTo>
                          <a:lnTo>
                            <a:pt x="1027075" y="225350"/>
                          </a:lnTo>
                          <a:lnTo>
                            <a:pt x="1126749" y="322857"/>
                          </a:lnTo>
                          <a:lnTo>
                            <a:pt x="1189587" y="455034"/>
                          </a:lnTo>
                          <a:lnTo>
                            <a:pt x="1241590" y="602378"/>
                          </a:lnTo>
                          <a:lnTo>
                            <a:pt x="1265426" y="704219"/>
                          </a:lnTo>
                          <a:lnTo>
                            <a:pt x="1235090" y="838562"/>
                          </a:lnTo>
                          <a:lnTo>
                            <a:pt x="1135416" y="979405"/>
                          </a:lnTo>
                          <a:lnTo>
                            <a:pt x="1024908" y="1100747"/>
                          </a:lnTo>
                          <a:lnTo>
                            <a:pt x="931735" y="1180920"/>
                          </a:lnTo>
                          <a:lnTo>
                            <a:pt x="912233" y="1304429"/>
                          </a:lnTo>
                          <a:lnTo>
                            <a:pt x="916567" y="1417104"/>
                          </a:lnTo>
                          <a:lnTo>
                            <a:pt x="983738" y="1705291"/>
                          </a:lnTo>
                          <a:lnTo>
                            <a:pt x="1040076" y="1989146"/>
                          </a:lnTo>
                          <a:lnTo>
                            <a:pt x="1068245" y="2153824"/>
                          </a:lnTo>
                          <a:lnTo>
                            <a:pt x="1391101" y="1668455"/>
                          </a:lnTo>
                          <a:lnTo>
                            <a:pt x="1408436" y="1596950"/>
                          </a:lnTo>
                          <a:lnTo>
                            <a:pt x="1375934" y="1503777"/>
                          </a:lnTo>
                          <a:lnTo>
                            <a:pt x="1326097" y="1404103"/>
                          </a:lnTo>
                          <a:lnTo>
                            <a:pt x="1313096" y="1280594"/>
                          </a:lnTo>
                          <a:lnTo>
                            <a:pt x="1319596" y="1191754"/>
                          </a:lnTo>
                          <a:lnTo>
                            <a:pt x="1354265" y="1087746"/>
                          </a:lnTo>
                          <a:lnTo>
                            <a:pt x="1432271" y="1001073"/>
                          </a:lnTo>
                          <a:lnTo>
                            <a:pt x="1492942" y="888399"/>
                          </a:lnTo>
                          <a:lnTo>
                            <a:pt x="1631619" y="751889"/>
                          </a:lnTo>
                          <a:lnTo>
                            <a:pt x="1722626" y="680383"/>
                          </a:lnTo>
                          <a:lnTo>
                            <a:pt x="1781130" y="650048"/>
                          </a:lnTo>
                          <a:lnTo>
                            <a:pt x="1835300" y="632713"/>
                          </a:lnTo>
                          <a:lnTo>
                            <a:pt x="1934974" y="585043"/>
                          </a:lnTo>
                          <a:lnTo>
                            <a:pt x="2017314" y="546040"/>
                          </a:lnTo>
                          <a:lnTo>
                            <a:pt x="2093153" y="528706"/>
                          </a:lnTo>
                          <a:lnTo>
                            <a:pt x="2181992" y="526539"/>
                          </a:lnTo>
                          <a:lnTo>
                            <a:pt x="2242663" y="546040"/>
                          </a:lnTo>
                          <a:lnTo>
                            <a:pt x="2353172" y="580709"/>
                          </a:lnTo>
                          <a:lnTo>
                            <a:pt x="2446345" y="634880"/>
                          </a:lnTo>
                          <a:lnTo>
                            <a:pt x="2511350" y="695551"/>
                          </a:lnTo>
                          <a:lnTo>
                            <a:pt x="2576354" y="810393"/>
                          </a:lnTo>
                          <a:lnTo>
                            <a:pt x="2604523" y="890565"/>
                          </a:lnTo>
                          <a:lnTo>
                            <a:pt x="2591522" y="1068245"/>
                          </a:lnTo>
                          <a:lnTo>
                            <a:pt x="2539518" y="1261092"/>
                          </a:lnTo>
                          <a:lnTo>
                            <a:pt x="2457179" y="1436605"/>
                          </a:lnTo>
                          <a:lnTo>
                            <a:pt x="2364006" y="1536279"/>
                          </a:lnTo>
                          <a:lnTo>
                            <a:pt x="2251331" y="1629453"/>
                          </a:lnTo>
                          <a:lnTo>
                            <a:pt x="2153824" y="1683623"/>
                          </a:lnTo>
                          <a:lnTo>
                            <a:pt x="2036815" y="1778964"/>
                          </a:lnTo>
                          <a:lnTo>
                            <a:pt x="1915473" y="1811466"/>
                          </a:lnTo>
                          <a:lnTo>
                            <a:pt x="1804965" y="1809299"/>
                          </a:lnTo>
                          <a:lnTo>
                            <a:pt x="1685790" y="1781130"/>
                          </a:lnTo>
                          <a:lnTo>
                            <a:pt x="1633786" y="1755128"/>
                          </a:lnTo>
                          <a:lnTo>
                            <a:pt x="1573115" y="1707458"/>
                          </a:lnTo>
                          <a:lnTo>
                            <a:pt x="1534112" y="1707458"/>
                          </a:lnTo>
                          <a:lnTo>
                            <a:pt x="1152751" y="2231830"/>
                          </a:lnTo>
                          <a:lnTo>
                            <a:pt x="1263259" y="2233997"/>
                          </a:lnTo>
                          <a:lnTo>
                            <a:pt x="1243757" y="2223163"/>
                          </a:lnTo>
                          <a:lnTo>
                            <a:pt x="1150584" y="2227496"/>
                          </a:lnTo>
                          <a:lnTo>
                            <a:pt x="1059577" y="2188493"/>
                          </a:lnTo>
                          <a:cubicBezTo>
                            <a:pt x="1058855" y="2165380"/>
                            <a:pt x="1058132" y="2142268"/>
                            <a:pt x="1057410" y="2119155"/>
                          </a:cubicBezTo>
                          <a:lnTo>
                            <a:pt x="1046576" y="2069318"/>
                          </a:lnTo>
                          <a:lnTo>
                            <a:pt x="1035742" y="2023815"/>
                          </a:lnTo>
                          <a:lnTo>
                            <a:pt x="1014074" y="1989146"/>
                          </a:lnTo>
                          <a:lnTo>
                            <a:pt x="990239" y="1967477"/>
                          </a:lnTo>
                          <a:lnTo>
                            <a:pt x="942569" y="1945809"/>
                          </a:lnTo>
                          <a:lnTo>
                            <a:pt x="910066" y="1947976"/>
                          </a:lnTo>
                          <a:lnTo>
                            <a:pt x="903566" y="1835301"/>
                          </a:lnTo>
                          <a:lnTo>
                            <a:pt x="860229" y="1690124"/>
                          </a:lnTo>
                          <a:lnTo>
                            <a:pt x="832061" y="1531946"/>
                          </a:lnTo>
                          <a:lnTo>
                            <a:pt x="803892" y="1449606"/>
                          </a:lnTo>
                          <a:lnTo>
                            <a:pt x="751888" y="1334764"/>
                          </a:lnTo>
                          <a:lnTo>
                            <a:pt x="678216" y="128926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3899501-8A17-45DB-8189-453BA2A86C07}"/>
                </a:ext>
              </a:extLst>
            </p:cNvPr>
            <p:cNvSpPr/>
            <p:nvPr/>
          </p:nvSpPr>
          <p:spPr>
            <a:xfrm>
              <a:off x="3184525" y="3565525"/>
              <a:ext cx="1620838" cy="933450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 fill="none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8234" y="520251"/>
                    <a:pt x="1411775" y="471984"/>
                    <a:pt x="1363663" y="465138"/>
                  </a:cubicBezTo>
                  <a:cubicBezTo>
                    <a:pt x="1330185" y="457795"/>
                    <a:pt x="1303807" y="440668"/>
                    <a:pt x="1281113" y="431800"/>
                  </a:cubicBezTo>
                  <a:cubicBezTo>
                    <a:pt x="1275993" y="427619"/>
                    <a:pt x="1243807" y="404568"/>
                    <a:pt x="1238250" y="396875"/>
                  </a:cubicBezTo>
                  <a:cubicBezTo>
                    <a:pt x="1239449" y="389012"/>
                    <a:pt x="1240725" y="378415"/>
                    <a:pt x="1239838" y="376238"/>
                  </a:cubicBezTo>
                  <a:cubicBezTo>
                    <a:pt x="1237291" y="355104"/>
                    <a:pt x="1238949" y="330906"/>
                    <a:pt x="1241425" y="295275"/>
                  </a:cubicBezTo>
                  <a:cubicBezTo>
                    <a:pt x="1237256" y="279713"/>
                    <a:pt x="1223659" y="254036"/>
                    <a:pt x="1217613" y="241300"/>
                  </a:cubicBezTo>
                  <a:cubicBezTo>
                    <a:pt x="1185474" y="215555"/>
                    <a:pt x="1163044" y="185948"/>
                    <a:pt x="1146175" y="180975"/>
                  </a:cubicBezTo>
                  <a:cubicBezTo>
                    <a:pt x="1125885" y="176092"/>
                    <a:pt x="1111115" y="157716"/>
                    <a:pt x="1074738" y="141288"/>
                  </a:cubicBezTo>
                  <a:cubicBezTo>
                    <a:pt x="1061638" y="133208"/>
                    <a:pt x="999732" y="90560"/>
                    <a:pt x="989013" y="85725"/>
                  </a:cubicBezTo>
                  <a:cubicBezTo>
                    <a:pt x="955357" y="80368"/>
                    <a:pt x="919027" y="71528"/>
                    <a:pt x="882650" y="55563"/>
                  </a:cubicBezTo>
                  <a:cubicBezTo>
                    <a:pt x="869880" y="56631"/>
                    <a:pt x="833047" y="34411"/>
                    <a:pt x="796925" y="31750"/>
                  </a:cubicBezTo>
                  <a:cubicBezTo>
                    <a:pt x="775451" y="32097"/>
                    <a:pt x="720929" y="10476"/>
                    <a:pt x="708025" y="12700"/>
                  </a:cubicBezTo>
                  <a:cubicBezTo>
                    <a:pt x="697391" y="9188"/>
                    <a:pt x="682267" y="10939"/>
                    <a:pt x="671513" y="6350"/>
                  </a:cubicBezTo>
                  <a:cubicBezTo>
                    <a:pt x="666105" y="4427"/>
                    <a:pt x="649501" y="4229"/>
                    <a:pt x="639763" y="6350"/>
                  </a:cubicBezTo>
                  <a:cubicBezTo>
                    <a:pt x="622487" y="4378"/>
                    <a:pt x="629804" y="5465"/>
                    <a:pt x="622300" y="4763"/>
                  </a:cubicBezTo>
                  <a:cubicBezTo>
                    <a:pt x="618128" y="3243"/>
                    <a:pt x="615406" y="3110"/>
                    <a:pt x="612775" y="3175"/>
                  </a:cubicBezTo>
                  <a:cubicBezTo>
                    <a:pt x="608239" y="4529"/>
                    <a:pt x="591623" y="-1526"/>
                    <a:pt x="588963" y="0"/>
                  </a:cubicBezTo>
                  <a:cubicBezTo>
                    <a:pt x="577165" y="-1332"/>
                    <a:pt x="573072" y="-1413"/>
                    <a:pt x="560388" y="1588"/>
                  </a:cubicBezTo>
                  <a:cubicBezTo>
                    <a:pt x="549612" y="1152"/>
                    <a:pt x="542635" y="1054"/>
                    <a:pt x="538163" y="3175"/>
                  </a:cubicBezTo>
                  <a:cubicBezTo>
                    <a:pt x="534764" y="5411"/>
                    <a:pt x="526770" y="4514"/>
                    <a:pt x="520700" y="6350"/>
                  </a:cubicBezTo>
                  <a:cubicBezTo>
                    <a:pt x="517605" y="8383"/>
                    <a:pt x="504085" y="11594"/>
                    <a:pt x="501650" y="12700"/>
                  </a:cubicBezTo>
                  <a:cubicBezTo>
                    <a:pt x="494068" y="13232"/>
                    <a:pt x="490935" y="12998"/>
                    <a:pt x="485775" y="14288"/>
                  </a:cubicBezTo>
                  <a:cubicBezTo>
                    <a:pt x="479441" y="15852"/>
                    <a:pt x="473862" y="15744"/>
                    <a:pt x="466725" y="19050"/>
                  </a:cubicBezTo>
                  <a:cubicBezTo>
                    <a:pt x="461924" y="20129"/>
                    <a:pt x="458393" y="21748"/>
                    <a:pt x="454025" y="23813"/>
                  </a:cubicBezTo>
                  <a:lnTo>
                    <a:pt x="454025" y="23813"/>
                  </a:lnTo>
                  <a:cubicBezTo>
                    <a:pt x="447177" y="25810"/>
                    <a:pt x="442693" y="25105"/>
                    <a:pt x="439738" y="26988"/>
                  </a:cubicBezTo>
                  <a:cubicBezTo>
                    <a:pt x="433943" y="28829"/>
                    <a:pt x="424657" y="27943"/>
                    <a:pt x="415925" y="31750"/>
                  </a:cubicBezTo>
                  <a:cubicBezTo>
                    <a:pt x="413279" y="34469"/>
                    <a:pt x="407337" y="36743"/>
                    <a:pt x="406400" y="38100"/>
                  </a:cubicBezTo>
                  <a:cubicBezTo>
                    <a:pt x="401563" y="42148"/>
                    <a:pt x="394430" y="44477"/>
                    <a:pt x="388938" y="46038"/>
                  </a:cubicBezTo>
                  <a:cubicBezTo>
                    <a:pt x="385049" y="46402"/>
                    <a:pt x="378892" y="51243"/>
                    <a:pt x="371475" y="52388"/>
                  </a:cubicBezTo>
                  <a:cubicBezTo>
                    <a:pt x="362425" y="55622"/>
                    <a:pt x="359446" y="60153"/>
                    <a:pt x="352425" y="63500"/>
                  </a:cubicBezTo>
                  <a:cubicBezTo>
                    <a:pt x="346022" y="66851"/>
                    <a:pt x="340284" y="69936"/>
                    <a:pt x="338138" y="69850"/>
                  </a:cubicBezTo>
                  <a:cubicBezTo>
                    <a:pt x="336377" y="70425"/>
                    <a:pt x="332859" y="72971"/>
                    <a:pt x="328613" y="74613"/>
                  </a:cubicBezTo>
                  <a:cubicBezTo>
                    <a:pt x="323800" y="74978"/>
                    <a:pt x="318312" y="78603"/>
                    <a:pt x="309563" y="82550"/>
                  </a:cubicBezTo>
                  <a:cubicBezTo>
                    <a:pt x="308120" y="83761"/>
                    <a:pt x="299229" y="86844"/>
                    <a:pt x="296863" y="87313"/>
                  </a:cubicBezTo>
                  <a:lnTo>
                    <a:pt x="296863" y="87313"/>
                  </a:lnTo>
                  <a:cubicBezTo>
                    <a:pt x="294733" y="89596"/>
                    <a:pt x="287199" y="93414"/>
                    <a:pt x="280988" y="95250"/>
                  </a:cubicBezTo>
                  <a:cubicBezTo>
                    <a:pt x="278007" y="96084"/>
                    <a:pt x="276228" y="98759"/>
                    <a:pt x="273050" y="100013"/>
                  </a:cubicBezTo>
                  <a:cubicBezTo>
                    <a:pt x="269405" y="102333"/>
                    <a:pt x="265495" y="104147"/>
                    <a:pt x="261938" y="107950"/>
                  </a:cubicBezTo>
                  <a:cubicBezTo>
                    <a:pt x="257918" y="109051"/>
                    <a:pt x="248712" y="118639"/>
                    <a:pt x="246063" y="120650"/>
                  </a:cubicBezTo>
                  <a:cubicBezTo>
                    <a:pt x="240682" y="126014"/>
                    <a:pt x="237175" y="129003"/>
                    <a:pt x="233363" y="130175"/>
                  </a:cubicBezTo>
                  <a:cubicBezTo>
                    <a:pt x="231986" y="132548"/>
                    <a:pt x="223593" y="138712"/>
                    <a:pt x="220663" y="144463"/>
                  </a:cubicBezTo>
                  <a:cubicBezTo>
                    <a:pt x="216765" y="146692"/>
                    <a:pt x="215496" y="149378"/>
                    <a:pt x="211138" y="152400"/>
                  </a:cubicBezTo>
                  <a:cubicBezTo>
                    <a:pt x="208124" y="152952"/>
                    <a:pt x="203680" y="157929"/>
                    <a:pt x="196850" y="163513"/>
                  </a:cubicBezTo>
                  <a:cubicBezTo>
                    <a:pt x="191011" y="166223"/>
                    <a:pt x="183015" y="174818"/>
                    <a:pt x="179388" y="179388"/>
                  </a:cubicBezTo>
                  <a:cubicBezTo>
                    <a:pt x="174308" y="186811"/>
                    <a:pt x="172039" y="189235"/>
                    <a:pt x="166688" y="195263"/>
                  </a:cubicBezTo>
                  <a:cubicBezTo>
                    <a:pt x="160998" y="197183"/>
                    <a:pt x="153798" y="206641"/>
                    <a:pt x="149225" y="207963"/>
                  </a:cubicBezTo>
                  <a:cubicBezTo>
                    <a:pt x="147474" y="210470"/>
                    <a:pt x="142906" y="214871"/>
                    <a:pt x="141288" y="219075"/>
                  </a:cubicBezTo>
                  <a:cubicBezTo>
                    <a:pt x="140176" y="222341"/>
                    <a:pt x="133087" y="230520"/>
                    <a:pt x="131763" y="233363"/>
                  </a:cubicBezTo>
                  <a:cubicBezTo>
                    <a:pt x="129578" y="238651"/>
                    <a:pt x="117820" y="247885"/>
                    <a:pt x="115888" y="250825"/>
                  </a:cubicBezTo>
                  <a:cubicBezTo>
                    <a:pt x="107709" y="263006"/>
                    <a:pt x="108774" y="257761"/>
                    <a:pt x="107950" y="263525"/>
                  </a:cubicBezTo>
                  <a:cubicBezTo>
                    <a:pt x="106542" y="266037"/>
                    <a:pt x="102129" y="268620"/>
                    <a:pt x="98425" y="274638"/>
                  </a:cubicBezTo>
                  <a:cubicBezTo>
                    <a:pt x="95168" y="283773"/>
                    <a:pt x="93139" y="286744"/>
                    <a:pt x="88900" y="292100"/>
                  </a:cubicBezTo>
                  <a:cubicBezTo>
                    <a:pt x="87334" y="294371"/>
                    <a:pt x="78450" y="307474"/>
                    <a:pt x="76200" y="312738"/>
                  </a:cubicBezTo>
                  <a:cubicBezTo>
                    <a:pt x="71643" y="321877"/>
                    <a:pt x="70783" y="325897"/>
                    <a:pt x="66675" y="336550"/>
                  </a:cubicBezTo>
                  <a:cubicBezTo>
                    <a:pt x="64621" y="341823"/>
                    <a:pt x="62750" y="347021"/>
                    <a:pt x="60325" y="349250"/>
                  </a:cubicBezTo>
                  <a:cubicBezTo>
                    <a:pt x="58725" y="352741"/>
                    <a:pt x="57878" y="356231"/>
                    <a:pt x="53975" y="361950"/>
                  </a:cubicBezTo>
                  <a:cubicBezTo>
                    <a:pt x="52491" y="368810"/>
                    <a:pt x="50724" y="372398"/>
                    <a:pt x="49213" y="376238"/>
                  </a:cubicBezTo>
                  <a:cubicBezTo>
                    <a:pt x="45877" y="384998"/>
                    <a:pt x="43644" y="389207"/>
                    <a:pt x="36513" y="396875"/>
                  </a:cubicBezTo>
                  <a:cubicBezTo>
                    <a:pt x="34220" y="401143"/>
                    <a:pt x="31059" y="405566"/>
                    <a:pt x="28575" y="411163"/>
                  </a:cubicBezTo>
                  <a:cubicBezTo>
                    <a:pt x="26500" y="412507"/>
                    <a:pt x="24133" y="417570"/>
                    <a:pt x="19050" y="422275"/>
                  </a:cubicBezTo>
                  <a:cubicBezTo>
                    <a:pt x="12654" y="435434"/>
                    <a:pt x="12246" y="429462"/>
                    <a:pt x="12700" y="436563"/>
                  </a:cubicBezTo>
                  <a:cubicBezTo>
                    <a:pt x="11587" y="438388"/>
                    <a:pt x="10339" y="440704"/>
                    <a:pt x="9525" y="442913"/>
                  </a:cubicBezTo>
                  <a:cubicBezTo>
                    <a:pt x="6551" y="452074"/>
                    <a:pt x="7424" y="459950"/>
                    <a:pt x="4763" y="466725"/>
                  </a:cubicBezTo>
                  <a:cubicBezTo>
                    <a:pt x="1853" y="471705"/>
                    <a:pt x="2014" y="479367"/>
                    <a:pt x="0" y="485775"/>
                  </a:cubicBezTo>
                  <a:cubicBezTo>
                    <a:pt x="-378" y="495714"/>
                    <a:pt x="1905" y="508431"/>
                    <a:pt x="0" y="512763"/>
                  </a:cubicBezTo>
                  <a:cubicBezTo>
                    <a:pt x="670" y="515537"/>
                    <a:pt x="741" y="516276"/>
                    <a:pt x="1588" y="519113"/>
                  </a:cubicBezTo>
                  <a:cubicBezTo>
                    <a:pt x="3390" y="525288"/>
                    <a:pt x="4843" y="534360"/>
                    <a:pt x="6350" y="538163"/>
                  </a:cubicBezTo>
                  <a:cubicBezTo>
                    <a:pt x="8085" y="544214"/>
                    <a:pt x="7008" y="549848"/>
                    <a:pt x="7938" y="554038"/>
                  </a:cubicBezTo>
                  <a:cubicBezTo>
                    <a:pt x="8348" y="557468"/>
                    <a:pt x="13375" y="574550"/>
                    <a:pt x="15875" y="577850"/>
                  </a:cubicBezTo>
                  <a:cubicBezTo>
                    <a:pt x="22843" y="586798"/>
                    <a:pt x="26384" y="597063"/>
                    <a:pt x="28575" y="601663"/>
                  </a:cubicBezTo>
                  <a:cubicBezTo>
                    <a:pt x="30221" y="609837"/>
                    <a:pt x="28405" y="616378"/>
                    <a:pt x="31750" y="627063"/>
                  </a:cubicBezTo>
                  <a:cubicBezTo>
                    <a:pt x="31192" y="634387"/>
                    <a:pt x="37727" y="648403"/>
                    <a:pt x="38100" y="652463"/>
                  </a:cubicBezTo>
                  <a:cubicBezTo>
                    <a:pt x="40560" y="659651"/>
                    <a:pt x="45696" y="664849"/>
                    <a:pt x="46038" y="666750"/>
                  </a:cubicBezTo>
                  <a:cubicBezTo>
                    <a:pt x="52951" y="675467"/>
                    <a:pt x="55370" y="677450"/>
                    <a:pt x="63500" y="682625"/>
                  </a:cubicBezTo>
                  <a:cubicBezTo>
                    <a:pt x="88001" y="699741"/>
                    <a:pt x="104071" y="720012"/>
                    <a:pt x="107950" y="728663"/>
                  </a:cubicBezTo>
                  <a:cubicBezTo>
                    <a:pt x="110984" y="731453"/>
                    <a:pt x="119896" y="740317"/>
                    <a:pt x="123825" y="747713"/>
                  </a:cubicBezTo>
                  <a:cubicBezTo>
                    <a:pt x="146474" y="756158"/>
                    <a:pt x="169198" y="766480"/>
                    <a:pt x="173038" y="771525"/>
                  </a:cubicBezTo>
                  <a:cubicBezTo>
                    <a:pt x="179608" y="777471"/>
                    <a:pt x="195944" y="787571"/>
                    <a:pt x="220663" y="800100"/>
                  </a:cubicBezTo>
                  <a:cubicBezTo>
                    <a:pt x="265114" y="822221"/>
                    <a:pt x="280131" y="822854"/>
                    <a:pt x="319088" y="830263"/>
                  </a:cubicBezTo>
                  <a:cubicBezTo>
                    <a:pt x="340671" y="838885"/>
                    <a:pt x="357735" y="846823"/>
                    <a:pt x="373063" y="850900"/>
                  </a:cubicBezTo>
                  <a:cubicBezTo>
                    <a:pt x="401249" y="855497"/>
                    <a:pt x="410678" y="867653"/>
                    <a:pt x="449263" y="876300"/>
                  </a:cubicBezTo>
                  <a:cubicBezTo>
                    <a:pt x="471782" y="880981"/>
                    <a:pt x="507568" y="893099"/>
                    <a:pt x="538163" y="904875"/>
                  </a:cubicBezTo>
                  <a:cubicBezTo>
                    <a:pt x="568455" y="915406"/>
                    <a:pt x="602751" y="915876"/>
                    <a:pt x="614363" y="922338"/>
                  </a:cubicBezTo>
                  <a:cubicBezTo>
                    <a:pt x="637384" y="924257"/>
                    <a:pt x="651361" y="928997"/>
                    <a:pt x="660400" y="933450"/>
                  </a:cubicBezTo>
                  <a:cubicBezTo>
                    <a:pt x="683941" y="930755"/>
                    <a:pt x="687531" y="934235"/>
                    <a:pt x="714375" y="933450"/>
                  </a:cubicBezTo>
                  <a:cubicBezTo>
                    <a:pt x="722997" y="922059"/>
                    <a:pt x="754990" y="921684"/>
                    <a:pt x="792163" y="901700"/>
                  </a:cubicBezTo>
                  <a:cubicBezTo>
                    <a:pt x="802014" y="899891"/>
                    <a:pt x="827205" y="887347"/>
                    <a:pt x="857250" y="885825"/>
                  </a:cubicBezTo>
                  <a:cubicBezTo>
                    <a:pt x="868484" y="880262"/>
                    <a:pt x="903298" y="875592"/>
                    <a:pt x="923925" y="866775"/>
                  </a:cubicBezTo>
                  <a:cubicBezTo>
                    <a:pt x="950353" y="858237"/>
                    <a:pt x="991656" y="838714"/>
                    <a:pt x="1001713" y="841375"/>
                  </a:cubicBezTo>
                  <a:cubicBezTo>
                    <a:pt x="1013061" y="839715"/>
                    <a:pt x="1028146" y="826830"/>
                    <a:pt x="1041400" y="822325"/>
                  </a:cubicBezTo>
                  <a:cubicBezTo>
                    <a:pt x="1053212" y="818008"/>
                    <a:pt x="1064408" y="813218"/>
                    <a:pt x="1074738" y="804863"/>
                  </a:cubicBezTo>
                  <a:cubicBezTo>
                    <a:pt x="1094358" y="792305"/>
                    <a:pt x="1107298" y="784707"/>
                    <a:pt x="1114425" y="774700"/>
                  </a:cubicBezTo>
                  <a:cubicBezTo>
                    <a:pt x="1119959" y="767001"/>
                    <a:pt x="1131097" y="743057"/>
                    <a:pt x="1138238" y="730250"/>
                  </a:cubicBezTo>
                  <a:cubicBezTo>
                    <a:pt x="1138390" y="719028"/>
                    <a:pt x="1151001" y="700860"/>
                    <a:pt x="1154113" y="687388"/>
                  </a:cubicBezTo>
                  <a:cubicBezTo>
                    <a:pt x="1159397" y="673561"/>
                    <a:pt x="1156802" y="678786"/>
                    <a:pt x="1160463" y="671513"/>
                  </a:cubicBezTo>
                  <a:cubicBezTo>
                    <a:pt x="1166434" y="660083"/>
                    <a:pt x="1169015" y="646972"/>
                    <a:pt x="1176338" y="638175"/>
                  </a:cubicBezTo>
                  <a:cubicBezTo>
                    <a:pt x="1180013" y="630757"/>
                    <a:pt x="1189557" y="621520"/>
                    <a:pt x="1193800" y="611188"/>
                  </a:cubicBezTo>
                  <a:cubicBezTo>
                    <a:pt x="1198376" y="600597"/>
                    <a:pt x="1206070" y="588598"/>
                    <a:pt x="1209675" y="581025"/>
                  </a:cubicBezTo>
                  <a:cubicBezTo>
                    <a:pt x="1214624" y="576264"/>
                    <a:pt x="1226617" y="570607"/>
                    <a:pt x="1233488" y="563563"/>
                  </a:cubicBezTo>
                  <a:cubicBezTo>
                    <a:pt x="1242760" y="562505"/>
                    <a:pt x="1258572" y="558642"/>
                    <a:pt x="1274763" y="558800"/>
                  </a:cubicBezTo>
                  <a:cubicBezTo>
                    <a:pt x="1276639" y="559381"/>
                    <a:pt x="1286773" y="558374"/>
                    <a:pt x="1289050" y="558800"/>
                  </a:cubicBezTo>
                  <a:cubicBezTo>
                    <a:pt x="1303404" y="556132"/>
                    <a:pt x="1322463" y="561995"/>
                    <a:pt x="1333500" y="561975"/>
                  </a:cubicBezTo>
                  <a:cubicBezTo>
                    <a:pt x="1354570" y="565428"/>
                    <a:pt x="1343889" y="564742"/>
                    <a:pt x="1363663" y="565150"/>
                  </a:cubicBezTo>
                  <a:cubicBezTo>
                    <a:pt x="1367405" y="568274"/>
                    <a:pt x="1382212" y="571596"/>
                    <a:pt x="1387475" y="573088"/>
                  </a:cubicBezTo>
                  <a:cubicBezTo>
                    <a:pt x="1392564" y="574886"/>
                    <a:pt x="1398817" y="574568"/>
                    <a:pt x="1404938" y="576263"/>
                  </a:cubicBezTo>
                  <a:cubicBezTo>
                    <a:pt x="1406616" y="576783"/>
                    <a:pt x="1407911" y="577557"/>
                    <a:pt x="1409700" y="577850"/>
                  </a:cubicBezTo>
                  <a:cubicBezTo>
                    <a:pt x="1412943" y="578245"/>
                    <a:pt x="1415781" y="577692"/>
                    <a:pt x="1419225" y="577850"/>
                  </a:cubicBezTo>
                  <a:cubicBezTo>
                    <a:pt x="1422884" y="580657"/>
                    <a:pt x="1439673" y="583156"/>
                    <a:pt x="1446213" y="587375"/>
                  </a:cubicBezTo>
                  <a:cubicBezTo>
                    <a:pt x="1461693" y="591665"/>
                    <a:pt x="1455671" y="590680"/>
                    <a:pt x="1465263" y="590550"/>
                  </a:cubicBezTo>
                  <a:cubicBezTo>
                    <a:pt x="1474437" y="592796"/>
                    <a:pt x="1476363" y="594648"/>
                    <a:pt x="1485900" y="596900"/>
                  </a:cubicBezTo>
                  <a:cubicBezTo>
                    <a:pt x="1487657" y="598578"/>
                    <a:pt x="1498109" y="598562"/>
                    <a:pt x="1500188" y="600075"/>
                  </a:cubicBezTo>
                  <a:cubicBezTo>
                    <a:pt x="1503642" y="602078"/>
                    <a:pt x="1507133" y="602689"/>
                    <a:pt x="1514475" y="603250"/>
                  </a:cubicBezTo>
                  <a:cubicBezTo>
                    <a:pt x="1518392" y="604090"/>
                    <a:pt x="1524508" y="605275"/>
                    <a:pt x="1528763" y="606425"/>
                  </a:cubicBezTo>
                  <a:cubicBezTo>
                    <a:pt x="1531025" y="607122"/>
                    <a:pt x="1535113" y="609600"/>
                    <a:pt x="1535113" y="609600"/>
                  </a:cubicBezTo>
                  <a:cubicBezTo>
                    <a:pt x="1542685" y="610821"/>
                    <a:pt x="1552752" y="612943"/>
                    <a:pt x="1555750" y="614363"/>
                  </a:cubicBezTo>
                  <a:cubicBezTo>
                    <a:pt x="1560496" y="613705"/>
                    <a:pt x="1567152" y="616288"/>
                    <a:pt x="1570038" y="615950"/>
                  </a:cubicBezTo>
                  <a:cubicBezTo>
                    <a:pt x="1574429" y="617445"/>
                    <a:pt x="1576382" y="618234"/>
                    <a:pt x="1581150" y="620713"/>
                  </a:cubicBezTo>
                  <a:cubicBezTo>
                    <a:pt x="1596116" y="624362"/>
                    <a:pt x="1590445" y="624380"/>
                    <a:pt x="1600200" y="623888"/>
                  </a:cubicBezTo>
                  <a:cubicBezTo>
                    <a:pt x="1601067" y="624499"/>
                    <a:pt x="1604195" y="626354"/>
                    <a:pt x="1604963" y="627063"/>
                  </a:cubicBezTo>
                  <a:cubicBezTo>
                    <a:pt x="1611736" y="628390"/>
                    <a:pt x="1615382" y="632853"/>
                    <a:pt x="1620838" y="633413"/>
                  </a:cubicBezTo>
                  <a:cubicBezTo>
                    <a:pt x="1621213" y="627328"/>
                    <a:pt x="1620349" y="621421"/>
                    <a:pt x="1620838" y="619125"/>
                  </a:cubicBezTo>
                  <a:cubicBezTo>
                    <a:pt x="1620382" y="613469"/>
                    <a:pt x="1616431" y="606888"/>
                    <a:pt x="1616075" y="598488"/>
                  </a:cubicBezTo>
                  <a:cubicBezTo>
                    <a:pt x="1613242" y="593195"/>
                    <a:pt x="1612000" y="592399"/>
                    <a:pt x="1608138" y="587375"/>
                  </a:cubicBezTo>
                  <a:cubicBezTo>
                    <a:pt x="1606632" y="585844"/>
                    <a:pt x="1600781" y="581169"/>
                    <a:pt x="1600200" y="579438"/>
                  </a:cubicBezTo>
                  <a:cubicBezTo>
                    <a:pt x="1597518" y="578082"/>
                    <a:pt x="1591727" y="568981"/>
                    <a:pt x="1589088" y="563563"/>
                  </a:cubicBezTo>
                  <a:cubicBezTo>
                    <a:pt x="1579517" y="562052"/>
                    <a:pt x="1545743" y="528465"/>
                    <a:pt x="1531938" y="522288"/>
                  </a:cubicBezTo>
                  <a:close/>
                </a:path>
                <a:path w="1620838" h="933450" stroke="0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6308" y="500518"/>
                    <a:pt x="1386583" y="482935"/>
                    <a:pt x="1363663" y="465138"/>
                  </a:cubicBezTo>
                  <a:cubicBezTo>
                    <a:pt x="1320222" y="455327"/>
                    <a:pt x="1315612" y="448148"/>
                    <a:pt x="1281113" y="431800"/>
                  </a:cubicBezTo>
                  <a:cubicBezTo>
                    <a:pt x="1272577" y="420379"/>
                    <a:pt x="1252005" y="405134"/>
                    <a:pt x="1238250" y="396875"/>
                  </a:cubicBezTo>
                  <a:cubicBezTo>
                    <a:pt x="1240053" y="394282"/>
                    <a:pt x="1238314" y="385465"/>
                    <a:pt x="1239838" y="376238"/>
                  </a:cubicBezTo>
                  <a:cubicBezTo>
                    <a:pt x="1241313" y="351526"/>
                    <a:pt x="1241403" y="309610"/>
                    <a:pt x="1241425" y="295275"/>
                  </a:cubicBezTo>
                  <a:cubicBezTo>
                    <a:pt x="1236064" y="276774"/>
                    <a:pt x="1216433" y="250839"/>
                    <a:pt x="1217613" y="241300"/>
                  </a:cubicBezTo>
                  <a:cubicBezTo>
                    <a:pt x="1212651" y="226897"/>
                    <a:pt x="1169290" y="203010"/>
                    <a:pt x="1146175" y="180975"/>
                  </a:cubicBezTo>
                  <a:cubicBezTo>
                    <a:pt x="1118838" y="166392"/>
                    <a:pt x="1089439" y="149356"/>
                    <a:pt x="1074738" y="141288"/>
                  </a:cubicBezTo>
                  <a:cubicBezTo>
                    <a:pt x="1065170" y="132194"/>
                    <a:pt x="996425" y="101340"/>
                    <a:pt x="989013" y="85725"/>
                  </a:cubicBezTo>
                  <a:cubicBezTo>
                    <a:pt x="967836" y="74440"/>
                    <a:pt x="907914" y="54693"/>
                    <a:pt x="882650" y="55563"/>
                  </a:cubicBezTo>
                  <a:cubicBezTo>
                    <a:pt x="873220" y="54444"/>
                    <a:pt x="830726" y="37126"/>
                    <a:pt x="796925" y="31750"/>
                  </a:cubicBezTo>
                  <a:cubicBezTo>
                    <a:pt x="753569" y="22857"/>
                    <a:pt x="720536" y="13178"/>
                    <a:pt x="708025" y="12700"/>
                  </a:cubicBezTo>
                  <a:cubicBezTo>
                    <a:pt x="700554" y="11237"/>
                    <a:pt x="678013" y="4237"/>
                    <a:pt x="671513" y="6350"/>
                  </a:cubicBezTo>
                  <a:cubicBezTo>
                    <a:pt x="659310" y="7979"/>
                    <a:pt x="654391" y="8446"/>
                    <a:pt x="639763" y="6350"/>
                  </a:cubicBezTo>
                  <a:cubicBezTo>
                    <a:pt x="623558" y="4374"/>
                    <a:pt x="629933" y="5433"/>
                    <a:pt x="622300" y="4763"/>
                  </a:cubicBezTo>
                  <a:cubicBezTo>
                    <a:pt x="620963" y="4173"/>
                    <a:pt x="617372" y="4581"/>
                    <a:pt x="612775" y="3175"/>
                  </a:cubicBezTo>
                  <a:cubicBezTo>
                    <a:pt x="610189" y="1714"/>
                    <a:pt x="599791" y="-106"/>
                    <a:pt x="588963" y="0"/>
                  </a:cubicBezTo>
                  <a:cubicBezTo>
                    <a:pt x="582192" y="-804"/>
                    <a:pt x="570445" y="1461"/>
                    <a:pt x="560388" y="1588"/>
                  </a:cubicBezTo>
                  <a:cubicBezTo>
                    <a:pt x="554924" y="906"/>
                    <a:pt x="542941" y="2849"/>
                    <a:pt x="538163" y="3175"/>
                  </a:cubicBezTo>
                  <a:cubicBezTo>
                    <a:pt x="533302" y="4605"/>
                    <a:pt x="523119" y="4459"/>
                    <a:pt x="520700" y="6350"/>
                  </a:cubicBezTo>
                  <a:cubicBezTo>
                    <a:pt x="518044" y="8060"/>
                    <a:pt x="508522" y="9520"/>
                    <a:pt x="501650" y="12700"/>
                  </a:cubicBezTo>
                  <a:cubicBezTo>
                    <a:pt x="495014" y="13174"/>
                    <a:pt x="487425" y="13082"/>
                    <a:pt x="485775" y="14288"/>
                  </a:cubicBezTo>
                  <a:cubicBezTo>
                    <a:pt x="478376" y="16032"/>
                    <a:pt x="468815" y="17700"/>
                    <a:pt x="466725" y="19050"/>
                  </a:cubicBezTo>
                  <a:cubicBezTo>
                    <a:pt x="460612" y="21554"/>
                    <a:pt x="457832" y="22729"/>
                    <a:pt x="454025" y="23813"/>
                  </a:cubicBezTo>
                  <a:lnTo>
                    <a:pt x="454025" y="23813"/>
                  </a:lnTo>
                  <a:cubicBezTo>
                    <a:pt x="446990" y="25180"/>
                    <a:pt x="445387" y="26578"/>
                    <a:pt x="439738" y="26988"/>
                  </a:cubicBezTo>
                  <a:cubicBezTo>
                    <a:pt x="437485" y="29193"/>
                    <a:pt x="422498" y="29890"/>
                    <a:pt x="415925" y="31750"/>
                  </a:cubicBezTo>
                  <a:cubicBezTo>
                    <a:pt x="411384" y="33769"/>
                    <a:pt x="410800" y="36389"/>
                    <a:pt x="406400" y="38100"/>
                  </a:cubicBezTo>
                  <a:cubicBezTo>
                    <a:pt x="402032" y="39141"/>
                    <a:pt x="394725" y="43408"/>
                    <a:pt x="388938" y="46038"/>
                  </a:cubicBezTo>
                  <a:cubicBezTo>
                    <a:pt x="385662" y="45609"/>
                    <a:pt x="379108" y="49968"/>
                    <a:pt x="371475" y="52388"/>
                  </a:cubicBezTo>
                  <a:cubicBezTo>
                    <a:pt x="363032" y="59234"/>
                    <a:pt x="355993" y="60031"/>
                    <a:pt x="352425" y="63500"/>
                  </a:cubicBezTo>
                  <a:cubicBezTo>
                    <a:pt x="347654" y="65035"/>
                    <a:pt x="341962" y="67900"/>
                    <a:pt x="338138" y="69850"/>
                  </a:cubicBezTo>
                  <a:cubicBezTo>
                    <a:pt x="335836" y="71885"/>
                    <a:pt x="329756" y="73954"/>
                    <a:pt x="328613" y="74613"/>
                  </a:cubicBezTo>
                  <a:cubicBezTo>
                    <a:pt x="323152" y="75791"/>
                    <a:pt x="315351" y="78518"/>
                    <a:pt x="309563" y="82550"/>
                  </a:cubicBezTo>
                  <a:cubicBezTo>
                    <a:pt x="307690" y="82879"/>
                    <a:pt x="300204" y="86542"/>
                    <a:pt x="296863" y="87313"/>
                  </a:cubicBezTo>
                  <a:lnTo>
                    <a:pt x="296863" y="87313"/>
                  </a:lnTo>
                  <a:cubicBezTo>
                    <a:pt x="293650" y="87223"/>
                    <a:pt x="283229" y="94817"/>
                    <a:pt x="280988" y="95250"/>
                  </a:cubicBezTo>
                  <a:cubicBezTo>
                    <a:pt x="279760" y="95400"/>
                    <a:pt x="275661" y="97703"/>
                    <a:pt x="273050" y="100013"/>
                  </a:cubicBezTo>
                  <a:cubicBezTo>
                    <a:pt x="269352" y="102836"/>
                    <a:pt x="263366" y="105927"/>
                    <a:pt x="261938" y="107950"/>
                  </a:cubicBezTo>
                  <a:cubicBezTo>
                    <a:pt x="260032" y="110930"/>
                    <a:pt x="253433" y="114909"/>
                    <a:pt x="246063" y="120650"/>
                  </a:cubicBezTo>
                  <a:cubicBezTo>
                    <a:pt x="241358" y="124837"/>
                    <a:pt x="237756" y="125095"/>
                    <a:pt x="233363" y="130175"/>
                  </a:cubicBezTo>
                  <a:cubicBezTo>
                    <a:pt x="233187" y="132589"/>
                    <a:pt x="226979" y="139046"/>
                    <a:pt x="220663" y="144463"/>
                  </a:cubicBezTo>
                  <a:cubicBezTo>
                    <a:pt x="215662" y="147423"/>
                    <a:pt x="213204" y="149416"/>
                    <a:pt x="211138" y="152400"/>
                  </a:cubicBezTo>
                  <a:cubicBezTo>
                    <a:pt x="205181" y="157710"/>
                    <a:pt x="203091" y="159297"/>
                    <a:pt x="196850" y="163513"/>
                  </a:cubicBezTo>
                  <a:cubicBezTo>
                    <a:pt x="191261" y="171299"/>
                    <a:pt x="181980" y="174580"/>
                    <a:pt x="179388" y="179388"/>
                  </a:cubicBezTo>
                  <a:cubicBezTo>
                    <a:pt x="172065" y="185913"/>
                    <a:pt x="168073" y="192989"/>
                    <a:pt x="166688" y="195263"/>
                  </a:cubicBezTo>
                  <a:cubicBezTo>
                    <a:pt x="157003" y="199936"/>
                    <a:pt x="153343" y="206632"/>
                    <a:pt x="149225" y="207963"/>
                  </a:cubicBezTo>
                  <a:cubicBezTo>
                    <a:pt x="146682" y="210117"/>
                    <a:pt x="144569" y="213882"/>
                    <a:pt x="141288" y="219075"/>
                  </a:cubicBezTo>
                  <a:cubicBezTo>
                    <a:pt x="136879" y="224739"/>
                    <a:pt x="134425" y="231927"/>
                    <a:pt x="131763" y="233363"/>
                  </a:cubicBezTo>
                  <a:cubicBezTo>
                    <a:pt x="124626" y="240836"/>
                    <a:pt x="123345" y="244468"/>
                    <a:pt x="115888" y="250825"/>
                  </a:cubicBezTo>
                  <a:cubicBezTo>
                    <a:pt x="108105" y="261685"/>
                    <a:pt x="107280" y="257618"/>
                    <a:pt x="107950" y="263525"/>
                  </a:cubicBezTo>
                  <a:cubicBezTo>
                    <a:pt x="104563" y="267199"/>
                    <a:pt x="100666" y="270274"/>
                    <a:pt x="98425" y="274638"/>
                  </a:cubicBezTo>
                  <a:cubicBezTo>
                    <a:pt x="95887" y="278153"/>
                    <a:pt x="91246" y="284357"/>
                    <a:pt x="88900" y="292100"/>
                  </a:cubicBezTo>
                  <a:cubicBezTo>
                    <a:pt x="87479" y="297106"/>
                    <a:pt x="82997" y="304948"/>
                    <a:pt x="76200" y="312738"/>
                  </a:cubicBezTo>
                  <a:cubicBezTo>
                    <a:pt x="73486" y="321437"/>
                    <a:pt x="69724" y="330892"/>
                    <a:pt x="66675" y="336550"/>
                  </a:cubicBezTo>
                  <a:cubicBezTo>
                    <a:pt x="65519" y="337599"/>
                    <a:pt x="60751" y="347435"/>
                    <a:pt x="60325" y="349250"/>
                  </a:cubicBezTo>
                  <a:cubicBezTo>
                    <a:pt x="58586" y="352205"/>
                    <a:pt x="55857" y="358870"/>
                    <a:pt x="53975" y="361950"/>
                  </a:cubicBezTo>
                  <a:cubicBezTo>
                    <a:pt x="53004" y="367767"/>
                    <a:pt x="49707" y="373748"/>
                    <a:pt x="49213" y="376238"/>
                  </a:cubicBezTo>
                  <a:cubicBezTo>
                    <a:pt x="46344" y="383027"/>
                    <a:pt x="37346" y="394460"/>
                    <a:pt x="36513" y="396875"/>
                  </a:cubicBezTo>
                  <a:cubicBezTo>
                    <a:pt x="35715" y="398425"/>
                    <a:pt x="29981" y="409193"/>
                    <a:pt x="28575" y="411163"/>
                  </a:cubicBezTo>
                  <a:cubicBezTo>
                    <a:pt x="25832" y="412484"/>
                    <a:pt x="19887" y="420674"/>
                    <a:pt x="19050" y="422275"/>
                  </a:cubicBezTo>
                  <a:cubicBezTo>
                    <a:pt x="12813" y="436427"/>
                    <a:pt x="12913" y="430019"/>
                    <a:pt x="12700" y="436563"/>
                  </a:cubicBezTo>
                  <a:cubicBezTo>
                    <a:pt x="10950" y="439137"/>
                    <a:pt x="11058" y="441275"/>
                    <a:pt x="9525" y="442913"/>
                  </a:cubicBezTo>
                  <a:cubicBezTo>
                    <a:pt x="7636" y="454365"/>
                    <a:pt x="4089" y="462761"/>
                    <a:pt x="4763" y="466725"/>
                  </a:cubicBezTo>
                  <a:cubicBezTo>
                    <a:pt x="1470" y="473522"/>
                    <a:pt x="3531" y="477812"/>
                    <a:pt x="0" y="485775"/>
                  </a:cubicBezTo>
                  <a:cubicBezTo>
                    <a:pt x="784" y="498132"/>
                    <a:pt x="1913" y="501122"/>
                    <a:pt x="0" y="512763"/>
                  </a:cubicBezTo>
                  <a:cubicBezTo>
                    <a:pt x="287" y="513401"/>
                    <a:pt x="737" y="516520"/>
                    <a:pt x="1588" y="519113"/>
                  </a:cubicBezTo>
                  <a:cubicBezTo>
                    <a:pt x="2327" y="524195"/>
                    <a:pt x="4864" y="530838"/>
                    <a:pt x="6350" y="538163"/>
                  </a:cubicBezTo>
                  <a:cubicBezTo>
                    <a:pt x="6906" y="545677"/>
                    <a:pt x="6674" y="551756"/>
                    <a:pt x="7938" y="554038"/>
                  </a:cubicBezTo>
                  <a:cubicBezTo>
                    <a:pt x="12046" y="561176"/>
                    <a:pt x="13279" y="573592"/>
                    <a:pt x="15875" y="577850"/>
                  </a:cubicBezTo>
                  <a:cubicBezTo>
                    <a:pt x="18569" y="582006"/>
                    <a:pt x="25905" y="594343"/>
                    <a:pt x="28575" y="601663"/>
                  </a:cubicBezTo>
                  <a:cubicBezTo>
                    <a:pt x="29377" y="611077"/>
                    <a:pt x="29643" y="623580"/>
                    <a:pt x="31750" y="627063"/>
                  </a:cubicBezTo>
                  <a:cubicBezTo>
                    <a:pt x="33636" y="633138"/>
                    <a:pt x="35351" y="641631"/>
                    <a:pt x="38100" y="652463"/>
                  </a:cubicBezTo>
                  <a:cubicBezTo>
                    <a:pt x="40596" y="657369"/>
                    <a:pt x="41970" y="660233"/>
                    <a:pt x="46038" y="666750"/>
                  </a:cubicBezTo>
                  <a:cubicBezTo>
                    <a:pt x="52887" y="672143"/>
                    <a:pt x="55678" y="678364"/>
                    <a:pt x="63500" y="682625"/>
                  </a:cubicBezTo>
                  <a:cubicBezTo>
                    <a:pt x="68759" y="691274"/>
                    <a:pt x="86236" y="710917"/>
                    <a:pt x="107950" y="728663"/>
                  </a:cubicBezTo>
                  <a:cubicBezTo>
                    <a:pt x="109834" y="734268"/>
                    <a:pt x="121215" y="741506"/>
                    <a:pt x="123825" y="747713"/>
                  </a:cubicBezTo>
                  <a:cubicBezTo>
                    <a:pt x="137386" y="750057"/>
                    <a:pt x="151964" y="760772"/>
                    <a:pt x="173038" y="771525"/>
                  </a:cubicBezTo>
                  <a:cubicBezTo>
                    <a:pt x="183580" y="780103"/>
                    <a:pt x="202376" y="785902"/>
                    <a:pt x="220663" y="800100"/>
                  </a:cubicBezTo>
                  <a:cubicBezTo>
                    <a:pt x="258187" y="807153"/>
                    <a:pt x="292814" y="831037"/>
                    <a:pt x="319088" y="830263"/>
                  </a:cubicBezTo>
                  <a:cubicBezTo>
                    <a:pt x="346230" y="837006"/>
                    <a:pt x="361541" y="843354"/>
                    <a:pt x="373063" y="850900"/>
                  </a:cubicBezTo>
                  <a:cubicBezTo>
                    <a:pt x="393137" y="857432"/>
                    <a:pt x="420792" y="859269"/>
                    <a:pt x="449263" y="876300"/>
                  </a:cubicBezTo>
                  <a:cubicBezTo>
                    <a:pt x="469383" y="875041"/>
                    <a:pt x="500465" y="895581"/>
                    <a:pt x="538163" y="904875"/>
                  </a:cubicBezTo>
                  <a:cubicBezTo>
                    <a:pt x="573136" y="905978"/>
                    <a:pt x="584399" y="910969"/>
                    <a:pt x="614363" y="922338"/>
                  </a:cubicBezTo>
                  <a:cubicBezTo>
                    <a:pt x="625802" y="927913"/>
                    <a:pt x="652734" y="930805"/>
                    <a:pt x="660400" y="933450"/>
                  </a:cubicBezTo>
                  <a:cubicBezTo>
                    <a:pt x="679522" y="930717"/>
                    <a:pt x="695341" y="933489"/>
                    <a:pt x="714375" y="933450"/>
                  </a:cubicBezTo>
                  <a:cubicBezTo>
                    <a:pt x="731233" y="930579"/>
                    <a:pt x="775338" y="911898"/>
                    <a:pt x="792163" y="901700"/>
                  </a:cubicBezTo>
                  <a:cubicBezTo>
                    <a:pt x="811315" y="892692"/>
                    <a:pt x="847839" y="889546"/>
                    <a:pt x="857250" y="885825"/>
                  </a:cubicBezTo>
                  <a:cubicBezTo>
                    <a:pt x="870062" y="876169"/>
                    <a:pt x="894782" y="874850"/>
                    <a:pt x="923925" y="866775"/>
                  </a:cubicBezTo>
                  <a:cubicBezTo>
                    <a:pt x="954074" y="861685"/>
                    <a:pt x="988778" y="847473"/>
                    <a:pt x="1001713" y="841375"/>
                  </a:cubicBezTo>
                  <a:cubicBezTo>
                    <a:pt x="1021573" y="833181"/>
                    <a:pt x="1030444" y="823328"/>
                    <a:pt x="1041400" y="822325"/>
                  </a:cubicBezTo>
                  <a:cubicBezTo>
                    <a:pt x="1055457" y="816239"/>
                    <a:pt x="1060770" y="812398"/>
                    <a:pt x="1074738" y="804863"/>
                  </a:cubicBezTo>
                  <a:cubicBezTo>
                    <a:pt x="1086068" y="797382"/>
                    <a:pt x="1097518" y="785190"/>
                    <a:pt x="1114425" y="774700"/>
                  </a:cubicBezTo>
                  <a:cubicBezTo>
                    <a:pt x="1124157" y="751963"/>
                    <a:pt x="1132410" y="739770"/>
                    <a:pt x="1138238" y="730250"/>
                  </a:cubicBezTo>
                  <a:cubicBezTo>
                    <a:pt x="1146148" y="712097"/>
                    <a:pt x="1152142" y="699981"/>
                    <a:pt x="1154113" y="687388"/>
                  </a:cubicBezTo>
                  <a:cubicBezTo>
                    <a:pt x="1159914" y="674352"/>
                    <a:pt x="1156775" y="679105"/>
                    <a:pt x="1160463" y="671513"/>
                  </a:cubicBezTo>
                  <a:cubicBezTo>
                    <a:pt x="1165268" y="659075"/>
                    <a:pt x="1174936" y="646873"/>
                    <a:pt x="1176338" y="638175"/>
                  </a:cubicBezTo>
                  <a:cubicBezTo>
                    <a:pt x="1181431" y="626864"/>
                    <a:pt x="1188884" y="621782"/>
                    <a:pt x="1193800" y="611188"/>
                  </a:cubicBezTo>
                  <a:cubicBezTo>
                    <a:pt x="1199344" y="595520"/>
                    <a:pt x="1207895" y="586053"/>
                    <a:pt x="1209675" y="581025"/>
                  </a:cubicBezTo>
                  <a:cubicBezTo>
                    <a:pt x="1219389" y="572881"/>
                    <a:pt x="1228730" y="564190"/>
                    <a:pt x="1233488" y="563563"/>
                  </a:cubicBezTo>
                  <a:cubicBezTo>
                    <a:pt x="1249787" y="558843"/>
                    <a:pt x="1267065" y="559223"/>
                    <a:pt x="1274763" y="558800"/>
                  </a:cubicBezTo>
                  <a:cubicBezTo>
                    <a:pt x="1279663" y="558996"/>
                    <a:pt x="1286077" y="559813"/>
                    <a:pt x="1289050" y="558800"/>
                  </a:cubicBezTo>
                  <a:cubicBezTo>
                    <a:pt x="1306461" y="563194"/>
                    <a:pt x="1327642" y="558261"/>
                    <a:pt x="1333500" y="561975"/>
                  </a:cubicBezTo>
                  <a:cubicBezTo>
                    <a:pt x="1352652" y="566666"/>
                    <a:pt x="1342670" y="563485"/>
                    <a:pt x="1363663" y="565150"/>
                  </a:cubicBezTo>
                  <a:cubicBezTo>
                    <a:pt x="1370636" y="566526"/>
                    <a:pt x="1378718" y="572374"/>
                    <a:pt x="1387475" y="573088"/>
                  </a:cubicBezTo>
                  <a:cubicBezTo>
                    <a:pt x="1392663" y="573837"/>
                    <a:pt x="1400143" y="575248"/>
                    <a:pt x="1404938" y="576263"/>
                  </a:cubicBezTo>
                  <a:cubicBezTo>
                    <a:pt x="1406590" y="576319"/>
                    <a:pt x="1408147" y="577756"/>
                    <a:pt x="1409700" y="577850"/>
                  </a:cubicBezTo>
                  <a:cubicBezTo>
                    <a:pt x="1412463" y="578065"/>
                    <a:pt x="1415449" y="577911"/>
                    <a:pt x="1419225" y="577850"/>
                  </a:cubicBezTo>
                  <a:cubicBezTo>
                    <a:pt x="1427903" y="581770"/>
                    <a:pt x="1439062" y="587084"/>
                    <a:pt x="1446213" y="587375"/>
                  </a:cubicBezTo>
                  <a:cubicBezTo>
                    <a:pt x="1462559" y="590543"/>
                    <a:pt x="1456907" y="590508"/>
                    <a:pt x="1465263" y="590550"/>
                  </a:cubicBezTo>
                  <a:cubicBezTo>
                    <a:pt x="1473000" y="591200"/>
                    <a:pt x="1476125" y="593228"/>
                    <a:pt x="1485900" y="596900"/>
                  </a:cubicBezTo>
                  <a:cubicBezTo>
                    <a:pt x="1491718" y="598038"/>
                    <a:pt x="1496769" y="598179"/>
                    <a:pt x="1500188" y="600075"/>
                  </a:cubicBezTo>
                  <a:cubicBezTo>
                    <a:pt x="1506848" y="602226"/>
                    <a:pt x="1510233" y="603468"/>
                    <a:pt x="1514475" y="603250"/>
                  </a:cubicBezTo>
                  <a:cubicBezTo>
                    <a:pt x="1519465" y="604085"/>
                    <a:pt x="1524036" y="605244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cubicBezTo>
                    <a:pt x="1538062" y="609457"/>
                    <a:pt x="1550966" y="613522"/>
                    <a:pt x="1555750" y="614363"/>
                  </a:cubicBezTo>
                  <a:cubicBezTo>
                    <a:pt x="1558021" y="614401"/>
                    <a:pt x="1565654" y="614645"/>
                    <a:pt x="1570038" y="615950"/>
                  </a:cubicBezTo>
                  <a:cubicBezTo>
                    <a:pt x="1575449" y="617554"/>
                    <a:pt x="1579829" y="620399"/>
                    <a:pt x="1581150" y="620713"/>
                  </a:cubicBezTo>
                  <a:cubicBezTo>
                    <a:pt x="1596685" y="624103"/>
                    <a:pt x="1590271" y="623885"/>
                    <a:pt x="1600200" y="623888"/>
                  </a:cubicBezTo>
                  <a:cubicBezTo>
                    <a:pt x="1601975" y="624921"/>
                    <a:pt x="1603301" y="625721"/>
                    <a:pt x="1604963" y="627063"/>
                  </a:cubicBezTo>
                  <a:cubicBezTo>
                    <a:pt x="1609154" y="629738"/>
                    <a:pt x="1616019" y="632061"/>
                    <a:pt x="1620838" y="633413"/>
                  </a:cubicBezTo>
                  <a:cubicBezTo>
                    <a:pt x="1621894" y="628486"/>
                    <a:pt x="1621910" y="625750"/>
                    <a:pt x="1620838" y="619125"/>
                  </a:cubicBezTo>
                  <a:cubicBezTo>
                    <a:pt x="1620362" y="613297"/>
                    <a:pt x="1619616" y="605755"/>
                    <a:pt x="1616075" y="598488"/>
                  </a:cubicBezTo>
                  <a:cubicBezTo>
                    <a:pt x="1613611" y="594133"/>
                    <a:pt x="1609833" y="589129"/>
                    <a:pt x="1608138" y="587375"/>
                  </a:cubicBezTo>
                  <a:cubicBezTo>
                    <a:pt x="1606306" y="586128"/>
                    <a:pt x="1604245" y="583080"/>
                    <a:pt x="1600200" y="579438"/>
                  </a:cubicBezTo>
                  <a:cubicBezTo>
                    <a:pt x="1595465" y="574740"/>
                    <a:pt x="1591551" y="569298"/>
                    <a:pt x="1589088" y="563563"/>
                  </a:cubicBezTo>
                  <a:cubicBezTo>
                    <a:pt x="1571116" y="546993"/>
                    <a:pt x="1553187" y="538588"/>
                    <a:pt x="1531938" y="522288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lnTo>
                            <a:pt x="1363663" y="465138"/>
                          </a:lnTo>
                          <a:lnTo>
                            <a:pt x="1281113" y="431800"/>
                          </a:lnTo>
                          <a:lnTo>
                            <a:pt x="1238250" y="396875"/>
                          </a:lnTo>
                          <a:lnTo>
                            <a:pt x="1239838" y="376238"/>
                          </a:lnTo>
                          <a:lnTo>
                            <a:pt x="1241425" y="295275"/>
                          </a:lnTo>
                          <a:lnTo>
                            <a:pt x="1217613" y="241300"/>
                          </a:lnTo>
                          <a:lnTo>
                            <a:pt x="1146175" y="180975"/>
                          </a:lnTo>
                          <a:lnTo>
                            <a:pt x="1074738" y="141288"/>
                          </a:lnTo>
                          <a:lnTo>
                            <a:pt x="989013" y="85725"/>
                          </a:lnTo>
                          <a:lnTo>
                            <a:pt x="882650" y="55563"/>
                          </a:lnTo>
                          <a:lnTo>
                            <a:pt x="796925" y="31750"/>
                          </a:lnTo>
                          <a:lnTo>
                            <a:pt x="708025" y="12700"/>
                          </a:lnTo>
                          <a:lnTo>
                            <a:pt x="671513" y="6350"/>
                          </a:lnTo>
                          <a:lnTo>
                            <a:pt x="639763" y="6350"/>
                          </a:lnTo>
                          <a:cubicBezTo>
                            <a:pt x="623361" y="4710"/>
                            <a:pt x="629206" y="4763"/>
                            <a:pt x="622300" y="4763"/>
                          </a:cubicBezTo>
                          <a:lnTo>
                            <a:pt x="612775" y="3175"/>
                          </a:lnTo>
                          <a:lnTo>
                            <a:pt x="588963" y="0"/>
                          </a:lnTo>
                          <a:lnTo>
                            <a:pt x="560388" y="1588"/>
                          </a:lnTo>
                          <a:lnTo>
                            <a:pt x="538163" y="3175"/>
                          </a:lnTo>
                          <a:lnTo>
                            <a:pt x="520700" y="6350"/>
                          </a:lnTo>
                          <a:lnTo>
                            <a:pt x="501650" y="12700"/>
                          </a:lnTo>
                          <a:lnTo>
                            <a:pt x="485775" y="14288"/>
                          </a:lnTo>
                          <a:lnTo>
                            <a:pt x="466725" y="19050"/>
                          </a:lnTo>
                          <a:lnTo>
                            <a:pt x="454025" y="23813"/>
                          </a:lnTo>
                          <a:lnTo>
                            <a:pt x="454025" y="23813"/>
                          </a:lnTo>
                          <a:lnTo>
                            <a:pt x="439738" y="26988"/>
                          </a:lnTo>
                          <a:lnTo>
                            <a:pt x="415925" y="31750"/>
                          </a:lnTo>
                          <a:lnTo>
                            <a:pt x="406400" y="38100"/>
                          </a:lnTo>
                          <a:lnTo>
                            <a:pt x="388938" y="46038"/>
                          </a:lnTo>
                          <a:lnTo>
                            <a:pt x="371475" y="52388"/>
                          </a:lnTo>
                          <a:lnTo>
                            <a:pt x="352425" y="63500"/>
                          </a:lnTo>
                          <a:lnTo>
                            <a:pt x="338138" y="69850"/>
                          </a:lnTo>
                          <a:lnTo>
                            <a:pt x="328613" y="74613"/>
                          </a:lnTo>
                          <a:lnTo>
                            <a:pt x="309563" y="82550"/>
                          </a:lnTo>
                          <a:lnTo>
                            <a:pt x="296863" y="87313"/>
                          </a:lnTo>
                          <a:lnTo>
                            <a:pt x="296863" y="87313"/>
                          </a:lnTo>
                          <a:lnTo>
                            <a:pt x="280988" y="95250"/>
                          </a:lnTo>
                          <a:lnTo>
                            <a:pt x="273050" y="100013"/>
                          </a:lnTo>
                          <a:lnTo>
                            <a:pt x="261938" y="107950"/>
                          </a:lnTo>
                          <a:lnTo>
                            <a:pt x="246063" y="120650"/>
                          </a:lnTo>
                          <a:lnTo>
                            <a:pt x="233363" y="130175"/>
                          </a:lnTo>
                          <a:lnTo>
                            <a:pt x="220663" y="144463"/>
                          </a:lnTo>
                          <a:lnTo>
                            <a:pt x="211138" y="152400"/>
                          </a:lnTo>
                          <a:lnTo>
                            <a:pt x="196850" y="163513"/>
                          </a:lnTo>
                          <a:lnTo>
                            <a:pt x="179388" y="179388"/>
                          </a:lnTo>
                          <a:lnTo>
                            <a:pt x="166688" y="195263"/>
                          </a:lnTo>
                          <a:lnTo>
                            <a:pt x="149225" y="207963"/>
                          </a:lnTo>
                          <a:lnTo>
                            <a:pt x="141288" y="219075"/>
                          </a:lnTo>
                          <a:lnTo>
                            <a:pt x="131763" y="233363"/>
                          </a:lnTo>
                          <a:lnTo>
                            <a:pt x="115888" y="250825"/>
                          </a:lnTo>
                          <a:cubicBezTo>
                            <a:pt x="107643" y="262368"/>
                            <a:pt x="107950" y="257386"/>
                            <a:pt x="107950" y="263525"/>
                          </a:cubicBezTo>
                          <a:lnTo>
                            <a:pt x="98425" y="274638"/>
                          </a:lnTo>
                          <a:lnTo>
                            <a:pt x="88900" y="292100"/>
                          </a:lnTo>
                          <a:lnTo>
                            <a:pt x="76200" y="312738"/>
                          </a:lnTo>
                          <a:lnTo>
                            <a:pt x="66675" y="336550"/>
                          </a:lnTo>
                          <a:lnTo>
                            <a:pt x="60325" y="349250"/>
                          </a:lnTo>
                          <a:lnTo>
                            <a:pt x="53975" y="361950"/>
                          </a:lnTo>
                          <a:lnTo>
                            <a:pt x="49213" y="376238"/>
                          </a:lnTo>
                          <a:lnTo>
                            <a:pt x="36513" y="396875"/>
                          </a:lnTo>
                          <a:lnTo>
                            <a:pt x="28575" y="411163"/>
                          </a:lnTo>
                          <a:lnTo>
                            <a:pt x="19050" y="422275"/>
                          </a:lnTo>
                          <a:cubicBezTo>
                            <a:pt x="12463" y="435448"/>
                            <a:pt x="12700" y="430242"/>
                            <a:pt x="12700" y="436563"/>
                          </a:cubicBezTo>
                          <a:lnTo>
                            <a:pt x="9525" y="442913"/>
                          </a:lnTo>
                          <a:lnTo>
                            <a:pt x="4763" y="466725"/>
                          </a:lnTo>
                          <a:lnTo>
                            <a:pt x="0" y="485775"/>
                          </a:lnTo>
                          <a:lnTo>
                            <a:pt x="0" y="512763"/>
                          </a:lnTo>
                          <a:lnTo>
                            <a:pt x="1588" y="519113"/>
                          </a:lnTo>
                          <a:lnTo>
                            <a:pt x="6350" y="538163"/>
                          </a:lnTo>
                          <a:lnTo>
                            <a:pt x="7938" y="554038"/>
                          </a:lnTo>
                          <a:lnTo>
                            <a:pt x="15875" y="577850"/>
                          </a:lnTo>
                          <a:lnTo>
                            <a:pt x="28575" y="601663"/>
                          </a:lnTo>
                          <a:lnTo>
                            <a:pt x="31750" y="627063"/>
                          </a:lnTo>
                          <a:lnTo>
                            <a:pt x="38100" y="652463"/>
                          </a:lnTo>
                          <a:lnTo>
                            <a:pt x="46038" y="666750"/>
                          </a:lnTo>
                          <a:lnTo>
                            <a:pt x="63500" y="682625"/>
                          </a:lnTo>
                          <a:lnTo>
                            <a:pt x="107950" y="728663"/>
                          </a:lnTo>
                          <a:lnTo>
                            <a:pt x="123825" y="747713"/>
                          </a:lnTo>
                          <a:lnTo>
                            <a:pt x="173038" y="771525"/>
                          </a:lnTo>
                          <a:lnTo>
                            <a:pt x="220663" y="800100"/>
                          </a:lnTo>
                          <a:lnTo>
                            <a:pt x="319088" y="830263"/>
                          </a:lnTo>
                          <a:lnTo>
                            <a:pt x="373063" y="850900"/>
                          </a:lnTo>
                          <a:lnTo>
                            <a:pt x="449263" y="876300"/>
                          </a:lnTo>
                          <a:lnTo>
                            <a:pt x="538163" y="904875"/>
                          </a:lnTo>
                          <a:lnTo>
                            <a:pt x="614363" y="922338"/>
                          </a:lnTo>
                          <a:lnTo>
                            <a:pt x="660400" y="933450"/>
                          </a:lnTo>
                          <a:lnTo>
                            <a:pt x="714375" y="933450"/>
                          </a:lnTo>
                          <a:lnTo>
                            <a:pt x="792163" y="901700"/>
                          </a:lnTo>
                          <a:lnTo>
                            <a:pt x="857250" y="885825"/>
                          </a:lnTo>
                          <a:lnTo>
                            <a:pt x="923925" y="866775"/>
                          </a:lnTo>
                          <a:lnTo>
                            <a:pt x="1001713" y="841375"/>
                          </a:lnTo>
                          <a:lnTo>
                            <a:pt x="1041400" y="822325"/>
                          </a:lnTo>
                          <a:lnTo>
                            <a:pt x="1074738" y="804863"/>
                          </a:lnTo>
                          <a:lnTo>
                            <a:pt x="1114425" y="774700"/>
                          </a:lnTo>
                          <a:lnTo>
                            <a:pt x="1138238" y="730250"/>
                          </a:lnTo>
                          <a:lnTo>
                            <a:pt x="1154113" y="687388"/>
                          </a:lnTo>
                          <a:cubicBezTo>
                            <a:pt x="1159290" y="673580"/>
                            <a:pt x="1156853" y="678732"/>
                            <a:pt x="1160463" y="671513"/>
                          </a:cubicBezTo>
                          <a:lnTo>
                            <a:pt x="1176338" y="638175"/>
                          </a:lnTo>
                          <a:lnTo>
                            <a:pt x="1193800" y="611188"/>
                          </a:lnTo>
                          <a:lnTo>
                            <a:pt x="1209675" y="581025"/>
                          </a:lnTo>
                          <a:lnTo>
                            <a:pt x="1233488" y="563563"/>
                          </a:lnTo>
                          <a:lnTo>
                            <a:pt x="1274763" y="558800"/>
                          </a:lnTo>
                          <a:lnTo>
                            <a:pt x="1289050" y="558800"/>
                          </a:lnTo>
                          <a:lnTo>
                            <a:pt x="1333500" y="561975"/>
                          </a:lnTo>
                          <a:cubicBezTo>
                            <a:pt x="1352954" y="566298"/>
                            <a:pt x="1342909" y="565150"/>
                            <a:pt x="1363663" y="565150"/>
                          </a:cubicBezTo>
                          <a:lnTo>
                            <a:pt x="1387475" y="573088"/>
                          </a:lnTo>
                          <a:cubicBezTo>
                            <a:pt x="1393296" y="574146"/>
                            <a:pt x="1399153" y="575023"/>
                            <a:pt x="1404938" y="576263"/>
                          </a:cubicBezTo>
                          <a:cubicBezTo>
                            <a:pt x="1406574" y="576614"/>
                            <a:pt x="1408037" y="577665"/>
                            <a:pt x="1409700" y="577850"/>
                          </a:cubicBezTo>
                          <a:cubicBezTo>
                            <a:pt x="1412856" y="578201"/>
                            <a:pt x="1416050" y="577850"/>
                            <a:pt x="1419225" y="577850"/>
                          </a:cubicBezTo>
                          <a:lnTo>
                            <a:pt x="1446213" y="587375"/>
                          </a:lnTo>
                          <a:cubicBezTo>
                            <a:pt x="1462050" y="590894"/>
                            <a:pt x="1455621" y="590550"/>
                            <a:pt x="1465263" y="590550"/>
                          </a:cubicBezTo>
                          <a:lnTo>
                            <a:pt x="1485900" y="596900"/>
                          </a:lnTo>
                          <a:lnTo>
                            <a:pt x="1500188" y="600075"/>
                          </a:lnTo>
                          <a:lnTo>
                            <a:pt x="1514475" y="603250"/>
                          </a:lnTo>
                          <a:cubicBezTo>
                            <a:pt x="1519238" y="604308"/>
                            <a:pt x="1524100" y="604990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lnTo>
                            <a:pt x="1555750" y="614363"/>
                          </a:lnTo>
                          <a:lnTo>
                            <a:pt x="1570038" y="615950"/>
                          </a:lnTo>
                          <a:lnTo>
                            <a:pt x="1581150" y="620713"/>
                          </a:lnTo>
                          <a:cubicBezTo>
                            <a:pt x="1596988" y="624232"/>
                            <a:pt x="1590559" y="623888"/>
                            <a:pt x="1600200" y="623888"/>
                          </a:cubicBezTo>
                          <a:lnTo>
                            <a:pt x="1604963" y="627063"/>
                          </a:lnTo>
                          <a:lnTo>
                            <a:pt x="1620838" y="633413"/>
                          </a:lnTo>
                          <a:lnTo>
                            <a:pt x="1620838" y="619125"/>
                          </a:lnTo>
                          <a:lnTo>
                            <a:pt x="1616075" y="598488"/>
                          </a:lnTo>
                          <a:lnTo>
                            <a:pt x="1608138" y="587375"/>
                          </a:lnTo>
                          <a:lnTo>
                            <a:pt x="1600200" y="579438"/>
                          </a:lnTo>
                          <a:lnTo>
                            <a:pt x="1589088" y="563563"/>
                          </a:lnTo>
                          <a:lnTo>
                            <a:pt x="1531938" y="5222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FB3AA1F-2E6B-4FA3-AA61-AF9D0EC70DB1}"/>
                </a:ext>
              </a:extLst>
            </p:cNvPr>
            <p:cNvSpPr/>
            <p:nvPr/>
          </p:nvSpPr>
          <p:spPr>
            <a:xfrm>
              <a:off x="3914775" y="4127500"/>
              <a:ext cx="908050" cy="384175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 fill="none" extrusionOk="0">
                  <a:moveTo>
                    <a:pt x="0" y="371475"/>
                  </a:moveTo>
                  <a:cubicBezTo>
                    <a:pt x="40570" y="375960"/>
                    <a:pt x="55087" y="380161"/>
                    <a:pt x="85725" y="379413"/>
                  </a:cubicBezTo>
                  <a:cubicBezTo>
                    <a:pt x="101057" y="380270"/>
                    <a:pt x="128154" y="380544"/>
                    <a:pt x="133350" y="384175"/>
                  </a:cubicBezTo>
                  <a:cubicBezTo>
                    <a:pt x="155358" y="385299"/>
                    <a:pt x="177459" y="380061"/>
                    <a:pt x="187325" y="379413"/>
                  </a:cubicBezTo>
                  <a:cubicBezTo>
                    <a:pt x="199338" y="370334"/>
                    <a:pt x="209995" y="368563"/>
                    <a:pt x="222250" y="363538"/>
                  </a:cubicBezTo>
                  <a:cubicBezTo>
                    <a:pt x="227580" y="362226"/>
                    <a:pt x="232590" y="357814"/>
                    <a:pt x="234950" y="357188"/>
                  </a:cubicBezTo>
                  <a:cubicBezTo>
                    <a:pt x="245277" y="356824"/>
                    <a:pt x="260010" y="346038"/>
                    <a:pt x="274638" y="341313"/>
                  </a:cubicBezTo>
                  <a:cubicBezTo>
                    <a:pt x="279774" y="338712"/>
                    <a:pt x="288647" y="334999"/>
                    <a:pt x="300038" y="328613"/>
                  </a:cubicBezTo>
                  <a:cubicBezTo>
                    <a:pt x="306927" y="326104"/>
                    <a:pt x="310991" y="320669"/>
                    <a:pt x="315913" y="319088"/>
                  </a:cubicBezTo>
                  <a:cubicBezTo>
                    <a:pt x="322994" y="315839"/>
                    <a:pt x="329346" y="310551"/>
                    <a:pt x="334963" y="307975"/>
                  </a:cubicBezTo>
                  <a:cubicBezTo>
                    <a:pt x="339800" y="304826"/>
                    <a:pt x="345042" y="301693"/>
                    <a:pt x="347663" y="301625"/>
                  </a:cubicBezTo>
                  <a:cubicBezTo>
                    <a:pt x="354577" y="295741"/>
                    <a:pt x="361191" y="292841"/>
                    <a:pt x="365125" y="288925"/>
                  </a:cubicBezTo>
                  <a:cubicBezTo>
                    <a:pt x="392601" y="258873"/>
                    <a:pt x="392711" y="241446"/>
                    <a:pt x="415925" y="215900"/>
                  </a:cubicBezTo>
                  <a:cubicBezTo>
                    <a:pt x="420638" y="210706"/>
                    <a:pt x="431246" y="202504"/>
                    <a:pt x="433388" y="200025"/>
                  </a:cubicBezTo>
                  <a:cubicBezTo>
                    <a:pt x="441426" y="189885"/>
                    <a:pt x="447094" y="179690"/>
                    <a:pt x="454025" y="174625"/>
                  </a:cubicBezTo>
                  <a:cubicBezTo>
                    <a:pt x="461460" y="163775"/>
                    <a:pt x="465412" y="157205"/>
                    <a:pt x="468313" y="152400"/>
                  </a:cubicBezTo>
                  <a:cubicBezTo>
                    <a:pt x="472110" y="152254"/>
                    <a:pt x="483109" y="138784"/>
                    <a:pt x="488950" y="134938"/>
                  </a:cubicBezTo>
                  <a:cubicBezTo>
                    <a:pt x="507016" y="129819"/>
                    <a:pt x="511149" y="127904"/>
                    <a:pt x="527050" y="127000"/>
                  </a:cubicBezTo>
                  <a:cubicBezTo>
                    <a:pt x="530366" y="126460"/>
                    <a:pt x="536728" y="127071"/>
                    <a:pt x="541338" y="125413"/>
                  </a:cubicBezTo>
                  <a:cubicBezTo>
                    <a:pt x="551074" y="129638"/>
                    <a:pt x="586095" y="123510"/>
                    <a:pt x="600075" y="125413"/>
                  </a:cubicBezTo>
                  <a:cubicBezTo>
                    <a:pt x="618922" y="126219"/>
                    <a:pt x="638396" y="124964"/>
                    <a:pt x="650875" y="125413"/>
                  </a:cubicBezTo>
                  <a:cubicBezTo>
                    <a:pt x="660067" y="122426"/>
                    <a:pt x="684124" y="125102"/>
                    <a:pt x="696913" y="123825"/>
                  </a:cubicBezTo>
                  <a:cubicBezTo>
                    <a:pt x="704944" y="121462"/>
                    <a:pt x="740165" y="127221"/>
                    <a:pt x="754063" y="127000"/>
                  </a:cubicBezTo>
                  <a:cubicBezTo>
                    <a:pt x="765153" y="127177"/>
                    <a:pt x="781504" y="132066"/>
                    <a:pt x="792163" y="131763"/>
                  </a:cubicBezTo>
                  <a:cubicBezTo>
                    <a:pt x="798198" y="130815"/>
                    <a:pt x="815231" y="132922"/>
                    <a:pt x="833438" y="131763"/>
                  </a:cubicBezTo>
                  <a:cubicBezTo>
                    <a:pt x="848905" y="133222"/>
                    <a:pt x="862480" y="135836"/>
                    <a:pt x="868363" y="133350"/>
                  </a:cubicBezTo>
                  <a:cubicBezTo>
                    <a:pt x="882993" y="123894"/>
                    <a:pt x="880715" y="119228"/>
                    <a:pt x="893763" y="109538"/>
                  </a:cubicBezTo>
                  <a:cubicBezTo>
                    <a:pt x="896453" y="108075"/>
                    <a:pt x="904325" y="95095"/>
                    <a:pt x="908050" y="90488"/>
                  </a:cubicBezTo>
                  <a:cubicBezTo>
                    <a:pt x="903837" y="85914"/>
                    <a:pt x="899597" y="76018"/>
                    <a:pt x="896938" y="73025"/>
                  </a:cubicBezTo>
                  <a:cubicBezTo>
                    <a:pt x="893719" y="69199"/>
                    <a:pt x="892358" y="67114"/>
                    <a:pt x="889000" y="65088"/>
                  </a:cubicBezTo>
                  <a:cubicBezTo>
                    <a:pt x="823555" y="39842"/>
                    <a:pt x="700986" y="33318"/>
                    <a:pt x="660400" y="14288"/>
                  </a:cubicBezTo>
                  <a:cubicBezTo>
                    <a:pt x="625665" y="14906"/>
                    <a:pt x="598530" y="4584"/>
                    <a:pt x="590550" y="4763"/>
                  </a:cubicBezTo>
                  <a:cubicBezTo>
                    <a:pt x="586475" y="3920"/>
                    <a:pt x="576976" y="756"/>
                    <a:pt x="574675" y="0"/>
                  </a:cubicBezTo>
                  <a:cubicBezTo>
                    <a:pt x="560433" y="-3590"/>
                    <a:pt x="533717" y="1349"/>
                    <a:pt x="527050" y="0"/>
                  </a:cubicBezTo>
                  <a:cubicBezTo>
                    <a:pt x="508684" y="10223"/>
                    <a:pt x="504279" y="9727"/>
                    <a:pt x="484188" y="15875"/>
                  </a:cubicBezTo>
                  <a:cubicBezTo>
                    <a:pt x="474946" y="24845"/>
                    <a:pt x="461908" y="42740"/>
                    <a:pt x="452438" y="55563"/>
                  </a:cubicBezTo>
                  <a:cubicBezTo>
                    <a:pt x="439878" y="98484"/>
                    <a:pt x="434072" y="112574"/>
                    <a:pt x="414338" y="155575"/>
                  </a:cubicBezTo>
                  <a:cubicBezTo>
                    <a:pt x="408376" y="163465"/>
                    <a:pt x="392615" y="191753"/>
                    <a:pt x="384175" y="212725"/>
                  </a:cubicBezTo>
                  <a:cubicBezTo>
                    <a:pt x="357808" y="227493"/>
                    <a:pt x="326938" y="252748"/>
                    <a:pt x="319088" y="255588"/>
                  </a:cubicBezTo>
                  <a:cubicBezTo>
                    <a:pt x="280243" y="262798"/>
                    <a:pt x="247320" y="281433"/>
                    <a:pt x="198438" y="304800"/>
                  </a:cubicBezTo>
                  <a:cubicBezTo>
                    <a:pt x="163777" y="314738"/>
                    <a:pt x="18120" y="349888"/>
                    <a:pt x="0" y="371475"/>
                  </a:cubicBezTo>
                  <a:close/>
                </a:path>
                <a:path w="908050" h="384175" stroke="0" extrusionOk="0">
                  <a:moveTo>
                    <a:pt x="0" y="371475"/>
                  </a:moveTo>
                  <a:cubicBezTo>
                    <a:pt x="13604" y="376688"/>
                    <a:pt x="63328" y="370081"/>
                    <a:pt x="85725" y="379413"/>
                  </a:cubicBezTo>
                  <a:cubicBezTo>
                    <a:pt x="98336" y="380829"/>
                    <a:pt x="119298" y="386481"/>
                    <a:pt x="133350" y="384175"/>
                  </a:cubicBezTo>
                  <a:cubicBezTo>
                    <a:pt x="157458" y="384854"/>
                    <a:pt x="163983" y="383477"/>
                    <a:pt x="187325" y="379413"/>
                  </a:cubicBezTo>
                  <a:cubicBezTo>
                    <a:pt x="202837" y="374822"/>
                    <a:pt x="217804" y="363695"/>
                    <a:pt x="222250" y="363538"/>
                  </a:cubicBezTo>
                  <a:cubicBezTo>
                    <a:pt x="226090" y="361626"/>
                    <a:pt x="231018" y="358181"/>
                    <a:pt x="234950" y="357188"/>
                  </a:cubicBezTo>
                  <a:cubicBezTo>
                    <a:pt x="240500" y="357829"/>
                    <a:pt x="268601" y="339599"/>
                    <a:pt x="274638" y="341313"/>
                  </a:cubicBezTo>
                  <a:cubicBezTo>
                    <a:pt x="285410" y="333965"/>
                    <a:pt x="288272" y="335937"/>
                    <a:pt x="300038" y="328613"/>
                  </a:cubicBezTo>
                  <a:cubicBezTo>
                    <a:pt x="302124" y="327675"/>
                    <a:pt x="310253" y="320576"/>
                    <a:pt x="315913" y="319088"/>
                  </a:cubicBezTo>
                  <a:cubicBezTo>
                    <a:pt x="321793" y="314761"/>
                    <a:pt x="326816" y="312461"/>
                    <a:pt x="334963" y="307975"/>
                  </a:cubicBezTo>
                  <a:cubicBezTo>
                    <a:pt x="340168" y="306246"/>
                    <a:pt x="343966" y="304516"/>
                    <a:pt x="347663" y="301625"/>
                  </a:cubicBezTo>
                  <a:cubicBezTo>
                    <a:pt x="355236" y="294055"/>
                    <a:pt x="356655" y="293174"/>
                    <a:pt x="365125" y="288925"/>
                  </a:cubicBezTo>
                  <a:cubicBezTo>
                    <a:pt x="381164" y="253479"/>
                    <a:pt x="392099" y="244655"/>
                    <a:pt x="415925" y="215900"/>
                  </a:cubicBezTo>
                  <a:cubicBezTo>
                    <a:pt x="424522" y="210837"/>
                    <a:pt x="431377" y="204057"/>
                    <a:pt x="433388" y="200025"/>
                  </a:cubicBezTo>
                  <a:cubicBezTo>
                    <a:pt x="435662" y="197241"/>
                    <a:pt x="444180" y="183122"/>
                    <a:pt x="454025" y="174625"/>
                  </a:cubicBezTo>
                  <a:cubicBezTo>
                    <a:pt x="458981" y="162532"/>
                    <a:pt x="464153" y="157188"/>
                    <a:pt x="468313" y="152400"/>
                  </a:cubicBezTo>
                  <a:cubicBezTo>
                    <a:pt x="472593" y="150746"/>
                    <a:pt x="481605" y="140749"/>
                    <a:pt x="488950" y="134938"/>
                  </a:cubicBezTo>
                  <a:cubicBezTo>
                    <a:pt x="506185" y="130111"/>
                    <a:pt x="511594" y="130246"/>
                    <a:pt x="527050" y="127000"/>
                  </a:cubicBezTo>
                  <a:cubicBezTo>
                    <a:pt x="528952" y="125688"/>
                    <a:pt x="540047" y="126852"/>
                    <a:pt x="541338" y="125413"/>
                  </a:cubicBezTo>
                  <a:cubicBezTo>
                    <a:pt x="564521" y="128269"/>
                    <a:pt x="591535" y="127021"/>
                    <a:pt x="600075" y="125413"/>
                  </a:cubicBezTo>
                  <a:cubicBezTo>
                    <a:pt x="609939" y="129183"/>
                    <a:pt x="634950" y="124866"/>
                    <a:pt x="650875" y="125413"/>
                  </a:cubicBezTo>
                  <a:cubicBezTo>
                    <a:pt x="666181" y="124915"/>
                    <a:pt x="681099" y="121387"/>
                    <a:pt x="696913" y="123825"/>
                  </a:cubicBezTo>
                  <a:cubicBezTo>
                    <a:pt x="710727" y="120194"/>
                    <a:pt x="729376" y="123719"/>
                    <a:pt x="754063" y="127000"/>
                  </a:cubicBezTo>
                  <a:cubicBezTo>
                    <a:pt x="767771" y="128352"/>
                    <a:pt x="787232" y="133218"/>
                    <a:pt x="792163" y="131763"/>
                  </a:cubicBezTo>
                  <a:cubicBezTo>
                    <a:pt x="796474" y="134306"/>
                    <a:pt x="823261" y="130481"/>
                    <a:pt x="833438" y="131763"/>
                  </a:cubicBezTo>
                  <a:cubicBezTo>
                    <a:pt x="837987" y="132489"/>
                    <a:pt x="856895" y="130814"/>
                    <a:pt x="868363" y="133350"/>
                  </a:cubicBezTo>
                  <a:cubicBezTo>
                    <a:pt x="874614" y="128327"/>
                    <a:pt x="890865" y="112029"/>
                    <a:pt x="893763" y="109538"/>
                  </a:cubicBezTo>
                  <a:cubicBezTo>
                    <a:pt x="900350" y="102496"/>
                    <a:pt x="902608" y="94548"/>
                    <a:pt x="908050" y="90488"/>
                  </a:cubicBezTo>
                  <a:cubicBezTo>
                    <a:pt x="904446" y="81975"/>
                    <a:pt x="899354" y="77159"/>
                    <a:pt x="896938" y="73025"/>
                  </a:cubicBezTo>
                  <a:cubicBezTo>
                    <a:pt x="895028" y="70793"/>
                    <a:pt x="890880" y="66933"/>
                    <a:pt x="889000" y="65088"/>
                  </a:cubicBezTo>
                  <a:cubicBezTo>
                    <a:pt x="840322" y="42373"/>
                    <a:pt x="736012" y="45881"/>
                    <a:pt x="660400" y="14288"/>
                  </a:cubicBezTo>
                  <a:cubicBezTo>
                    <a:pt x="633118" y="16099"/>
                    <a:pt x="600763" y="2285"/>
                    <a:pt x="590550" y="4763"/>
                  </a:cubicBezTo>
                  <a:cubicBezTo>
                    <a:pt x="586447" y="2490"/>
                    <a:pt x="579374" y="1157"/>
                    <a:pt x="574675" y="0"/>
                  </a:cubicBezTo>
                  <a:cubicBezTo>
                    <a:pt x="564922" y="-2012"/>
                    <a:pt x="537553" y="3816"/>
                    <a:pt x="527050" y="0"/>
                  </a:cubicBezTo>
                  <a:cubicBezTo>
                    <a:pt x="511171" y="3227"/>
                    <a:pt x="504428" y="11473"/>
                    <a:pt x="484188" y="15875"/>
                  </a:cubicBezTo>
                  <a:cubicBezTo>
                    <a:pt x="474933" y="32146"/>
                    <a:pt x="456842" y="51268"/>
                    <a:pt x="452438" y="55563"/>
                  </a:cubicBezTo>
                  <a:cubicBezTo>
                    <a:pt x="439244" y="91032"/>
                    <a:pt x="413741" y="141532"/>
                    <a:pt x="414338" y="155575"/>
                  </a:cubicBezTo>
                  <a:cubicBezTo>
                    <a:pt x="415588" y="165632"/>
                    <a:pt x="393819" y="195479"/>
                    <a:pt x="384175" y="212725"/>
                  </a:cubicBezTo>
                  <a:cubicBezTo>
                    <a:pt x="362994" y="229126"/>
                    <a:pt x="334526" y="244632"/>
                    <a:pt x="319088" y="255588"/>
                  </a:cubicBezTo>
                  <a:cubicBezTo>
                    <a:pt x="279189" y="261048"/>
                    <a:pt x="241854" y="282682"/>
                    <a:pt x="198438" y="304800"/>
                  </a:cubicBezTo>
                  <a:cubicBezTo>
                    <a:pt x="174760" y="331570"/>
                    <a:pt x="29871" y="373204"/>
                    <a:pt x="0" y="3714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>
                          <a:moveTo>
                            <a:pt x="0" y="371475"/>
                          </a:moveTo>
                          <a:lnTo>
                            <a:pt x="85725" y="379413"/>
                          </a:lnTo>
                          <a:lnTo>
                            <a:pt x="133350" y="384175"/>
                          </a:lnTo>
                          <a:lnTo>
                            <a:pt x="187325" y="379413"/>
                          </a:lnTo>
                          <a:lnTo>
                            <a:pt x="222250" y="363538"/>
                          </a:lnTo>
                          <a:lnTo>
                            <a:pt x="234950" y="357188"/>
                          </a:lnTo>
                          <a:lnTo>
                            <a:pt x="274638" y="341313"/>
                          </a:lnTo>
                          <a:lnTo>
                            <a:pt x="300038" y="328613"/>
                          </a:lnTo>
                          <a:lnTo>
                            <a:pt x="315913" y="319088"/>
                          </a:lnTo>
                          <a:lnTo>
                            <a:pt x="334963" y="307975"/>
                          </a:lnTo>
                          <a:lnTo>
                            <a:pt x="347663" y="301625"/>
                          </a:lnTo>
                          <a:lnTo>
                            <a:pt x="365125" y="288925"/>
                          </a:lnTo>
                          <a:lnTo>
                            <a:pt x="415925" y="215900"/>
                          </a:lnTo>
                          <a:lnTo>
                            <a:pt x="433388" y="200025"/>
                          </a:lnTo>
                          <a:lnTo>
                            <a:pt x="454025" y="174625"/>
                          </a:lnTo>
                          <a:lnTo>
                            <a:pt x="468313" y="152400"/>
                          </a:lnTo>
                          <a:lnTo>
                            <a:pt x="488950" y="134938"/>
                          </a:lnTo>
                          <a:lnTo>
                            <a:pt x="527050" y="127000"/>
                          </a:lnTo>
                          <a:lnTo>
                            <a:pt x="541338" y="125413"/>
                          </a:lnTo>
                          <a:lnTo>
                            <a:pt x="600075" y="125413"/>
                          </a:lnTo>
                          <a:lnTo>
                            <a:pt x="650875" y="125413"/>
                          </a:lnTo>
                          <a:lnTo>
                            <a:pt x="696913" y="123825"/>
                          </a:lnTo>
                          <a:lnTo>
                            <a:pt x="754063" y="127000"/>
                          </a:lnTo>
                          <a:lnTo>
                            <a:pt x="792163" y="131763"/>
                          </a:lnTo>
                          <a:lnTo>
                            <a:pt x="833438" y="131763"/>
                          </a:lnTo>
                          <a:lnTo>
                            <a:pt x="868363" y="133350"/>
                          </a:lnTo>
                          <a:lnTo>
                            <a:pt x="893763" y="109538"/>
                          </a:lnTo>
                          <a:lnTo>
                            <a:pt x="908050" y="90488"/>
                          </a:lnTo>
                          <a:lnTo>
                            <a:pt x="896938" y="73025"/>
                          </a:lnTo>
                          <a:lnTo>
                            <a:pt x="889000" y="65088"/>
                          </a:lnTo>
                          <a:lnTo>
                            <a:pt x="660400" y="14288"/>
                          </a:lnTo>
                          <a:lnTo>
                            <a:pt x="590550" y="4763"/>
                          </a:lnTo>
                          <a:lnTo>
                            <a:pt x="574675" y="0"/>
                          </a:lnTo>
                          <a:lnTo>
                            <a:pt x="527050" y="0"/>
                          </a:lnTo>
                          <a:lnTo>
                            <a:pt x="484188" y="15875"/>
                          </a:lnTo>
                          <a:lnTo>
                            <a:pt x="452438" y="55563"/>
                          </a:lnTo>
                          <a:lnTo>
                            <a:pt x="414338" y="155575"/>
                          </a:lnTo>
                          <a:lnTo>
                            <a:pt x="384175" y="212725"/>
                          </a:lnTo>
                          <a:lnTo>
                            <a:pt x="319088" y="255588"/>
                          </a:lnTo>
                          <a:lnTo>
                            <a:pt x="198438" y="304800"/>
                          </a:lnTo>
                          <a:lnTo>
                            <a:pt x="0" y="3714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1338B00-CE97-4161-832C-75CE448CC55C}"/>
                </a:ext>
              </a:extLst>
            </p:cNvPr>
            <p:cNvSpPr/>
            <p:nvPr/>
          </p:nvSpPr>
          <p:spPr>
            <a:xfrm>
              <a:off x="3248025" y="4318000"/>
              <a:ext cx="1566863" cy="1785938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 fill="none" extrusionOk="0">
                  <a:moveTo>
                    <a:pt x="1517650" y="0"/>
                  </a:moveTo>
                  <a:cubicBezTo>
                    <a:pt x="1460920" y="62299"/>
                    <a:pt x="1436542" y="48491"/>
                    <a:pt x="1379538" y="115888"/>
                  </a:cubicBezTo>
                  <a:cubicBezTo>
                    <a:pt x="1359721" y="139571"/>
                    <a:pt x="1294205" y="201097"/>
                    <a:pt x="1227138" y="238125"/>
                  </a:cubicBezTo>
                  <a:cubicBezTo>
                    <a:pt x="1207619" y="260088"/>
                    <a:pt x="1150926" y="286888"/>
                    <a:pt x="1109663" y="336550"/>
                  </a:cubicBezTo>
                  <a:cubicBezTo>
                    <a:pt x="1059498" y="380969"/>
                    <a:pt x="1022698" y="388376"/>
                    <a:pt x="996950" y="414338"/>
                  </a:cubicBezTo>
                  <a:cubicBezTo>
                    <a:pt x="974269" y="424427"/>
                    <a:pt x="967209" y="433405"/>
                    <a:pt x="952500" y="439738"/>
                  </a:cubicBezTo>
                  <a:cubicBezTo>
                    <a:pt x="936535" y="442141"/>
                    <a:pt x="899843" y="447625"/>
                    <a:pt x="879475" y="444500"/>
                  </a:cubicBezTo>
                  <a:cubicBezTo>
                    <a:pt x="852638" y="443522"/>
                    <a:pt x="831241" y="446846"/>
                    <a:pt x="815975" y="441325"/>
                  </a:cubicBezTo>
                  <a:cubicBezTo>
                    <a:pt x="796213" y="435983"/>
                    <a:pt x="763901" y="436303"/>
                    <a:pt x="757238" y="436563"/>
                  </a:cubicBezTo>
                  <a:cubicBezTo>
                    <a:pt x="742828" y="434565"/>
                    <a:pt x="712978" y="433610"/>
                    <a:pt x="706438" y="434975"/>
                  </a:cubicBezTo>
                  <a:cubicBezTo>
                    <a:pt x="688531" y="437867"/>
                    <a:pt x="679137" y="437174"/>
                    <a:pt x="657225" y="434975"/>
                  </a:cubicBezTo>
                  <a:cubicBezTo>
                    <a:pt x="638782" y="436228"/>
                    <a:pt x="619391" y="440824"/>
                    <a:pt x="612775" y="441325"/>
                  </a:cubicBezTo>
                  <a:cubicBezTo>
                    <a:pt x="603411" y="440757"/>
                    <a:pt x="580261" y="444601"/>
                    <a:pt x="569913" y="449263"/>
                  </a:cubicBezTo>
                  <a:cubicBezTo>
                    <a:pt x="556573" y="457925"/>
                    <a:pt x="528177" y="462730"/>
                    <a:pt x="519113" y="465138"/>
                  </a:cubicBezTo>
                  <a:cubicBezTo>
                    <a:pt x="502447" y="472533"/>
                    <a:pt x="468173" y="491097"/>
                    <a:pt x="458788" y="488950"/>
                  </a:cubicBezTo>
                  <a:cubicBezTo>
                    <a:pt x="444081" y="488491"/>
                    <a:pt x="390123" y="523963"/>
                    <a:pt x="376238" y="536575"/>
                  </a:cubicBezTo>
                  <a:cubicBezTo>
                    <a:pt x="345876" y="547447"/>
                    <a:pt x="321121" y="577722"/>
                    <a:pt x="292100" y="595313"/>
                  </a:cubicBezTo>
                  <a:cubicBezTo>
                    <a:pt x="263995" y="619040"/>
                    <a:pt x="254786" y="629513"/>
                    <a:pt x="234950" y="647700"/>
                  </a:cubicBezTo>
                  <a:cubicBezTo>
                    <a:pt x="231569" y="652612"/>
                    <a:pt x="217869" y="658788"/>
                    <a:pt x="209550" y="666750"/>
                  </a:cubicBezTo>
                  <a:cubicBezTo>
                    <a:pt x="204249" y="675436"/>
                    <a:pt x="182003" y="691601"/>
                    <a:pt x="165100" y="698500"/>
                  </a:cubicBezTo>
                  <a:cubicBezTo>
                    <a:pt x="137869" y="719474"/>
                    <a:pt x="110836" y="750988"/>
                    <a:pt x="103188" y="769938"/>
                  </a:cubicBezTo>
                  <a:cubicBezTo>
                    <a:pt x="85643" y="801310"/>
                    <a:pt x="78030" y="818750"/>
                    <a:pt x="52388" y="860425"/>
                  </a:cubicBezTo>
                  <a:cubicBezTo>
                    <a:pt x="47798" y="898656"/>
                    <a:pt x="30470" y="915684"/>
                    <a:pt x="25400" y="960438"/>
                  </a:cubicBezTo>
                  <a:cubicBezTo>
                    <a:pt x="27507" y="988418"/>
                    <a:pt x="2052" y="1057628"/>
                    <a:pt x="0" y="1100138"/>
                  </a:cubicBezTo>
                  <a:cubicBezTo>
                    <a:pt x="1214" y="1107890"/>
                    <a:pt x="6376" y="1140379"/>
                    <a:pt x="6350" y="1158875"/>
                  </a:cubicBezTo>
                  <a:cubicBezTo>
                    <a:pt x="10271" y="1184490"/>
                    <a:pt x="4978" y="1222830"/>
                    <a:pt x="0" y="1235075"/>
                  </a:cubicBezTo>
                  <a:cubicBezTo>
                    <a:pt x="-1631" y="1259017"/>
                    <a:pt x="10875" y="1276162"/>
                    <a:pt x="15875" y="1316038"/>
                  </a:cubicBezTo>
                  <a:cubicBezTo>
                    <a:pt x="21831" y="1322444"/>
                    <a:pt x="24234" y="1352491"/>
                    <a:pt x="31750" y="1365250"/>
                  </a:cubicBezTo>
                  <a:cubicBezTo>
                    <a:pt x="41803" y="1386695"/>
                    <a:pt x="47822" y="1397786"/>
                    <a:pt x="50800" y="1414463"/>
                  </a:cubicBezTo>
                  <a:cubicBezTo>
                    <a:pt x="59800" y="1426630"/>
                    <a:pt x="63975" y="1462039"/>
                    <a:pt x="68263" y="1482725"/>
                  </a:cubicBezTo>
                  <a:cubicBezTo>
                    <a:pt x="86397" y="1504805"/>
                    <a:pt x="91478" y="1525983"/>
                    <a:pt x="107950" y="1541463"/>
                  </a:cubicBezTo>
                  <a:cubicBezTo>
                    <a:pt x="133123" y="1546141"/>
                    <a:pt x="186793" y="1601332"/>
                    <a:pt x="220663" y="1647825"/>
                  </a:cubicBezTo>
                  <a:cubicBezTo>
                    <a:pt x="234709" y="1661295"/>
                    <a:pt x="305444" y="1700646"/>
                    <a:pt x="327025" y="1719263"/>
                  </a:cubicBezTo>
                  <a:cubicBezTo>
                    <a:pt x="355084" y="1718809"/>
                    <a:pt x="431554" y="1765225"/>
                    <a:pt x="452438" y="1765300"/>
                  </a:cubicBezTo>
                  <a:cubicBezTo>
                    <a:pt x="524820" y="1771655"/>
                    <a:pt x="554198" y="1782684"/>
                    <a:pt x="596900" y="1785938"/>
                  </a:cubicBezTo>
                  <a:cubicBezTo>
                    <a:pt x="607141" y="1780705"/>
                    <a:pt x="637913" y="1786919"/>
                    <a:pt x="655638" y="1781175"/>
                  </a:cubicBezTo>
                  <a:cubicBezTo>
                    <a:pt x="758788" y="1754833"/>
                    <a:pt x="770192" y="1727021"/>
                    <a:pt x="863600" y="1709738"/>
                  </a:cubicBezTo>
                  <a:cubicBezTo>
                    <a:pt x="904345" y="1699499"/>
                    <a:pt x="1014061" y="1618621"/>
                    <a:pt x="1076325" y="1597025"/>
                  </a:cubicBezTo>
                  <a:cubicBezTo>
                    <a:pt x="1098964" y="1588474"/>
                    <a:pt x="1159502" y="1497166"/>
                    <a:pt x="1189038" y="1484313"/>
                  </a:cubicBezTo>
                  <a:cubicBezTo>
                    <a:pt x="1198498" y="1470876"/>
                    <a:pt x="1237997" y="1423941"/>
                    <a:pt x="1282700" y="1395413"/>
                  </a:cubicBezTo>
                  <a:cubicBezTo>
                    <a:pt x="1311400" y="1344105"/>
                    <a:pt x="1333751" y="1331758"/>
                    <a:pt x="1354138" y="1282700"/>
                  </a:cubicBezTo>
                  <a:cubicBezTo>
                    <a:pt x="1375060" y="1245066"/>
                    <a:pt x="1375853" y="1222047"/>
                    <a:pt x="1395413" y="1173163"/>
                  </a:cubicBezTo>
                  <a:cubicBezTo>
                    <a:pt x="1384614" y="1100922"/>
                    <a:pt x="1408389" y="1021789"/>
                    <a:pt x="1400175" y="1001713"/>
                  </a:cubicBezTo>
                  <a:cubicBezTo>
                    <a:pt x="1398884" y="942116"/>
                    <a:pt x="1374724" y="858849"/>
                    <a:pt x="1362075" y="841375"/>
                  </a:cubicBezTo>
                  <a:cubicBezTo>
                    <a:pt x="1361134" y="821920"/>
                    <a:pt x="1332328" y="788441"/>
                    <a:pt x="1314450" y="754063"/>
                  </a:cubicBezTo>
                  <a:cubicBezTo>
                    <a:pt x="1268633" y="718073"/>
                    <a:pt x="1256786" y="704183"/>
                    <a:pt x="1228725" y="657225"/>
                  </a:cubicBezTo>
                  <a:cubicBezTo>
                    <a:pt x="1222800" y="632799"/>
                    <a:pt x="1208169" y="598192"/>
                    <a:pt x="1195388" y="581025"/>
                  </a:cubicBezTo>
                  <a:cubicBezTo>
                    <a:pt x="1202411" y="558779"/>
                    <a:pt x="1197672" y="530416"/>
                    <a:pt x="1196975" y="501650"/>
                  </a:cubicBezTo>
                  <a:cubicBezTo>
                    <a:pt x="1214216" y="465752"/>
                    <a:pt x="1210815" y="449897"/>
                    <a:pt x="1225550" y="407988"/>
                  </a:cubicBezTo>
                  <a:cubicBezTo>
                    <a:pt x="1237803" y="379475"/>
                    <a:pt x="1275863" y="360939"/>
                    <a:pt x="1300163" y="322263"/>
                  </a:cubicBezTo>
                  <a:cubicBezTo>
                    <a:pt x="1384872" y="268938"/>
                    <a:pt x="1469852" y="205759"/>
                    <a:pt x="1566863" y="93663"/>
                  </a:cubicBezTo>
                  <a:cubicBezTo>
                    <a:pt x="1550407" y="72187"/>
                    <a:pt x="1542019" y="53428"/>
                    <a:pt x="1533525" y="47625"/>
                  </a:cubicBezTo>
                  <a:cubicBezTo>
                    <a:pt x="1532074" y="35775"/>
                    <a:pt x="1525855" y="18619"/>
                    <a:pt x="1517650" y="0"/>
                  </a:cubicBezTo>
                  <a:close/>
                </a:path>
                <a:path w="1566863" h="1785938" stroke="0" extrusionOk="0">
                  <a:moveTo>
                    <a:pt x="1517650" y="0"/>
                  </a:moveTo>
                  <a:cubicBezTo>
                    <a:pt x="1486512" y="12033"/>
                    <a:pt x="1442839" y="61551"/>
                    <a:pt x="1379538" y="115888"/>
                  </a:cubicBezTo>
                  <a:cubicBezTo>
                    <a:pt x="1304407" y="155434"/>
                    <a:pt x="1291209" y="205866"/>
                    <a:pt x="1227138" y="238125"/>
                  </a:cubicBezTo>
                  <a:cubicBezTo>
                    <a:pt x="1192925" y="260547"/>
                    <a:pt x="1136687" y="325735"/>
                    <a:pt x="1109663" y="336550"/>
                  </a:cubicBezTo>
                  <a:cubicBezTo>
                    <a:pt x="1058151" y="371580"/>
                    <a:pt x="1033108" y="381215"/>
                    <a:pt x="996950" y="414338"/>
                  </a:cubicBezTo>
                  <a:cubicBezTo>
                    <a:pt x="980281" y="424307"/>
                    <a:pt x="972596" y="429789"/>
                    <a:pt x="952500" y="439738"/>
                  </a:cubicBezTo>
                  <a:cubicBezTo>
                    <a:pt x="916027" y="439800"/>
                    <a:pt x="914428" y="446905"/>
                    <a:pt x="879475" y="444500"/>
                  </a:cubicBezTo>
                  <a:cubicBezTo>
                    <a:pt x="863872" y="442444"/>
                    <a:pt x="822690" y="444116"/>
                    <a:pt x="815975" y="441325"/>
                  </a:cubicBezTo>
                  <a:cubicBezTo>
                    <a:pt x="796345" y="443373"/>
                    <a:pt x="774531" y="438316"/>
                    <a:pt x="757238" y="436563"/>
                  </a:cubicBezTo>
                  <a:cubicBezTo>
                    <a:pt x="739468" y="436588"/>
                    <a:pt x="727683" y="439582"/>
                    <a:pt x="706438" y="434975"/>
                  </a:cubicBezTo>
                  <a:cubicBezTo>
                    <a:pt x="694146" y="438584"/>
                    <a:pt x="670360" y="438744"/>
                    <a:pt x="657225" y="434975"/>
                  </a:cubicBezTo>
                  <a:cubicBezTo>
                    <a:pt x="651996" y="432173"/>
                    <a:pt x="629871" y="442851"/>
                    <a:pt x="612775" y="441325"/>
                  </a:cubicBezTo>
                  <a:cubicBezTo>
                    <a:pt x="602428" y="441033"/>
                    <a:pt x="581633" y="444828"/>
                    <a:pt x="569913" y="449263"/>
                  </a:cubicBezTo>
                  <a:cubicBezTo>
                    <a:pt x="557929" y="452054"/>
                    <a:pt x="526475" y="466910"/>
                    <a:pt x="519113" y="465138"/>
                  </a:cubicBezTo>
                  <a:cubicBezTo>
                    <a:pt x="495826" y="476767"/>
                    <a:pt x="481585" y="479716"/>
                    <a:pt x="458788" y="488950"/>
                  </a:cubicBezTo>
                  <a:cubicBezTo>
                    <a:pt x="433454" y="494092"/>
                    <a:pt x="398747" y="515732"/>
                    <a:pt x="376238" y="536575"/>
                  </a:cubicBezTo>
                  <a:cubicBezTo>
                    <a:pt x="354379" y="562672"/>
                    <a:pt x="302195" y="590152"/>
                    <a:pt x="292100" y="595313"/>
                  </a:cubicBezTo>
                  <a:cubicBezTo>
                    <a:pt x="277282" y="607462"/>
                    <a:pt x="237993" y="637099"/>
                    <a:pt x="234950" y="647700"/>
                  </a:cubicBezTo>
                  <a:cubicBezTo>
                    <a:pt x="228751" y="654484"/>
                    <a:pt x="222263" y="659911"/>
                    <a:pt x="209550" y="666750"/>
                  </a:cubicBezTo>
                  <a:cubicBezTo>
                    <a:pt x="191374" y="678127"/>
                    <a:pt x="180837" y="682223"/>
                    <a:pt x="165100" y="698500"/>
                  </a:cubicBezTo>
                  <a:cubicBezTo>
                    <a:pt x="141565" y="714116"/>
                    <a:pt x="116280" y="762560"/>
                    <a:pt x="103188" y="769938"/>
                  </a:cubicBezTo>
                  <a:cubicBezTo>
                    <a:pt x="94607" y="798851"/>
                    <a:pt x="63353" y="840665"/>
                    <a:pt x="52388" y="860425"/>
                  </a:cubicBezTo>
                  <a:cubicBezTo>
                    <a:pt x="40384" y="891921"/>
                    <a:pt x="35891" y="923625"/>
                    <a:pt x="25400" y="960438"/>
                  </a:cubicBezTo>
                  <a:cubicBezTo>
                    <a:pt x="6245" y="1022278"/>
                    <a:pt x="18866" y="1039646"/>
                    <a:pt x="0" y="1100138"/>
                  </a:cubicBezTo>
                  <a:cubicBezTo>
                    <a:pt x="4279" y="1109940"/>
                    <a:pt x="197" y="1131798"/>
                    <a:pt x="6350" y="1158875"/>
                  </a:cubicBezTo>
                  <a:cubicBezTo>
                    <a:pt x="5984" y="1173231"/>
                    <a:pt x="-2964" y="1223788"/>
                    <a:pt x="0" y="1235075"/>
                  </a:cubicBezTo>
                  <a:cubicBezTo>
                    <a:pt x="6485" y="1274948"/>
                    <a:pt x="7145" y="1304692"/>
                    <a:pt x="15875" y="1316038"/>
                  </a:cubicBezTo>
                  <a:cubicBezTo>
                    <a:pt x="22870" y="1332004"/>
                    <a:pt x="28777" y="1341309"/>
                    <a:pt x="31750" y="1365250"/>
                  </a:cubicBezTo>
                  <a:cubicBezTo>
                    <a:pt x="33848" y="1370500"/>
                    <a:pt x="44610" y="1410356"/>
                    <a:pt x="50800" y="1414463"/>
                  </a:cubicBezTo>
                  <a:cubicBezTo>
                    <a:pt x="55685" y="1425640"/>
                    <a:pt x="67127" y="1464379"/>
                    <a:pt x="68263" y="1482725"/>
                  </a:cubicBezTo>
                  <a:cubicBezTo>
                    <a:pt x="85852" y="1513544"/>
                    <a:pt x="95289" y="1520351"/>
                    <a:pt x="107950" y="1541463"/>
                  </a:cubicBezTo>
                  <a:cubicBezTo>
                    <a:pt x="132931" y="1576612"/>
                    <a:pt x="184418" y="1619648"/>
                    <a:pt x="220663" y="1647825"/>
                  </a:cubicBezTo>
                  <a:cubicBezTo>
                    <a:pt x="263609" y="1671483"/>
                    <a:pt x="290450" y="1683557"/>
                    <a:pt x="327025" y="1719263"/>
                  </a:cubicBezTo>
                  <a:cubicBezTo>
                    <a:pt x="376230" y="1740035"/>
                    <a:pt x="389619" y="1754669"/>
                    <a:pt x="452438" y="1765300"/>
                  </a:cubicBezTo>
                  <a:cubicBezTo>
                    <a:pt x="480241" y="1780615"/>
                    <a:pt x="550226" y="1784632"/>
                    <a:pt x="596900" y="1785938"/>
                  </a:cubicBezTo>
                  <a:cubicBezTo>
                    <a:pt x="608496" y="1784234"/>
                    <a:pt x="636109" y="1780931"/>
                    <a:pt x="655638" y="1781175"/>
                  </a:cubicBezTo>
                  <a:cubicBezTo>
                    <a:pt x="722441" y="1757720"/>
                    <a:pt x="814735" y="1737764"/>
                    <a:pt x="863600" y="1709738"/>
                  </a:cubicBezTo>
                  <a:cubicBezTo>
                    <a:pt x="934624" y="1694237"/>
                    <a:pt x="1012722" y="1645503"/>
                    <a:pt x="1076325" y="1597025"/>
                  </a:cubicBezTo>
                  <a:cubicBezTo>
                    <a:pt x="1134228" y="1555851"/>
                    <a:pt x="1128769" y="1531859"/>
                    <a:pt x="1189038" y="1484313"/>
                  </a:cubicBezTo>
                  <a:cubicBezTo>
                    <a:pt x="1207735" y="1456432"/>
                    <a:pt x="1261977" y="1407924"/>
                    <a:pt x="1282700" y="1395413"/>
                  </a:cubicBezTo>
                  <a:cubicBezTo>
                    <a:pt x="1296196" y="1374064"/>
                    <a:pt x="1344880" y="1315349"/>
                    <a:pt x="1354138" y="1282700"/>
                  </a:cubicBezTo>
                  <a:cubicBezTo>
                    <a:pt x="1367319" y="1266591"/>
                    <a:pt x="1377655" y="1209609"/>
                    <a:pt x="1395413" y="1173163"/>
                  </a:cubicBezTo>
                  <a:cubicBezTo>
                    <a:pt x="1396116" y="1150737"/>
                    <a:pt x="1393445" y="1019073"/>
                    <a:pt x="1400175" y="1001713"/>
                  </a:cubicBezTo>
                  <a:cubicBezTo>
                    <a:pt x="1376438" y="955989"/>
                    <a:pt x="1367702" y="871958"/>
                    <a:pt x="1362075" y="841375"/>
                  </a:cubicBezTo>
                  <a:cubicBezTo>
                    <a:pt x="1336498" y="804289"/>
                    <a:pt x="1322888" y="768798"/>
                    <a:pt x="1314450" y="754063"/>
                  </a:cubicBezTo>
                  <a:cubicBezTo>
                    <a:pt x="1290316" y="715043"/>
                    <a:pt x="1242006" y="678883"/>
                    <a:pt x="1228725" y="657225"/>
                  </a:cubicBezTo>
                  <a:cubicBezTo>
                    <a:pt x="1217149" y="624266"/>
                    <a:pt x="1211691" y="610728"/>
                    <a:pt x="1195388" y="581025"/>
                  </a:cubicBezTo>
                  <a:cubicBezTo>
                    <a:pt x="1201860" y="544305"/>
                    <a:pt x="1191108" y="529288"/>
                    <a:pt x="1196975" y="501650"/>
                  </a:cubicBezTo>
                  <a:cubicBezTo>
                    <a:pt x="1214606" y="463215"/>
                    <a:pt x="1219800" y="439891"/>
                    <a:pt x="1225550" y="407988"/>
                  </a:cubicBezTo>
                  <a:cubicBezTo>
                    <a:pt x="1236419" y="389709"/>
                    <a:pt x="1275437" y="337805"/>
                    <a:pt x="1300163" y="322263"/>
                  </a:cubicBezTo>
                  <a:cubicBezTo>
                    <a:pt x="1359852" y="294414"/>
                    <a:pt x="1458483" y="147874"/>
                    <a:pt x="1566863" y="93663"/>
                  </a:cubicBezTo>
                  <a:cubicBezTo>
                    <a:pt x="1560833" y="80176"/>
                    <a:pt x="1541414" y="63281"/>
                    <a:pt x="1533525" y="47625"/>
                  </a:cubicBezTo>
                  <a:cubicBezTo>
                    <a:pt x="1523494" y="28841"/>
                    <a:pt x="1519944" y="6431"/>
                    <a:pt x="1517650" y="0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>
                          <a:moveTo>
                            <a:pt x="1517650" y="0"/>
                          </a:moveTo>
                          <a:lnTo>
                            <a:pt x="1379538" y="115888"/>
                          </a:lnTo>
                          <a:lnTo>
                            <a:pt x="1227138" y="238125"/>
                          </a:lnTo>
                          <a:lnTo>
                            <a:pt x="1109663" y="336550"/>
                          </a:lnTo>
                          <a:lnTo>
                            <a:pt x="996950" y="414338"/>
                          </a:lnTo>
                          <a:lnTo>
                            <a:pt x="952500" y="439738"/>
                          </a:lnTo>
                          <a:lnTo>
                            <a:pt x="879475" y="444500"/>
                          </a:lnTo>
                          <a:lnTo>
                            <a:pt x="815975" y="441325"/>
                          </a:lnTo>
                          <a:lnTo>
                            <a:pt x="757238" y="436563"/>
                          </a:lnTo>
                          <a:lnTo>
                            <a:pt x="706438" y="434975"/>
                          </a:lnTo>
                          <a:lnTo>
                            <a:pt x="657225" y="434975"/>
                          </a:lnTo>
                          <a:lnTo>
                            <a:pt x="612775" y="441325"/>
                          </a:lnTo>
                          <a:lnTo>
                            <a:pt x="569913" y="449263"/>
                          </a:lnTo>
                          <a:lnTo>
                            <a:pt x="519113" y="465138"/>
                          </a:lnTo>
                          <a:lnTo>
                            <a:pt x="458788" y="488950"/>
                          </a:lnTo>
                          <a:lnTo>
                            <a:pt x="376238" y="536575"/>
                          </a:lnTo>
                          <a:lnTo>
                            <a:pt x="292100" y="595313"/>
                          </a:lnTo>
                          <a:lnTo>
                            <a:pt x="234950" y="647700"/>
                          </a:lnTo>
                          <a:lnTo>
                            <a:pt x="209550" y="666750"/>
                          </a:lnTo>
                          <a:lnTo>
                            <a:pt x="165100" y="698500"/>
                          </a:lnTo>
                          <a:lnTo>
                            <a:pt x="103188" y="769938"/>
                          </a:lnTo>
                          <a:lnTo>
                            <a:pt x="52388" y="860425"/>
                          </a:lnTo>
                          <a:lnTo>
                            <a:pt x="25400" y="960438"/>
                          </a:lnTo>
                          <a:lnTo>
                            <a:pt x="0" y="1100138"/>
                          </a:lnTo>
                          <a:lnTo>
                            <a:pt x="6350" y="1158875"/>
                          </a:lnTo>
                          <a:lnTo>
                            <a:pt x="0" y="1235075"/>
                          </a:lnTo>
                          <a:lnTo>
                            <a:pt x="15875" y="1316038"/>
                          </a:lnTo>
                          <a:lnTo>
                            <a:pt x="31750" y="1365250"/>
                          </a:lnTo>
                          <a:lnTo>
                            <a:pt x="50800" y="1414463"/>
                          </a:lnTo>
                          <a:lnTo>
                            <a:pt x="68263" y="1482725"/>
                          </a:lnTo>
                          <a:lnTo>
                            <a:pt x="107950" y="1541463"/>
                          </a:lnTo>
                          <a:lnTo>
                            <a:pt x="220663" y="1647825"/>
                          </a:lnTo>
                          <a:lnTo>
                            <a:pt x="327025" y="1719263"/>
                          </a:lnTo>
                          <a:lnTo>
                            <a:pt x="452438" y="1765300"/>
                          </a:lnTo>
                          <a:lnTo>
                            <a:pt x="596900" y="1785938"/>
                          </a:lnTo>
                          <a:lnTo>
                            <a:pt x="655638" y="1781175"/>
                          </a:lnTo>
                          <a:lnTo>
                            <a:pt x="863600" y="1709738"/>
                          </a:lnTo>
                          <a:lnTo>
                            <a:pt x="1076325" y="1597025"/>
                          </a:lnTo>
                          <a:lnTo>
                            <a:pt x="1189038" y="1484313"/>
                          </a:lnTo>
                          <a:lnTo>
                            <a:pt x="1282700" y="1395413"/>
                          </a:lnTo>
                          <a:lnTo>
                            <a:pt x="1354138" y="1282700"/>
                          </a:lnTo>
                          <a:lnTo>
                            <a:pt x="1395413" y="1173163"/>
                          </a:lnTo>
                          <a:lnTo>
                            <a:pt x="1400175" y="1001713"/>
                          </a:lnTo>
                          <a:lnTo>
                            <a:pt x="1362075" y="841375"/>
                          </a:lnTo>
                          <a:lnTo>
                            <a:pt x="1314450" y="754063"/>
                          </a:lnTo>
                          <a:lnTo>
                            <a:pt x="1228725" y="657225"/>
                          </a:lnTo>
                          <a:lnTo>
                            <a:pt x="1195388" y="581025"/>
                          </a:lnTo>
                          <a:lnTo>
                            <a:pt x="1196975" y="501650"/>
                          </a:lnTo>
                          <a:lnTo>
                            <a:pt x="1225550" y="407988"/>
                          </a:lnTo>
                          <a:lnTo>
                            <a:pt x="1300163" y="322263"/>
                          </a:lnTo>
                          <a:lnTo>
                            <a:pt x="1566863" y="93663"/>
                          </a:lnTo>
                          <a:lnTo>
                            <a:pt x="1533525" y="47625"/>
                          </a:lnTo>
                          <a:lnTo>
                            <a:pt x="151765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E0E9606-2305-4AFD-8020-513966F6F3D6}"/>
                </a:ext>
              </a:extLst>
            </p:cNvPr>
            <p:cNvSpPr/>
            <p:nvPr/>
          </p:nvSpPr>
          <p:spPr>
            <a:xfrm>
              <a:off x="5267325" y="4133850"/>
              <a:ext cx="868363" cy="600075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 fill="none" extrusionOk="0">
                  <a:moveTo>
                    <a:pt x="0" y="68263"/>
                  </a:moveTo>
                  <a:cubicBezTo>
                    <a:pt x="119429" y="67821"/>
                    <a:pt x="136290" y="80116"/>
                    <a:pt x="238125" y="106363"/>
                  </a:cubicBezTo>
                  <a:cubicBezTo>
                    <a:pt x="276284" y="104385"/>
                    <a:pt x="312340" y="89780"/>
                    <a:pt x="349250" y="80963"/>
                  </a:cubicBezTo>
                  <a:cubicBezTo>
                    <a:pt x="366741" y="73910"/>
                    <a:pt x="378038" y="60545"/>
                    <a:pt x="392113" y="49213"/>
                  </a:cubicBezTo>
                  <a:cubicBezTo>
                    <a:pt x="428057" y="38752"/>
                    <a:pt x="444628" y="20758"/>
                    <a:pt x="476250" y="15875"/>
                  </a:cubicBezTo>
                  <a:cubicBezTo>
                    <a:pt x="495100" y="7433"/>
                    <a:pt x="504392" y="7843"/>
                    <a:pt x="515938" y="0"/>
                  </a:cubicBezTo>
                  <a:cubicBezTo>
                    <a:pt x="556177" y="8690"/>
                    <a:pt x="584131" y="10098"/>
                    <a:pt x="622300" y="19050"/>
                  </a:cubicBezTo>
                  <a:cubicBezTo>
                    <a:pt x="648590" y="36769"/>
                    <a:pt x="674149" y="45912"/>
                    <a:pt x="706438" y="49213"/>
                  </a:cubicBezTo>
                  <a:cubicBezTo>
                    <a:pt x="744200" y="89219"/>
                    <a:pt x="797222" y="113114"/>
                    <a:pt x="814388" y="130175"/>
                  </a:cubicBezTo>
                  <a:cubicBezTo>
                    <a:pt x="817089" y="149398"/>
                    <a:pt x="846871" y="178647"/>
                    <a:pt x="860425" y="219075"/>
                  </a:cubicBezTo>
                  <a:cubicBezTo>
                    <a:pt x="863791" y="238635"/>
                    <a:pt x="859594" y="329990"/>
                    <a:pt x="868363" y="352425"/>
                  </a:cubicBezTo>
                  <a:cubicBezTo>
                    <a:pt x="866069" y="371880"/>
                    <a:pt x="862514" y="387588"/>
                    <a:pt x="865188" y="393700"/>
                  </a:cubicBezTo>
                  <a:cubicBezTo>
                    <a:pt x="865426" y="401889"/>
                    <a:pt x="851225" y="448292"/>
                    <a:pt x="847725" y="454025"/>
                  </a:cubicBezTo>
                  <a:cubicBezTo>
                    <a:pt x="839284" y="463270"/>
                    <a:pt x="839684" y="478338"/>
                    <a:pt x="825500" y="498475"/>
                  </a:cubicBezTo>
                  <a:cubicBezTo>
                    <a:pt x="817229" y="503617"/>
                    <a:pt x="803906" y="520738"/>
                    <a:pt x="790575" y="527050"/>
                  </a:cubicBezTo>
                  <a:cubicBezTo>
                    <a:pt x="782387" y="530829"/>
                    <a:pt x="766999" y="549648"/>
                    <a:pt x="752475" y="555625"/>
                  </a:cubicBezTo>
                  <a:cubicBezTo>
                    <a:pt x="737516" y="568948"/>
                    <a:pt x="730546" y="567498"/>
                    <a:pt x="709613" y="581025"/>
                  </a:cubicBezTo>
                  <a:cubicBezTo>
                    <a:pt x="699782" y="582775"/>
                    <a:pt x="681036" y="593451"/>
                    <a:pt x="674688" y="592138"/>
                  </a:cubicBezTo>
                  <a:cubicBezTo>
                    <a:pt x="664881" y="596933"/>
                    <a:pt x="620717" y="595490"/>
                    <a:pt x="614363" y="600075"/>
                  </a:cubicBezTo>
                  <a:cubicBezTo>
                    <a:pt x="606197" y="602635"/>
                    <a:pt x="589016" y="601101"/>
                    <a:pt x="579438" y="598488"/>
                  </a:cubicBezTo>
                  <a:cubicBezTo>
                    <a:pt x="575310" y="598888"/>
                    <a:pt x="567303" y="598069"/>
                    <a:pt x="560388" y="598488"/>
                  </a:cubicBezTo>
                  <a:cubicBezTo>
                    <a:pt x="557191" y="595865"/>
                    <a:pt x="538329" y="594678"/>
                    <a:pt x="525463" y="590550"/>
                  </a:cubicBezTo>
                  <a:cubicBezTo>
                    <a:pt x="515531" y="590303"/>
                    <a:pt x="508520" y="588303"/>
                    <a:pt x="504825" y="587375"/>
                  </a:cubicBezTo>
                  <a:cubicBezTo>
                    <a:pt x="500865" y="586216"/>
                    <a:pt x="491113" y="581270"/>
                    <a:pt x="487363" y="579438"/>
                  </a:cubicBezTo>
                  <a:cubicBezTo>
                    <a:pt x="481953" y="579166"/>
                    <a:pt x="478287" y="575792"/>
                    <a:pt x="471488" y="574675"/>
                  </a:cubicBezTo>
                  <a:cubicBezTo>
                    <a:pt x="469792" y="574193"/>
                    <a:pt x="459614" y="572675"/>
                    <a:pt x="457200" y="573088"/>
                  </a:cubicBezTo>
                  <a:cubicBezTo>
                    <a:pt x="456886" y="570944"/>
                    <a:pt x="455710" y="569812"/>
                    <a:pt x="455613" y="568325"/>
                  </a:cubicBezTo>
                  <a:cubicBezTo>
                    <a:pt x="449799" y="567538"/>
                    <a:pt x="445051" y="564702"/>
                    <a:pt x="439738" y="563563"/>
                  </a:cubicBezTo>
                  <a:cubicBezTo>
                    <a:pt x="438793" y="562923"/>
                    <a:pt x="435458" y="562547"/>
                    <a:pt x="434975" y="561975"/>
                  </a:cubicBezTo>
                  <a:cubicBezTo>
                    <a:pt x="431604" y="560718"/>
                    <a:pt x="426044" y="560032"/>
                    <a:pt x="417513" y="557213"/>
                  </a:cubicBezTo>
                  <a:cubicBezTo>
                    <a:pt x="416308" y="557015"/>
                    <a:pt x="414264" y="555985"/>
                    <a:pt x="412750" y="555625"/>
                  </a:cubicBezTo>
                  <a:cubicBezTo>
                    <a:pt x="408699" y="553678"/>
                    <a:pt x="405848" y="549860"/>
                    <a:pt x="403225" y="549275"/>
                  </a:cubicBezTo>
                  <a:cubicBezTo>
                    <a:pt x="401278" y="546915"/>
                    <a:pt x="393637" y="545765"/>
                    <a:pt x="390525" y="542925"/>
                  </a:cubicBezTo>
                  <a:cubicBezTo>
                    <a:pt x="386889" y="538570"/>
                    <a:pt x="381939" y="534833"/>
                    <a:pt x="377825" y="533400"/>
                  </a:cubicBezTo>
                  <a:cubicBezTo>
                    <a:pt x="373196" y="527854"/>
                    <a:pt x="371658" y="525125"/>
                    <a:pt x="368300" y="520700"/>
                  </a:cubicBezTo>
                  <a:cubicBezTo>
                    <a:pt x="352275" y="508087"/>
                    <a:pt x="360476" y="510780"/>
                    <a:pt x="350838" y="509588"/>
                  </a:cubicBezTo>
                  <a:cubicBezTo>
                    <a:pt x="349966" y="509094"/>
                    <a:pt x="348868" y="507497"/>
                    <a:pt x="347663" y="506413"/>
                  </a:cubicBezTo>
                  <a:cubicBezTo>
                    <a:pt x="344932" y="504768"/>
                    <a:pt x="335046" y="499632"/>
                    <a:pt x="331788" y="495300"/>
                  </a:cubicBezTo>
                  <a:cubicBezTo>
                    <a:pt x="326155" y="492569"/>
                    <a:pt x="316449" y="487045"/>
                    <a:pt x="312738" y="485775"/>
                  </a:cubicBezTo>
                  <a:cubicBezTo>
                    <a:pt x="309082" y="479739"/>
                    <a:pt x="308584" y="478055"/>
                    <a:pt x="303213" y="473075"/>
                  </a:cubicBezTo>
                  <a:cubicBezTo>
                    <a:pt x="296467" y="467100"/>
                    <a:pt x="289419" y="441756"/>
                    <a:pt x="285750" y="427038"/>
                  </a:cubicBezTo>
                  <a:cubicBezTo>
                    <a:pt x="276223" y="416015"/>
                    <a:pt x="273170" y="376106"/>
                    <a:pt x="261938" y="358775"/>
                  </a:cubicBezTo>
                  <a:cubicBezTo>
                    <a:pt x="262254" y="333979"/>
                    <a:pt x="256032" y="313294"/>
                    <a:pt x="252413" y="303213"/>
                  </a:cubicBezTo>
                  <a:cubicBezTo>
                    <a:pt x="249803" y="289611"/>
                    <a:pt x="247443" y="276633"/>
                    <a:pt x="247650" y="271463"/>
                  </a:cubicBezTo>
                  <a:cubicBezTo>
                    <a:pt x="242251" y="267366"/>
                    <a:pt x="231402" y="248393"/>
                    <a:pt x="223838" y="242888"/>
                  </a:cubicBezTo>
                  <a:cubicBezTo>
                    <a:pt x="218472" y="240111"/>
                    <a:pt x="215181" y="238739"/>
                    <a:pt x="211138" y="234950"/>
                  </a:cubicBezTo>
                  <a:cubicBezTo>
                    <a:pt x="182301" y="227176"/>
                    <a:pt x="167959" y="207855"/>
                    <a:pt x="142875" y="201613"/>
                  </a:cubicBezTo>
                  <a:cubicBezTo>
                    <a:pt x="120187" y="193841"/>
                    <a:pt x="104678" y="184002"/>
                    <a:pt x="96838" y="182563"/>
                  </a:cubicBezTo>
                  <a:cubicBezTo>
                    <a:pt x="79064" y="179909"/>
                    <a:pt x="85384" y="179341"/>
                    <a:pt x="77788" y="179388"/>
                  </a:cubicBezTo>
                  <a:cubicBezTo>
                    <a:pt x="67811" y="176413"/>
                    <a:pt x="53926" y="172959"/>
                    <a:pt x="41275" y="173038"/>
                  </a:cubicBezTo>
                  <a:cubicBezTo>
                    <a:pt x="28711" y="139848"/>
                    <a:pt x="153" y="84683"/>
                    <a:pt x="0" y="68263"/>
                  </a:cubicBezTo>
                  <a:close/>
                </a:path>
                <a:path w="868363" h="600075" stroke="0" extrusionOk="0">
                  <a:moveTo>
                    <a:pt x="0" y="68263"/>
                  </a:moveTo>
                  <a:cubicBezTo>
                    <a:pt x="109273" y="64964"/>
                    <a:pt x="120088" y="97544"/>
                    <a:pt x="238125" y="106363"/>
                  </a:cubicBezTo>
                  <a:cubicBezTo>
                    <a:pt x="259202" y="98021"/>
                    <a:pt x="328381" y="94462"/>
                    <a:pt x="349250" y="80963"/>
                  </a:cubicBezTo>
                  <a:cubicBezTo>
                    <a:pt x="361016" y="67980"/>
                    <a:pt x="377580" y="61431"/>
                    <a:pt x="392113" y="49213"/>
                  </a:cubicBezTo>
                  <a:cubicBezTo>
                    <a:pt x="420738" y="42441"/>
                    <a:pt x="446721" y="25331"/>
                    <a:pt x="476250" y="15875"/>
                  </a:cubicBezTo>
                  <a:cubicBezTo>
                    <a:pt x="487132" y="13423"/>
                    <a:pt x="512175" y="2642"/>
                    <a:pt x="515938" y="0"/>
                  </a:cubicBezTo>
                  <a:cubicBezTo>
                    <a:pt x="544555" y="1719"/>
                    <a:pt x="573982" y="1601"/>
                    <a:pt x="622300" y="19050"/>
                  </a:cubicBezTo>
                  <a:cubicBezTo>
                    <a:pt x="642440" y="22828"/>
                    <a:pt x="668138" y="28943"/>
                    <a:pt x="706438" y="49213"/>
                  </a:cubicBezTo>
                  <a:cubicBezTo>
                    <a:pt x="747047" y="76355"/>
                    <a:pt x="801540" y="115084"/>
                    <a:pt x="814388" y="130175"/>
                  </a:cubicBezTo>
                  <a:cubicBezTo>
                    <a:pt x="825222" y="170286"/>
                    <a:pt x="852261" y="210593"/>
                    <a:pt x="860425" y="219075"/>
                  </a:cubicBezTo>
                  <a:cubicBezTo>
                    <a:pt x="871757" y="259507"/>
                    <a:pt x="861685" y="332326"/>
                    <a:pt x="868363" y="352425"/>
                  </a:cubicBezTo>
                  <a:cubicBezTo>
                    <a:pt x="864746" y="370073"/>
                    <a:pt x="868206" y="378133"/>
                    <a:pt x="865188" y="393700"/>
                  </a:cubicBezTo>
                  <a:cubicBezTo>
                    <a:pt x="862556" y="412445"/>
                    <a:pt x="852690" y="431194"/>
                    <a:pt x="847725" y="454025"/>
                  </a:cubicBezTo>
                  <a:cubicBezTo>
                    <a:pt x="847991" y="460697"/>
                    <a:pt x="826932" y="491445"/>
                    <a:pt x="825500" y="498475"/>
                  </a:cubicBezTo>
                  <a:cubicBezTo>
                    <a:pt x="820931" y="501937"/>
                    <a:pt x="793710" y="519607"/>
                    <a:pt x="790575" y="527050"/>
                  </a:cubicBezTo>
                  <a:cubicBezTo>
                    <a:pt x="780947" y="531829"/>
                    <a:pt x="761582" y="554060"/>
                    <a:pt x="752475" y="555625"/>
                  </a:cubicBezTo>
                  <a:cubicBezTo>
                    <a:pt x="731971" y="566269"/>
                    <a:pt x="727446" y="570767"/>
                    <a:pt x="709613" y="581025"/>
                  </a:cubicBezTo>
                  <a:cubicBezTo>
                    <a:pt x="704006" y="584420"/>
                    <a:pt x="690437" y="586759"/>
                    <a:pt x="674688" y="592138"/>
                  </a:cubicBezTo>
                  <a:cubicBezTo>
                    <a:pt x="645503" y="594960"/>
                    <a:pt x="624590" y="598622"/>
                    <a:pt x="614363" y="600075"/>
                  </a:cubicBezTo>
                  <a:cubicBezTo>
                    <a:pt x="600877" y="599554"/>
                    <a:pt x="585530" y="599323"/>
                    <a:pt x="579438" y="598488"/>
                  </a:cubicBezTo>
                  <a:cubicBezTo>
                    <a:pt x="570215" y="597055"/>
                    <a:pt x="568273" y="597265"/>
                    <a:pt x="560388" y="598488"/>
                  </a:cubicBezTo>
                  <a:cubicBezTo>
                    <a:pt x="546357" y="597331"/>
                    <a:pt x="533953" y="595618"/>
                    <a:pt x="525463" y="590550"/>
                  </a:cubicBezTo>
                  <a:cubicBezTo>
                    <a:pt x="515184" y="590447"/>
                    <a:pt x="508813" y="587874"/>
                    <a:pt x="504825" y="587375"/>
                  </a:cubicBezTo>
                  <a:cubicBezTo>
                    <a:pt x="502982" y="586258"/>
                    <a:pt x="491657" y="580662"/>
                    <a:pt x="487363" y="579438"/>
                  </a:cubicBezTo>
                  <a:cubicBezTo>
                    <a:pt x="484566" y="577274"/>
                    <a:pt x="476780" y="576653"/>
                    <a:pt x="471488" y="574675"/>
                  </a:cubicBezTo>
                  <a:cubicBezTo>
                    <a:pt x="467974" y="574882"/>
                    <a:pt x="459061" y="573739"/>
                    <a:pt x="457200" y="573088"/>
                  </a:cubicBezTo>
                  <a:cubicBezTo>
                    <a:pt x="456239" y="570951"/>
                    <a:pt x="455781" y="569553"/>
                    <a:pt x="455613" y="568325"/>
                  </a:cubicBezTo>
                  <a:cubicBezTo>
                    <a:pt x="452772" y="567237"/>
                    <a:pt x="447443" y="565881"/>
                    <a:pt x="439738" y="563563"/>
                  </a:cubicBezTo>
                  <a:cubicBezTo>
                    <a:pt x="437778" y="562800"/>
                    <a:pt x="435773" y="562494"/>
                    <a:pt x="434975" y="561975"/>
                  </a:cubicBezTo>
                  <a:cubicBezTo>
                    <a:pt x="432019" y="561309"/>
                    <a:pt x="423236" y="558559"/>
                    <a:pt x="417513" y="557213"/>
                  </a:cubicBezTo>
                  <a:cubicBezTo>
                    <a:pt x="416525" y="556510"/>
                    <a:pt x="414929" y="556017"/>
                    <a:pt x="412750" y="555625"/>
                  </a:cubicBezTo>
                  <a:cubicBezTo>
                    <a:pt x="411772" y="554668"/>
                    <a:pt x="407443" y="551495"/>
                    <a:pt x="403225" y="549275"/>
                  </a:cubicBezTo>
                  <a:cubicBezTo>
                    <a:pt x="400295" y="547079"/>
                    <a:pt x="393672" y="543621"/>
                    <a:pt x="390525" y="542925"/>
                  </a:cubicBezTo>
                  <a:cubicBezTo>
                    <a:pt x="386880" y="541707"/>
                    <a:pt x="382327" y="536703"/>
                    <a:pt x="377825" y="533400"/>
                  </a:cubicBezTo>
                  <a:cubicBezTo>
                    <a:pt x="373125" y="528888"/>
                    <a:pt x="371567" y="527153"/>
                    <a:pt x="368300" y="520700"/>
                  </a:cubicBezTo>
                  <a:cubicBezTo>
                    <a:pt x="352715" y="508614"/>
                    <a:pt x="360904" y="510172"/>
                    <a:pt x="350838" y="509588"/>
                  </a:cubicBezTo>
                  <a:cubicBezTo>
                    <a:pt x="350570" y="509136"/>
                    <a:pt x="347956" y="507100"/>
                    <a:pt x="347663" y="506413"/>
                  </a:cubicBezTo>
                  <a:cubicBezTo>
                    <a:pt x="340326" y="500070"/>
                    <a:pt x="336603" y="497955"/>
                    <a:pt x="331788" y="495300"/>
                  </a:cubicBezTo>
                  <a:cubicBezTo>
                    <a:pt x="324857" y="491663"/>
                    <a:pt x="321623" y="491259"/>
                    <a:pt x="312738" y="485775"/>
                  </a:cubicBezTo>
                  <a:cubicBezTo>
                    <a:pt x="310893" y="482133"/>
                    <a:pt x="307298" y="478944"/>
                    <a:pt x="303213" y="473075"/>
                  </a:cubicBezTo>
                  <a:cubicBezTo>
                    <a:pt x="297291" y="456438"/>
                    <a:pt x="290737" y="449473"/>
                    <a:pt x="285750" y="427038"/>
                  </a:cubicBezTo>
                  <a:cubicBezTo>
                    <a:pt x="271102" y="404675"/>
                    <a:pt x="267502" y="373202"/>
                    <a:pt x="261938" y="358775"/>
                  </a:cubicBezTo>
                  <a:cubicBezTo>
                    <a:pt x="253321" y="338248"/>
                    <a:pt x="257719" y="314800"/>
                    <a:pt x="252413" y="303213"/>
                  </a:cubicBezTo>
                  <a:cubicBezTo>
                    <a:pt x="250137" y="291062"/>
                    <a:pt x="251487" y="285739"/>
                    <a:pt x="247650" y="271463"/>
                  </a:cubicBezTo>
                  <a:cubicBezTo>
                    <a:pt x="241703" y="263304"/>
                    <a:pt x="229954" y="252432"/>
                    <a:pt x="223838" y="242888"/>
                  </a:cubicBezTo>
                  <a:cubicBezTo>
                    <a:pt x="222258" y="240947"/>
                    <a:pt x="214174" y="237934"/>
                    <a:pt x="211138" y="234950"/>
                  </a:cubicBezTo>
                  <a:cubicBezTo>
                    <a:pt x="182056" y="226194"/>
                    <a:pt x="148380" y="208613"/>
                    <a:pt x="142875" y="201613"/>
                  </a:cubicBezTo>
                  <a:cubicBezTo>
                    <a:pt x="137684" y="200061"/>
                    <a:pt x="102710" y="187259"/>
                    <a:pt x="96838" y="182563"/>
                  </a:cubicBezTo>
                  <a:cubicBezTo>
                    <a:pt x="78076" y="179536"/>
                    <a:pt x="84737" y="180022"/>
                    <a:pt x="77788" y="179388"/>
                  </a:cubicBezTo>
                  <a:cubicBezTo>
                    <a:pt x="64100" y="179812"/>
                    <a:pt x="55961" y="176410"/>
                    <a:pt x="41275" y="173038"/>
                  </a:cubicBezTo>
                  <a:cubicBezTo>
                    <a:pt x="18788" y="130403"/>
                    <a:pt x="20443" y="96896"/>
                    <a:pt x="0" y="68263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>
                          <a:moveTo>
                            <a:pt x="0" y="68263"/>
                          </a:moveTo>
                          <a:lnTo>
                            <a:pt x="238125" y="106363"/>
                          </a:lnTo>
                          <a:lnTo>
                            <a:pt x="349250" y="80963"/>
                          </a:lnTo>
                          <a:lnTo>
                            <a:pt x="392113" y="49213"/>
                          </a:lnTo>
                          <a:lnTo>
                            <a:pt x="476250" y="15875"/>
                          </a:lnTo>
                          <a:lnTo>
                            <a:pt x="515938" y="0"/>
                          </a:lnTo>
                          <a:lnTo>
                            <a:pt x="622300" y="19050"/>
                          </a:lnTo>
                          <a:lnTo>
                            <a:pt x="706438" y="49213"/>
                          </a:lnTo>
                          <a:lnTo>
                            <a:pt x="814388" y="130175"/>
                          </a:lnTo>
                          <a:lnTo>
                            <a:pt x="860425" y="219075"/>
                          </a:lnTo>
                          <a:lnTo>
                            <a:pt x="868363" y="352425"/>
                          </a:lnTo>
                          <a:lnTo>
                            <a:pt x="865188" y="393700"/>
                          </a:lnTo>
                          <a:lnTo>
                            <a:pt x="847725" y="454025"/>
                          </a:lnTo>
                          <a:lnTo>
                            <a:pt x="825500" y="498475"/>
                          </a:lnTo>
                          <a:lnTo>
                            <a:pt x="790575" y="527050"/>
                          </a:lnTo>
                          <a:lnTo>
                            <a:pt x="752475" y="555625"/>
                          </a:lnTo>
                          <a:lnTo>
                            <a:pt x="709613" y="581025"/>
                          </a:lnTo>
                          <a:lnTo>
                            <a:pt x="674688" y="592138"/>
                          </a:lnTo>
                          <a:lnTo>
                            <a:pt x="614363" y="600075"/>
                          </a:lnTo>
                          <a:lnTo>
                            <a:pt x="579438" y="598488"/>
                          </a:lnTo>
                          <a:lnTo>
                            <a:pt x="560388" y="598488"/>
                          </a:lnTo>
                          <a:lnTo>
                            <a:pt x="525463" y="590550"/>
                          </a:lnTo>
                          <a:lnTo>
                            <a:pt x="504825" y="587375"/>
                          </a:lnTo>
                          <a:lnTo>
                            <a:pt x="487363" y="579438"/>
                          </a:lnTo>
                          <a:lnTo>
                            <a:pt x="471488" y="574675"/>
                          </a:lnTo>
                          <a:lnTo>
                            <a:pt x="457200" y="573088"/>
                          </a:lnTo>
                          <a:lnTo>
                            <a:pt x="455613" y="568325"/>
                          </a:lnTo>
                          <a:lnTo>
                            <a:pt x="439738" y="563563"/>
                          </a:lnTo>
                          <a:lnTo>
                            <a:pt x="434975" y="561975"/>
                          </a:lnTo>
                          <a:lnTo>
                            <a:pt x="417513" y="557213"/>
                          </a:lnTo>
                          <a:lnTo>
                            <a:pt x="412750" y="555625"/>
                          </a:lnTo>
                          <a:lnTo>
                            <a:pt x="403225" y="549275"/>
                          </a:lnTo>
                          <a:lnTo>
                            <a:pt x="390525" y="542925"/>
                          </a:lnTo>
                          <a:lnTo>
                            <a:pt x="377825" y="533400"/>
                          </a:lnTo>
                          <a:lnTo>
                            <a:pt x="368300" y="520700"/>
                          </a:lnTo>
                          <a:cubicBezTo>
                            <a:pt x="353178" y="508938"/>
                            <a:pt x="360046" y="509588"/>
                            <a:pt x="350838" y="509588"/>
                          </a:cubicBezTo>
                          <a:lnTo>
                            <a:pt x="347663" y="506413"/>
                          </a:lnTo>
                          <a:lnTo>
                            <a:pt x="331788" y="495300"/>
                          </a:lnTo>
                          <a:lnTo>
                            <a:pt x="312738" y="485775"/>
                          </a:lnTo>
                          <a:lnTo>
                            <a:pt x="303213" y="473075"/>
                          </a:lnTo>
                          <a:lnTo>
                            <a:pt x="285750" y="427038"/>
                          </a:lnTo>
                          <a:lnTo>
                            <a:pt x="261938" y="358775"/>
                          </a:lnTo>
                          <a:lnTo>
                            <a:pt x="252413" y="303213"/>
                          </a:lnTo>
                          <a:lnTo>
                            <a:pt x="247650" y="271463"/>
                          </a:lnTo>
                          <a:lnTo>
                            <a:pt x="223838" y="242888"/>
                          </a:lnTo>
                          <a:lnTo>
                            <a:pt x="211138" y="234950"/>
                          </a:lnTo>
                          <a:lnTo>
                            <a:pt x="142875" y="201613"/>
                          </a:lnTo>
                          <a:lnTo>
                            <a:pt x="96838" y="182563"/>
                          </a:lnTo>
                          <a:cubicBezTo>
                            <a:pt x="78855" y="179293"/>
                            <a:pt x="85291" y="179388"/>
                            <a:pt x="77788" y="179388"/>
                          </a:cubicBezTo>
                          <a:lnTo>
                            <a:pt x="41275" y="173038"/>
                          </a:lnTo>
                          <a:lnTo>
                            <a:pt x="0" y="68263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A0760DD-2179-4484-93D2-76F7B211A07C}"/>
                </a:ext>
              </a:extLst>
            </p:cNvPr>
            <p:cNvSpPr/>
            <p:nvPr/>
          </p:nvSpPr>
          <p:spPr>
            <a:xfrm>
              <a:off x="4660900" y="3823129"/>
              <a:ext cx="307975" cy="388937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 fill="none" extrusionOk="0">
                  <a:moveTo>
                    <a:pt x="39688" y="15875"/>
                  </a:moveTo>
                  <a:cubicBezTo>
                    <a:pt x="68711" y="16462"/>
                    <a:pt x="101248" y="4119"/>
                    <a:pt x="133350" y="0"/>
                  </a:cubicBezTo>
                  <a:cubicBezTo>
                    <a:pt x="151700" y="2226"/>
                    <a:pt x="171373" y="-792"/>
                    <a:pt x="204788" y="3175"/>
                  </a:cubicBezTo>
                  <a:cubicBezTo>
                    <a:pt x="226354" y="14193"/>
                    <a:pt x="249695" y="40008"/>
                    <a:pt x="276225" y="47625"/>
                  </a:cubicBezTo>
                  <a:cubicBezTo>
                    <a:pt x="277559" y="68445"/>
                    <a:pt x="296465" y="95003"/>
                    <a:pt x="303213" y="133350"/>
                  </a:cubicBezTo>
                  <a:cubicBezTo>
                    <a:pt x="300986" y="159064"/>
                    <a:pt x="299640" y="182963"/>
                    <a:pt x="301625" y="203200"/>
                  </a:cubicBezTo>
                  <a:cubicBezTo>
                    <a:pt x="300942" y="223510"/>
                    <a:pt x="306946" y="233182"/>
                    <a:pt x="307975" y="249237"/>
                  </a:cubicBezTo>
                  <a:cubicBezTo>
                    <a:pt x="302604" y="273243"/>
                    <a:pt x="296723" y="291789"/>
                    <a:pt x="293688" y="301625"/>
                  </a:cubicBezTo>
                  <a:cubicBezTo>
                    <a:pt x="283504" y="313327"/>
                    <a:pt x="273852" y="325526"/>
                    <a:pt x="263525" y="330200"/>
                  </a:cubicBezTo>
                  <a:cubicBezTo>
                    <a:pt x="260341" y="335742"/>
                    <a:pt x="244103" y="343498"/>
                    <a:pt x="227013" y="354012"/>
                  </a:cubicBezTo>
                  <a:cubicBezTo>
                    <a:pt x="212703" y="365020"/>
                    <a:pt x="208954" y="361482"/>
                    <a:pt x="193675" y="373062"/>
                  </a:cubicBezTo>
                  <a:cubicBezTo>
                    <a:pt x="189607" y="376105"/>
                    <a:pt x="172933" y="381723"/>
                    <a:pt x="161925" y="388937"/>
                  </a:cubicBezTo>
                  <a:cubicBezTo>
                    <a:pt x="157369" y="382401"/>
                    <a:pt x="152715" y="378014"/>
                    <a:pt x="142875" y="369887"/>
                  </a:cubicBezTo>
                  <a:cubicBezTo>
                    <a:pt x="142858" y="353808"/>
                    <a:pt x="134579" y="340666"/>
                    <a:pt x="131763" y="322262"/>
                  </a:cubicBezTo>
                  <a:cubicBezTo>
                    <a:pt x="121430" y="312279"/>
                    <a:pt x="112379" y="292649"/>
                    <a:pt x="109538" y="287337"/>
                  </a:cubicBezTo>
                  <a:cubicBezTo>
                    <a:pt x="96209" y="280896"/>
                    <a:pt x="87128" y="277402"/>
                    <a:pt x="73025" y="265112"/>
                  </a:cubicBezTo>
                  <a:cubicBezTo>
                    <a:pt x="71067" y="262349"/>
                    <a:pt x="63592" y="255137"/>
                    <a:pt x="60325" y="252412"/>
                  </a:cubicBezTo>
                  <a:cubicBezTo>
                    <a:pt x="56573" y="241874"/>
                    <a:pt x="43660" y="227905"/>
                    <a:pt x="39688" y="222250"/>
                  </a:cubicBezTo>
                  <a:cubicBezTo>
                    <a:pt x="36594" y="218638"/>
                    <a:pt x="33194" y="203558"/>
                    <a:pt x="30163" y="201612"/>
                  </a:cubicBezTo>
                  <a:cubicBezTo>
                    <a:pt x="26125" y="190801"/>
                    <a:pt x="23195" y="190122"/>
                    <a:pt x="19050" y="179387"/>
                  </a:cubicBezTo>
                  <a:cubicBezTo>
                    <a:pt x="17435" y="174467"/>
                    <a:pt x="13828" y="166066"/>
                    <a:pt x="9525" y="158750"/>
                  </a:cubicBezTo>
                  <a:cubicBezTo>
                    <a:pt x="8238" y="156127"/>
                    <a:pt x="2835" y="148170"/>
                    <a:pt x="3175" y="146050"/>
                  </a:cubicBezTo>
                  <a:cubicBezTo>
                    <a:pt x="1895" y="143203"/>
                    <a:pt x="1980" y="132975"/>
                    <a:pt x="0" y="127000"/>
                  </a:cubicBezTo>
                  <a:cubicBezTo>
                    <a:pt x="-1377" y="115028"/>
                    <a:pt x="2088" y="113928"/>
                    <a:pt x="0" y="101600"/>
                  </a:cubicBezTo>
                  <a:cubicBezTo>
                    <a:pt x="1365" y="97673"/>
                    <a:pt x="-450" y="85645"/>
                    <a:pt x="0" y="79375"/>
                  </a:cubicBezTo>
                  <a:cubicBezTo>
                    <a:pt x="15226" y="49394"/>
                    <a:pt x="32115" y="34935"/>
                    <a:pt x="39688" y="15875"/>
                  </a:cubicBezTo>
                  <a:close/>
                </a:path>
                <a:path w="307975" h="388937" stroke="0" extrusionOk="0">
                  <a:moveTo>
                    <a:pt x="39688" y="15875"/>
                  </a:moveTo>
                  <a:cubicBezTo>
                    <a:pt x="62756" y="6368"/>
                    <a:pt x="100605" y="13604"/>
                    <a:pt x="133350" y="0"/>
                  </a:cubicBezTo>
                  <a:cubicBezTo>
                    <a:pt x="166129" y="6566"/>
                    <a:pt x="179342" y="5129"/>
                    <a:pt x="204788" y="3175"/>
                  </a:cubicBezTo>
                  <a:cubicBezTo>
                    <a:pt x="239193" y="18002"/>
                    <a:pt x="259094" y="39812"/>
                    <a:pt x="276225" y="47625"/>
                  </a:cubicBezTo>
                  <a:cubicBezTo>
                    <a:pt x="275061" y="59065"/>
                    <a:pt x="303068" y="108427"/>
                    <a:pt x="303213" y="133350"/>
                  </a:cubicBezTo>
                  <a:cubicBezTo>
                    <a:pt x="305353" y="156948"/>
                    <a:pt x="300277" y="178685"/>
                    <a:pt x="301625" y="203200"/>
                  </a:cubicBezTo>
                  <a:cubicBezTo>
                    <a:pt x="305652" y="211054"/>
                    <a:pt x="302779" y="232826"/>
                    <a:pt x="307975" y="249237"/>
                  </a:cubicBezTo>
                  <a:cubicBezTo>
                    <a:pt x="308004" y="267312"/>
                    <a:pt x="301890" y="289085"/>
                    <a:pt x="293688" y="301625"/>
                  </a:cubicBezTo>
                  <a:cubicBezTo>
                    <a:pt x="282424" y="315283"/>
                    <a:pt x="274725" y="315361"/>
                    <a:pt x="263525" y="330200"/>
                  </a:cubicBezTo>
                  <a:cubicBezTo>
                    <a:pt x="257253" y="338036"/>
                    <a:pt x="231704" y="350131"/>
                    <a:pt x="227013" y="354012"/>
                  </a:cubicBezTo>
                  <a:cubicBezTo>
                    <a:pt x="213178" y="364430"/>
                    <a:pt x="207664" y="361465"/>
                    <a:pt x="193675" y="373062"/>
                  </a:cubicBezTo>
                  <a:cubicBezTo>
                    <a:pt x="186659" y="378274"/>
                    <a:pt x="168624" y="384902"/>
                    <a:pt x="161925" y="388937"/>
                  </a:cubicBezTo>
                  <a:cubicBezTo>
                    <a:pt x="153272" y="382853"/>
                    <a:pt x="150111" y="378465"/>
                    <a:pt x="142875" y="369887"/>
                  </a:cubicBezTo>
                  <a:cubicBezTo>
                    <a:pt x="143002" y="358853"/>
                    <a:pt x="134598" y="346681"/>
                    <a:pt x="131763" y="322262"/>
                  </a:cubicBezTo>
                  <a:cubicBezTo>
                    <a:pt x="126028" y="312733"/>
                    <a:pt x="111286" y="293414"/>
                    <a:pt x="109538" y="287337"/>
                  </a:cubicBezTo>
                  <a:cubicBezTo>
                    <a:pt x="102839" y="287137"/>
                    <a:pt x="87974" y="273012"/>
                    <a:pt x="73025" y="265112"/>
                  </a:cubicBezTo>
                  <a:cubicBezTo>
                    <a:pt x="67853" y="259577"/>
                    <a:pt x="65624" y="258081"/>
                    <a:pt x="60325" y="252412"/>
                  </a:cubicBezTo>
                  <a:cubicBezTo>
                    <a:pt x="49527" y="240453"/>
                    <a:pt x="43764" y="227590"/>
                    <a:pt x="39688" y="222250"/>
                  </a:cubicBezTo>
                  <a:cubicBezTo>
                    <a:pt x="35331" y="215480"/>
                    <a:pt x="33339" y="204590"/>
                    <a:pt x="30163" y="201612"/>
                  </a:cubicBezTo>
                  <a:cubicBezTo>
                    <a:pt x="29241" y="196927"/>
                    <a:pt x="24283" y="189913"/>
                    <a:pt x="19050" y="179387"/>
                  </a:cubicBezTo>
                  <a:cubicBezTo>
                    <a:pt x="17758" y="177373"/>
                    <a:pt x="11091" y="161840"/>
                    <a:pt x="9525" y="158750"/>
                  </a:cubicBezTo>
                  <a:cubicBezTo>
                    <a:pt x="9450" y="156417"/>
                    <a:pt x="5500" y="152620"/>
                    <a:pt x="3175" y="146050"/>
                  </a:cubicBezTo>
                  <a:cubicBezTo>
                    <a:pt x="2733" y="142779"/>
                    <a:pt x="-95" y="130722"/>
                    <a:pt x="0" y="127000"/>
                  </a:cubicBezTo>
                  <a:cubicBezTo>
                    <a:pt x="1733" y="120128"/>
                    <a:pt x="-2246" y="107114"/>
                    <a:pt x="0" y="101600"/>
                  </a:cubicBezTo>
                  <a:cubicBezTo>
                    <a:pt x="1273" y="98951"/>
                    <a:pt x="1222" y="82186"/>
                    <a:pt x="0" y="79375"/>
                  </a:cubicBezTo>
                  <a:cubicBezTo>
                    <a:pt x="3020" y="62445"/>
                    <a:pt x="26902" y="23937"/>
                    <a:pt x="39688" y="158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>
                          <a:moveTo>
                            <a:pt x="39688" y="15875"/>
                          </a:moveTo>
                          <a:lnTo>
                            <a:pt x="133350" y="0"/>
                          </a:lnTo>
                          <a:lnTo>
                            <a:pt x="204788" y="3175"/>
                          </a:lnTo>
                          <a:lnTo>
                            <a:pt x="276225" y="47625"/>
                          </a:lnTo>
                          <a:lnTo>
                            <a:pt x="303213" y="133350"/>
                          </a:lnTo>
                          <a:cubicBezTo>
                            <a:pt x="302684" y="156633"/>
                            <a:pt x="302154" y="179917"/>
                            <a:pt x="301625" y="203200"/>
                          </a:cubicBezTo>
                          <a:lnTo>
                            <a:pt x="307975" y="249237"/>
                          </a:lnTo>
                          <a:lnTo>
                            <a:pt x="293688" y="301625"/>
                          </a:lnTo>
                          <a:lnTo>
                            <a:pt x="263525" y="330200"/>
                          </a:lnTo>
                          <a:lnTo>
                            <a:pt x="227013" y="354012"/>
                          </a:lnTo>
                          <a:lnTo>
                            <a:pt x="193675" y="373062"/>
                          </a:lnTo>
                          <a:lnTo>
                            <a:pt x="161925" y="388937"/>
                          </a:lnTo>
                          <a:lnTo>
                            <a:pt x="142875" y="369887"/>
                          </a:lnTo>
                          <a:lnTo>
                            <a:pt x="131763" y="322262"/>
                          </a:lnTo>
                          <a:lnTo>
                            <a:pt x="109538" y="287337"/>
                          </a:lnTo>
                          <a:lnTo>
                            <a:pt x="73025" y="265112"/>
                          </a:lnTo>
                          <a:lnTo>
                            <a:pt x="60325" y="252412"/>
                          </a:lnTo>
                          <a:lnTo>
                            <a:pt x="39688" y="222250"/>
                          </a:lnTo>
                          <a:lnTo>
                            <a:pt x="30163" y="201612"/>
                          </a:lnTo>
                          <a:lnTo>
                            <a:pt x="19050" y="179387"/>
                          </a:lnTo>
                          <a:lnTo>
                            <a:pt x="9525" y="158750"/>
                          </a:lnTo>
                          <a:lnTo>
                            <a:pt x="3175" y="146050"/>
                          </a:lnTo>
                          <a:lnTo>
                            <a:pt x="0" y="127000"/>
                          </a:lnTo>
                          <a:lnTo>
                            <a:pt x="0" y="101600"/>
                          </a:lnTo>
                          <a:lnTo>
                            <a:pt x="0" y="79375"/>
                          </a:lnTo>
                          <a:lnTo>
                            <a:pt x="39688" y="158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6FEB7A9-0844-492B-928A-BB70F98A85AE}"/>
                </a:ext>
              </a:extLst>
            </p:cNvPr>
            <p:cNvSpPr/>
            <p:nvPr/>
          </p:nvSpPr>
          <p:spPr>
            <a:xfrm>
              <a:off x="4765675" y="4087812"/>
              <a:ext cx="573088" cy="544513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 fill="none" extrusionOk="0">
                  <a:moveTo>
                    <a:pt x="511175" y="514351"/>
                  </a:moveTo>
                  <a:cubicBezTo>
                    <a:pt x="518241" y="496970"/>
                    <a:pt x="547390" y="472650"/>
                    <a:pt x="565150" y="428626"/>
                  </a:cubicBezTo>
                  <a:cubicBezTo>
                    <a:pt x="567011" y="413346"/>
                    <a:pt x="568788" y="397685"/>
                    <a:pt x="566738" y="382588"/>
                  </a:cubicBezTo>
                  <a:cubicBezTo>
                    <a:pt x="566512" y="378889"/>
                    <a:pt x="573580" y="363304"/>
                    <a:pt x="573088" y="354013"/>
                  </a:cubicBezTo>
                  <a:cubicBezTo>
                    <a:pt x="573056" y="344963"/>
                    <a:pt x="571914" y="333555"/>
                    <a:pt x="573088" y="327026"/>
                  </a:cubicBezTo>
                  <a:cubicBezTo>
                    <a:pt x="573417" y="321101"/>
                    <a:pt x="567945" y="309285"/>
                    <a:pt x="560388" y="298451"/>
                  </a:cubicBezTo>
                  <a:cubicBezTo>
                    <a:pt x="556533" y="292651"/>
                    <a:pt x="552514" y="280421"/>
                    <a:pt x="546100" y="273051"/>
                  </a:cubicBezTo>
                  <a:cubicBezTo>
                    <a:pt x="543628" y="263220"/>
                    <a:pt x="542618" y="257819"/>
                    <a:pt x="539750" y="249238"/>
                  </a:cubicBezTo>
                  <a:cubicBezTo>
                    <a:pt x="537591" y="240923"/>
                    <a:pt x="531033" y="229496"/>
                    <a:pt x="528638" y="217488"/>
                  </a:cubicBezTo>
                  <a:cubicBezTo>
                    <a:pt x="520212" y="190351"/>
                    <a:pt x="524241" y="163833"/>
                    <a:pt x="504825" y="115888"/>
                  </a:cubicBezTo>
                  <a:cubicBezTo>
                    <a:pt x="494661" y="99970"/>
                    <a:pt x="485743" y="90840"/>
                    <a:pt x="479425" y="82551"/>
                  </a:cubicBezTo>
                  <a:cubicBezTo>
                    <a:pt x="472048" y="78065"/>
                    <a:pt x="467543" y="68982"/>
                    <a:pt x="457200" y="57151"/>
                  </a:cubicBezTo>
                  <a:cubicBezTo>
                    <a:pt x="447729" y="49375"/>
                    <a:pt x="443509" y="44888"/>
                    <a:pt x="434975" y="39688"/>
                  </a:cubicBezTo>
                  <a:cubicBezTo>
                    <a:pt x="429227" y="32911"/>
                    <a:pt x="421692" y="30860"/>
                    <a:pt x="414338" y="20638"/>
                  </a:cubicBezTo>
                  <a:cubicBezTo>
                    <a:pt x="408720" y="17214"/>
                    <a:pt x="401963" y="7751"/>
                    <a:pt x="396875" y="4763"/>
                  </a:cubicBezTo>
                  <a:cubicBezTo>
                    <a:pt x="388574" y="6974"/>
                    <a:pt x="378218" y="3745"/>
                    <a:pt x="363538" y="1588"/>
                  </a:cubicBezTo>
                  <a:cubicBezTo>
                    <a:pt x="347697" y="404"/>
                    <a:pt x="354429" y="-329"/>
                    <a:pt x="346075" y="1"/>
                  </a:cubicBezTo>
                  <a:cubicBezTo>
                    <a:pt x="339197" y="-47"/>
                    <a:pt x="329818" y="-336"/>
                    <a:pt x="325438" y="1"/>
                  </a:cubicBezTo>
                  <a:cubicBezTo>
                    <a:pt x="322751" y="221"/>
                    <a:pt x="316965" y="-496"/>
                    <a:pt x="311150" y="1"/>
                  </a:cubicBezTo>
                  <a:cubicBezTo>
                    <a:pt x="302171" y="-1155"/>
                    <a:pt x="294053" y="1761"/>
                    <a:pt x="285750" y="1"/>
                  </a:cubicBezTo>
                  <a:cubicBezTo>
                    <a:pt x="282089" y="1474"/>
                    <a:pt x="273679" y="-1200"/>
                    <a:pt x="266700" y="1"/>
                  </a:cubicBezTo>
                  <a:cubicBezTo>
                    <a:pt x="254022" y="477"/>
                    <a:pt x="247865" y="-1877"/>
                    <a:pt x="239713" y="1"/>
                  </a:cubicBezTo>
                  <a:cubicBezTo>
                    <a:pt x="235813" y="195"/>
                    <a:pt x="232423" y="-427"/>
                    <a:pt x="225425" y="1588"/>
                  </a:cubicBezTo>
                  <a:cubicBezTo>
                    <a:pt x="214625" y="7184"/>
                    <a:pt x="211788" y="8647"/>
                    <a:pt x="203200" y="12701"/>
                  </a:cubicBezTo>
                  <a:cubicBezTo>
                    <a:pt x="198965" y="19259"/>
                    <a:pt x="192687" y="32892"/>
                    <a:pt x="188913" y="36513"/>
                  </a:cubicBezTo>
                  <a:cubicBezTo>
                    <a:pt x="185726" y="44496"/>
                    <a:pt x="179839" y="51331"/>
                    <a:pt x="177800" y="53976"/>
                  </a:cubicBezTo>
                  <a:cubicBezTo>
                    <a:pt x="157856" y="71714"/>
                    <a:pt x="148264" y="79230"/>
                    <a:pt x="125413" y="96838"/>
                  </a:cubicBezTo>
                  <a:cubicBezTo>
                    <a:pt x="107139" y="111492"/>
                    <a:pt x="67698" y="121219"/>
                    <a:pt x="53975" y="125413"/>
                  </a:cubicBezTo>
                  <a:cubicBezTo>
                    <a:pt x="43711" y="145061"/>
                    <a:pt x="40776" y="150245"/>
                    <a:pt x="28575" y="174626"/>
                  </a:cubicBezTo>
                  <a:cubicBezTo>
                    <a:pt x="22373" y="184908"/>
                    <a:pt x="10559" y="194826"/>
                    <a:pt x="7938" y="198438"/>
                  </a:cubicBezTo>
                  <a:cubicBezTo>
                    <a:pt x="5879" y="213834"/>
                    <a:pt x="324" y="218658"/>
                    <a:pt x="0" y="231776"/>
                  </a:cubicBezTo>
                  <a:cubicBezTo>
                    <a:pt x="3276" y="247624"/>
                    <a:pt x="14654" y="262396"/>
                    <a:pt x="22225" y="284163"/>
                  </a:cubicBezTo>
                  <a:cubicBezTo>
                    <a:pt x="26782" y="291451"/>
                    <a:pt x="40219" y="306386"/>
                    <a:pt x="46038" y="319088"/>
                  </a:cubicBezTo>
                  <a:cubicBezTo>
                    <a:pt x="45843" y="322672"/>
                    <a:pt x="57646" y="340121"/>
                    <a:pt x="58738" y="344488"/>
                  </a:cubicBezTo>
                  <a:cubicBezTo>
                    <a:pt x="61215" y="347928"/>
                    <a:pt x="65281" y="353788"/>
                    <a:pt x="68263" y="355601"/>
                  </a:cubicBezTo>
                  <a:cubicBezTo>
                    <a:pt x="72929" y="357383"/>
                    <a:pt x="76875" y="362084"/>
                    <a:pt x="82550" y="365126"/>
                  </a:cubicBezTo>
                  <a:cubicBezTo>
                    <a:pt x="90304" y="373635"/>
                    <a:pt x="114965" y="390989"/>
                    <a:pt x="120650" y="392113"/>
                  </a:cubicBezTo>
                  <a:cubicBezTo>
                    <a:pt x="126072" y="394303"/>
                    <a:pt x="131507" y="396886"/>
                    <a:pt x="133350" y="396876"/>
                  </a:cubicBezTo>
                  <a:cubicBezTo>
                    <a:pt x="135612" y="399179"/>
                    <a:pt x="149399" y="404452"/>
                    <a:pt x="153988" y="406401"/>
                  </a:cubicBezTo>
                  <a:cubicBezTo>
                    <a:pt x="157167" y="406399"/>
                    <a:pt x="162430" y="409141"/>
                    <a:pt x="166688" y="411163"/>
                  </a:cubicBezTo>
                  <a:cubicBezTo>
                    <a:pt x="169841" y="411214"/>
                    <a:pt x="173680" y="413226"/>
                    <a:pt x="179388" y="415926"/>
                  </a:cubicBezTo>
                  <a:cubicBezTo>
                    <a:pt x="192466" y="426739"/>
                    <a:pt x="186892" y="425756"/>
                    <a:pt x="193675" y="425451"/>
                  </a:cubicBezTo>
                  <a:cubicBezTo>
                    <a:pt x="196003" y="427603"/>
                    <a:pt x="199811" y="429823"/>
                    <a:pt x="203200" y="433388"/>
                  </a:cubicBezTo>
                  <a:cubicBezTo>
                    <a:pt x="206210" y="437149"/>
                    <a:pt x="213083" y="443402"/>
                    <a:pt x="222250" y="447676"/>
                  </a:cubicBezTo>
                  <a:cubicBezTo>
                    <a:pt x="225645" y="450006"/>
                    <a:pt x="229491" y="455639"/>
                    <a:pt x="234950" y="460376"/>
                  </a:cubicBezTo>
                  <a:cubicBezTo>
                    <a:pt x="238004" y="464360"/>
                    <a:pt x="241799" y="471804"/>
                    <a:pt x="244475" y="473076"/>
                  </a:cubicBezTo>
                  <a:cubicBezTo>
                    <a:pt x="248949" y="477013"/>
                    <a:pt x="262179" y="485758"/>
                    <a:pt x="268288" y="487363"/>
                  </a:cubicBezTo>
                  <a:cubicBezTo>
                    <a:pt x="282633" y="494809"/>
                    <a:pt x="277320" y="493131"/>
                    <a:pt x="285750" y="493713"/>
                  </a:cubicBezTo>
                  <a:cubicBezTo>
                    <a:pt x="286952" y="495715"/>
                    <a:pt x="290175" y="497667"/>
                    <a:pt x="290513" y="498476"/>
                  </a:cubicBezTo>
                  <a:cubicBezTo>
                    <a:pt x="297312" y="502058"/>
                    <a:pt x="300800" y="502744"/>
                    <a:pt x="306388" y="503238"/>
                  </a:cubicBezTo>
                  <a:cubicBezTo>
                    <a:pt x="318591" y="510804"/>
                    <a:pt x="312557" y="510940"/>
                    <a:pt x="320675" y="511176"/>
                  </a:cubicBezTo>
                  <a:cubicBezTo>
                    <a:pt x="321935" y="512383"/>
                    <a:pt x="325324" y="514716"/>
                    <a:pt x="328613" y="517526"/>
                  </a:cubicBezTo>
                  <a:cubicBezTo>
                    <a:pt x="346094" y="521111"/>
                    <a:pt x="340787" y="518027"/>
                    <a:pt x="347663" y="523876"/>
                  </a:cubicBezTo>
                  <a:cubicBezTo>
                    <a:pt x="350859" y="524226"/>
                    <a:pt x="353594" y="525906"/>
                    <a:pt x="357188" y="527051"/>
                  </a:cubicBezTo>
                  <a:cubicBezTo>
                    <a:pt x="360919" y="527245"/>
                    <a:pt x="373140" y="534123"/>
                    <a:pt x="376238" y="538163"/>
                  </a:cubicBezTo>
                  <a:cubicBezTo>
                    <a:pt x="378790" y="537661"/>
                    <a:pt x="391219" y="542860"/>
                    <a:pt x="398463" y="542926"/>
                  </a:cubicBezTo>
                  <a:cubicBezTo>
                    <a:pt x="405443" y="542487"/>
                    <a:pt x="410607" y="543523"/>
                    <a:pt x="414338" y="544513"/>
                  </a:cubicBezTo>
                  <a:cubicBezTo>
                    <a:pt x="415733" y="545185"/>
                    <a:pt x="419237" y="544910"/>
                    <a:pt x="422275" y="544513"/>
                  </a:cubicBezTo>
                  <a:cubicBezTo>
                    <a:pt x="431425" y="545518"/>
                    <a:pt x="438466" y="542773"/>
                    <a:pt x="449263" y="544513"/>
                  </a:cubicBezTo>
                  <a:cubicBezTo>
                    <a:pt x="453547" y="545275"/>
                    <a:pt x="457999" y="545396"/>
                    <a:pt x="463550" y="544513"/>
                  </a:cubicBezTo>
                  <a:cubicBezTo>
                    <a:pt x="479767" y="536667"/>
                    <a:pt x="495592" y="521941"/>
                    <a:pt x="511175" y="514351"/>
                  </a:cubicBezTo>
                  <a:close/>
                </a:path>
                <a:path w="573088" h="544513" stroke="0" extrusionOk="0">
                  <a:moveTo>
                    <a:pt x="511175" y="514351"/>
                  </a:moveTo>
                  <a:cubicBezTo>
                    <a:pt x="530263" y="483357"/>
                    <a:pt x="536310" y="463596"/>
                    <a:pt x="565150" y="428626"/>
                  </a:cubicBezTo>
                  <a:cubicBezTo>
                    <a:pt x="565055" y="413297"/>
                    <a:pt x="566476" y="397368"/>
                    <a:pt x="566738" y="382588"/>
                  </a:cubicBezTo>
                  <a:cubicBezTo>
                    <a:pt x="568580" y="374070"/>
                    <a:pt x="571638" y="363127"/>
                    <a:pt x="573088" y="354013"/>
                  </a:cubicBezTo>
                  <a:cubicBezTo>
                    <a:pt x="571811" y="350265"/>
                    <a:pt x="574161" y="329861"/>
                    <a:pt x="573088" y="327026"/>
                  </a:cubicBezTo>
                  <a:cubicBezTo>
                    <a:pt x="568826" y="312443"/>
                    <a:pt x="568053" y="311131"/>
                    <a:pt x="560388" y="298451"/>
                  </a:cubicBezTo>
                  <a:cubicBezTo>
                    <a:pt x="558626" y="290192"/>
                    <a:pt x="551771" y="279304"/>
                    <a:pt x="546100" y="273051"/>
                  </a:cubicBezTo>
                  <a:cubicBezTo>
                    <a:pt x="542278" y="264985"/>
                    <a:pt x="539267" y="256019"/>
                    <a:pt x="539750" y="249238"/>
                  </a:cubicBezTo>
                  <a:cubicBezTo>
                    <a:pt x="535558" y="240654"/>
                    <a:pt x="529677" y="228203"/>
                    <a:pt x="528638" y="217488"/>
                  </a:cubicBezTo>
                  <a:cubicBezTo>
                    <a:pt x="523207" y="182137"/>
                    <a:pt x="514408" y="153899"/>
                    <a:pt x="504825" y="115888"/>
                  </a:cubicBezTo>
                  <a:cubicBezTo>
                    <a:pt x="501836" y="106743"/>
                    <a:pt x="483268" y="86059"/>
                    <a:pt x="479425" y="82551"/>
                  </a:cubicBezTo>
                  <a:cubicBezTo>
                    <a:pt x="474819" y="72859"/>
                    <a:pt x="463492" y="68499"/>
                    <a:pt x="457200" y="57151"/>
                  </a:cubicBezTo>
                  <a:cubicBezTo>
                    <a:pt x="448418" y="50443"/>
                    <a:pt x="442411" y="47473"/>
                    <a:pt x="434975" y="39688"/>
                  </a:cubicBezTo>
                  <a:cubicBezTo>
                    <a:pt x="427429" y="32853"/>
                    <a:pt x="417599" y="22205"/>
                    <a:pt x="414338" y="20638"/>
                  </a:cubicBezTo>
                  <a:cubicBezTo>
                    <a:pt x="405844" y="15534"/>
                    <a:pt x="404242" y="14147"/>
                    <a:pt x="396875" y="4763"/>
                  </a:cubicBezTo>
                  <a:cubicBezTo>
                    <a:pt x="388035" y="1591"/>
                    <a:pt x="372670" y="1488"/>
                    <a:pt x="363538" y="1588"/>
                  </a:cubicBezTo>
                  <a:cubicBezTo>
                    <a:pt x="348686" y="-340"/>
                    <a:pt x="354232" y="-1029"/>
                    <a:pt x="346075" y="1"/>
                  </a:cubicBezTo>
                  <a:cubicBezTo>
                    <a:pt x="337018" y="-430"/>
                    <a:pt x="334117" y="-202"/>
                    <a:pt x="325438" y="1"/>
                  </a:cubicBezTo>
                  <a:cubicBezTo>
                    <a:pt x="323901" y="-987"/>
                    <a:pt x="313233" y="388"/>
                    <a:pt x="311150" y="1"/>
                  </a:cubicBezTo>
                  <a:cubicBezTo>
                    <a:pt x="307433" y="174"/>
                    <a:pt x="297166" y="-885"/>
                    <a:pt x="285750" y="1"/>
                  </a:cubicBezTo>
                  <a:cubicBezTo>
                    <a:pt x="282482" y="-1381"/>
                    <a:pt x="274441" y="844"/>
                    <a:pt x="266700" y="1"/>
                  </a:cubicBezTo>
                  <a:cubicBezTo>
                    <a:pt x="257647" y="2279"/>
                    <a:pt x="251695" y="804"/>
                    <a:pt x="239713" y="1"/>
                  </a:cubicBezTo>
                  <a:cubicBezTo>
                    <a:pt x="236841" y="-802"/>
                    <a:pt x="230899" y="746"/>
                    <a:pt x="225425" y="1588"/>
                  </a:cubicBezTo>
                  <a:cubicBezTo>
                    <a:pt x="221421" y="3842"/>
                    <a:pt x="212762" y="7138"/>
                    <a:pt x="203200" y="12701"/>
                  </a:cubicBezTo>
                  <a:cubicBezTo>
                    <a:pt x="197359" y="24808"/>
                    <a:pt x="194040" y="30071"/>
                    <a:pt x="188913" y="36513"/>
                  </a:cubicBezTo>
                  <a:cubicBezTo>
                    <a:pt x="188536" y="40530"/>
                    <a:pt x="180729" y="51017"/>
                    <a:pt x="177800" y="53976"/>
                  </a:cubicBezTo>
                  <a:cubicBezTo>
                    <a:pt x="168468" y="60906"/>
                    <a:pt x="144701" y="87109"/>
                    <a:pt x="125413" y="96838"/>
                  </a:cubicBezTo>
                  <a:cubicBezTo>
                    <a:pt x="88520" y="107144"/>
                    <a:pt x="86699" y="107127"/>
                    <a:pt x="53975" y="125413"/>
                  </a:cubicBezTo>
                  <a:cubicBezTo>
                    <a:pt x="50004" y="134416"/>
                    <a:pt x="43462" y="153375"/>
                    <a:pt x="28575" y="174626"/>
                  </a:cubicBezTo>
                  <a:cubicBezTo>
                    <a:pt x="18519" y="185001"/>
                    <a:pt x="12486" y="197477"/>
                    <a:pt x="7938" y="198438"/>
                  </a:cubicBezTo>
                  <a:cubicBezTo>
                    <a:pt x="3048" y="210694"/>
                    <a:pt x="4764" y="218709"/>
                    <a:pt x="0" y="231776"/>
                  </a:cubicBezTo>
                  <a:cubicBezTo>
                    <a:pt x="10935" y="257642"/>
                    <a:pt x="18756" y="266455"/>
                    <a:pt x="22225" y="284163"/>
                  </a:cubicBezTo>
                  <a:cubicBezTo>
                    <a:pt x="26452" y="292563"/>
                    <a:pt x="42336" y="314393"/>
                    <a:pt x="46038" y="319088"/>
                  </a:cubicBezTo>
                  <a:cubicBezTo>
                    <a:pt x="51205" y="327895"/>
                    <a:pt x="53545" y="337644"/>
                    <a:pt x="58738" y="344488"/>
                  </a:cubicBezTo>
                  <a:cubicBezTo>
                    <a:pt x="60697" y="344802"/>
                    <a:pt x="67682" y="353692"/>
                    <a:pt x="68263" y="355601"/>
                  </a:cubicBezTo>
                  <a:cubicBezTo>
                    <a:pt x="71457" y="357364"/>
                    <a:pt x="77074" y="360324"/>
                    <a:pt x="82550" y="365126"/>
                  </a:cubicBezTo>
                  <a:cubicBezTo>
                    <a:pt x="90531" y="373859"/>
                    <a:pt x="101895" y="379487"/>
                    <a:pt x="120650" y="392113"/>
                  </a:cubicBezTo>
                  <a:cubicBezTo>
                    <a:pt x="126155" y="393546"/>
                    <a:pt x="127567" y="393604"/>
                    <a:pt x="133350" y="396876"/>
                  </a:cubicBezTo>
                  <a:cubicBezTo>
                    <a:pt x="138138" y="400152"/>
                    <a:pt x="143996" y="404026"/>
                    <a:pt x="153988" y="406401"/>
                  </a:cubicBezTo>
                  <a:cubicBezTo>
                    <a:pt x="155072" y="407924"/>
                    <a:pt x="161023" y="409066"/>
                    <a:pt x="166688" y="411163"/>
                  </a:cubicBezTo>
                  <a:cubicBezTo>
                    <a:pt x="168804" y="412624"/>
                    <a:pt x="176335" y="415720"/>
                    <a:pt x="179388" y="415926"/>
                  </a:cubicBezTo>
                  <a:cubicBezTo>
                    <a:pt x="193299" y="425701"/>
                    <a:pt x="186500" y="425682"/>
                    <a:pt x="193675" y="425451"/>
                  </a:cubicBezTo>
                  <a:cubicBezTo>
                    <a:pt x="195201" y="427583"/>
                    <a:pt x="199722" y="429064"/>
                    <a:pt x="203200" y="433388"/>
                  </a:cubicBezTo>
                  <a:cubicBezTo>
                    <a:pt x="206435" y="433280"/>
                    <a:pt x="212020" y="442568"/>
                    <a:pt x="222250" y="447676"/>
                  </a:cubicBezTo>
                  <a:cubicBezTo>
                    <a:pt x="225129" y="450465"/>
                    <a:pt x="227991" y="455595"/>
                    <a:pt x="234950" y="460376"/>
                  </a:cubicBezTo>
                  <a:cubicBezTo>
                    <a:pt x="239238" y="464093"/>
                    <a:pt x="242812" y="470659"/>
                    <a:pt x="244475" y="473076"/>
                  </a:cubicBezTo>
                  <a:cubicBezTo>
                    <a:pt x="249450" y="475157"/>
                    <a:pt x="256086" y="482643"/>
                    <a:pt x="268288" y="487363"/>
                  </a:cubicBezTo>
                  <a:cubicBezTo>
                    <a:pt x="283955" y="494268"/>
                    <a:pt x="277241" y="493537"/>
                    <a:pt x="285750" y="493713"/>
                  </a:cubicBezTo>
                  <a:cubicBezTo>
                    <a:pt x="286934" y="494061"/>
                    <a:pt x="289972" y="497930"/>
                    <a:pt x="290513" y="498476"/>
                  </a:cubicBezTo>
                  <a:cubicBezTo>
                    <a:pt x="293480" y="498470"/>
                    <a:pt x="303187" y="501885"/>
                    <a:pt x="306388" y="503238"/>
                  </a:cubicBezTo>
                  <a:cubicBezTo>
                    <a:pt x="317885" y="512166"/>
                    <a:pt x="312988" y="510928"/>
                    <a:pt x="320675" y="511176"/>
                  </a:cubicBezTo>
                  <a:cubicBezTo>
                    <a:pt x="324407" y="513533"/>
                    <a:pt x="327548" y="516674"/>
                    <a:pt x="328613" y="517526"/>
                  </a:cubicBezTo>
                  <a:cubicBezTo>
                    <a:pt x="346832" y="521032"/>
                    <a:pt x="340990" y="515952"/>
                    <a:pt x="347663" y="523876"/>
                  </a:cubicBezTo>
                  <a:cubicBezTo>
                    <a:pt x="350955" y="525799"/>
                    <a:pt x="354842" y="525540"/>
                    <a:pt x="357188" y="527051"/>
                  </a:cubicBezTo>
                  <a:cubicBezTo>
                    <a:pt x="359862" y="528513"/>
                    <a:pt x="374255" y="537178"/>
                    <a:pt x="376238" y="538163"/>
                  </a:cubicBezTo>
                  <a:cubicBezTo>
                    <a:pt x="378351" y="539237"/>
                    <a:pt x="393224" y="540966"/>
                    <a:pt x="398463" y="542926"/>
                  </a:cubicBezTo>
                  <a:cubicBezTo>
                    <a:pt x="400595" y="542998"/>
                    <a:pt x="408695" y="543180"/>
                    <a:pt x="414338" y="544513"/>
                  </a:cubicBezTo>
                  <a:cubicBezTo>
                    <a:pt x="416452" y="544055"/>
                    <a:pt x="419259" y="544821"/>
                    <a:pt x="422275" y="544513"/>
                  </a:cubicBezTo>
                  <a:cubicBezTo>
                    <a:pt x="428580" y="546753"/>
                    <a:pt x="446230" y="542678"/>
                    <a:pt x="449263" y="544513"/>
                  </a:cubicBezTo>
                  <a:cubicBezTo>
                    <a:pt x="451168" y="545720"/>
                    <a:pt x="461006" y="544990"/>
                    <a:pt x="463550" y="544513"/>
                  </a:cubicBezTo>
                  <a:cubicBezTo>
                    <a:pt x="487151" y="531902"/>
                    <a:pt x="501913" y="518134"/>
                    <a:pt x="511175" y="51435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>
                          <a:moveTo>
                            <a:pt x="511175" y="514351"/>
                          </a:moveTo>
                          <a:lnTo>
                            <a:pt x="565150" y="428626"/>
                          </a:lnTo>
                          <a:cubicBezTo>
                            <a:pt x="565679" y="413280"/>
                            <a:pt x="566209" y="397934"/>
                            <a:pt x="566738" y="382588"/>
                          </a:cubicBezTo>
                          <a:lnTo>
                            <a:pt x="573088" y="354013"/>
                          </a:lnTo>
                          <a:lnTo>
                            <a:pt x="573088" y="327026"/>
                          </a:lnTo>
                          <a:lnTo>
                            <a:pt x="560388" y="298451"/>
                          </a:lnTo>
                          <a:lnTo>
                            <a:pt x="546100" y="273051"/>
                          </a:lnTo>
                          <a:lnTo>
                            <a:pt x="539750" y="249238"/>
                          </a:lnTo>
                          <a:lnTo>
                            <a:pt x="528638" y="217488"/>
                          </a:lnTo>
                          <a:lnTo>
                            <a:pt x="504825" y="115888"/>
                          </a:lnTo>
                          <a:lnTo>
                            <a:pt x="479425" y="82551"/>
                          </a:lnTo>
                          <a:lnTo>
                            <a:pt x="457200" y="57151"/>
                          </a:lnTo>
                          <a:lnTo>
                            <a:pt x="434975" y="39688"/>
                          </a:lnTo>
                          <a:lnTo>
                            <a:pt x="414338" y="20638"/>
                          </a:lnTo>
                          <a:lnTo>
                            <a:pt x="396875" y="4763"/>
                          </a:lnTo>
                          <a:lnTo>
                            <a:pt x="363538" y="1588"/>
                          </a:lnTo>
                          <a:cubicBezTo>
                            <a:pt x="348198" y="-116"/>
                            <a:pt x="354042" y="1"/>
                            <a:pt x="346075" y="1"/>
                          </a:cubicBezTo>
                          <a:lnTo>
                            <a:pt x="325438" y="1"/>
                          </a:lnTo>
                          <a:lnTo>
                            <a:pt x="311150" y="1"/>
                          </a:lnTo>
                          <a:lnTo>
                            <a:pt x="285750" y="1"/>
                          </a:lnTo>
                          <a:lnTo>
                            <a:pt x="266700" y="1"/>
                          </a:lnTo>
                          <a:lnTo>
                            <a:pt x="239713" y="1"/>
                          </a:lnTo>
                          <a:lnTo>
                            <a:pt x="225425" y="1588"/>
                          </a:lnTo>
                          <a:lnTo>
                            <a:pt x="203200" y="12701"/>
                          </a:lnTo>
                          <a:lnTo>
                            <a:pt x="188913" y="36513"/>
                          </a:lnTo>
                          <a:lnTo>
                            <a:pt x="177800" y="53976"/>
                          </a:lnTo>
                          <a:lnTo>
                            <a:pt x="125413" y="96838"/>
                          </a:lnTo>
                          <a:lnTo>
                            <a:pt x="53975" y="125413"/>
                          </a:lnTo>
                          <a:lnTo>
                            <a:pt x="28575" y="174626"/>
                          </a:lnTo>
                          <a:lnTo>
                            <a:pt x="7938" y="198438"/>
                          </a:lnTo>
                          <a:lnTo>
                            <a:pt x="0" y="231776"/>
                          </a:lnTo>
                          <a:lnTo>
                            <a:pt x="22225" y="284163"/>
                          </a:lnTo>
                          <a:lnTo>
                            <a:pt x="46038" y="319088"/>
                          </a:lnTo>
                          <a:lnTo>
                            <a:pt x="58738" y="344488"/>
                          </a:lnTo>
                          <a:lnTo>
                            <a:pt x="68263" y="355601"/>
                          </a:lnTo>
                          <a:lnTo>
                            <a:pt x="82550" y="365126"/>
                          </a:lnTo>
                          <a:lnTo>
                            <a:pt x="120650" y="392113"/>
                          </a:lnTo>
                          <a:lnTo>
                            <a:pt x="133350" y="396876"/>
                          </a:lnTo>
                          <a:lnTo>
                            <a:pt x="153988" y="406401"/>
                          </a:lnTo>
                          <a:lnTo>
                            <a:pt x="166688" y="411163"/>
                          </a:lnTo>
                          <a:lnTo>
                            <a:pt x="179388" y="415926"/>
                          </a:lnTo>
                          <a:cubicBezTo>
                            <a:pt x="192511" y="425768"/>
                            <a:pt x="186796" y="425451"/>
                            <a:pt x="193675" y="425451"/>
                          </a:cubicBezTo>
                          <a:lnTo>
                            <a:pt x="203200" y="433388"/>
                          </a:lnTo>
                          <a:lnTo>
                            <a:pt x="222250" y="447676"/>
                          </a:lnTo>
                          <a:lnTo>
                            <a:pt x="234950" y="460376"/>
                          </a:lnTo>
                          <a:lnTo>
                            <a:pt x="244475" y="473076"/>
                          </a:lnTo>
                          <a:lnTo>
                            <a:pt x="268288" y="487363"/>
                          </a:lnTo>
                          <a:cubicBezTo>
                            <a:pt x="283542" y="494143"/>
                            <a:pt x="277363" y="493713"/>
                            <a:pt x="285750" y="493713"/>
                          </a:cubicBezTo>
                          <a:lnTo>
                            <a:pt x="290513" y="498476"/>
                          </a:lnTo>
                          <a:lnTo>
                            <a:pt x="306388" y="503238"/>
                          </a:lnTo>
                          <a:cubicBezTo>
                            <a:pt x="318361" y="511791"/>
                            <a:pt x="312948" y="511176"/>
                            <a:pt x="320675" y="511176"/>
                          </a:cubicBezTo>
                          <a:lnTo>
                            <a:pt x="328613" y="517526"/>
                          </a:lnTo>
                          <a:cubicBezTo>
                            <a:pt x="345956" y="520995"/>
                            <a:pt x="340672" y="516885"/>
                            <a:pt x="347663" y="523876"/>
                          </a:cubicBezTo>
                          <a:lnTo>
                            <a:pt x="357188" y="527051"/>
                          </a:lnTo>
                          <a:lnTo>
                            <a:pt x="376238" y="538163"/>
                          </a:lnTo>
                          <a:lnTo>
                            <a:pt x="398463" y="542926"/>
                          </a:lnTo>
                          <a:lnTo>
                            <a:pt x="414338" y="544513"/>
                          </a:lnTo>
                          <a:lnTo>
                            <a:pt x="422275" y="544513"/>
                          </a:lnTo>
                          <a:lnTo>
                            <a:pt x="449263" y="544513"/>
                          </a:lnTo>
                          <a:lnTo>
                            <a:pt x="463550" y="544513"/>
                          </a:lnTo>
                          <a:lnTo>
                            <a:pt x="511175" y="51435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051F5C7-ADD0-412E-A80A-BC829CCEED28}"/>
              </a:ext>
            </a:extLst>
          </p:cNvPr>
          <p:cNvGrpSpPr/>
          <p:nvPr/>
        </p:nvGrpSpPr>
        <p:grpSpPr>
          <a:xfrm rot="16200000" flipH="1">
            <a:off x="-2268622" y="-4299327"/>
            <a:ext cx="6819265" cy="7552462"/>
            <a:chOff x="942875" y="4388405"/>
            <a:chExt cx="1762855" cy="195239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1D10782-FB70-46DF-BD63-F96541DE8F20}"/>
                </a:ext>
              </a:extLst>
            </p:cNvPr>
            <p:cNvGrpSpPr/>
            <p:nvPr/>
          </p:nvGrpSpPr>
          <p:grpSpPr>
            <a:xfrm>
              <a:off x="983711" y="4444810"/>
              <a:ext cx="1699493" cy="1850982"/>
              <a:chOff x="9318664" y="2806748"/>
              <a:chExt cx="1797801" cy="195805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6C708FC-7495-4D72-8BC6-56DFD67E50B3}"/>
                  </a:ext>
                </a:extLst>
              </p:cNvPr>
              <p:cNvCxnSpPr>
                <a:cxnSpLocks/>
                <a:stCxn id="115" idx="2"/>
              </p:cNvCxnSpPr>
              <p:nvPr/>
            </p:nvCxnSpPr>
            <p:spPr>
              <a:xfrm>
                <a:off x="10397591" y="2806748"/>
                <a:ext cx="360491" cy="11944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ACB95C7-3EAE-4DBA-9EE5-350A7099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58084" y="2857033"/>
                <a:ext cx="358381" cy="6916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A86FBDA-8860-4019-AFF7-6D3B99409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3115" y="2932161"/>
                <a:ext cx="383532" cy="6948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06C0A4A-83E5-41D9-916E-45C9AA29A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220" y="2992279"/>
                <a:ext cx="178923" cy="21390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A1768E9-4603-40CB-9885-CCDDCC117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26278" y="2924099"/>
                <a:ext cx="138650" cy="571333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D64D855-32FB-4826-A2BF-5840340B14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19105" y="3308972"/>
                <a:ext cx="444638" cy="18646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FA67406-5C1B-453C-ACE7-B5EF795954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62538" y="2921708"/>
                <a:ext cx="301207" cy="39682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8F18817-B268-444F-8B84-5D01C0BF74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99163" y="3193859"/>
                <a:ext cx="124726" cy="308746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988F2B3-A2F1-4D32-81ED-6CEFCB38D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011" y="3489041"/>
                <a:ext cx="116841" cy="23110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2FDD77-7F28-4F8F-A66C-1ED62DC10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9107" y="3500213"/>
                <a:ext cx="255786" cy="4542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A5AF40D-AD22-43FF-BB1D-12C8F3170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3192" y="3497825"/>
                <a:ext cx="530697" cy="17689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9B4C247-7A82-4771-835F-3FFA0B9FCF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42209" y="3508541"/>
                <a:ext cx="188641" cy="48651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1A5A55-E79B-4B91-8EB7-1FF8325C5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2317" y="3691456"/>
                <a:ext cx="332283" cy="31076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834ABB8-D321-42DF-9A95-07941FF86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2024" y="3369777"/>
                <a:ext cx="166388" cy="30733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D810F85-B11F-4AB5-A6CA-E42FABD9E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664" y="3619740"/>
                <a:ext cx="272520" cy="136259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BB1C6FF-BCB6-48C2-A3F3-FFF9E3A40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10307" y="4081111"/>
                <a:ext cx="285521" cy="204452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92B5F82-93F8-4860-94C1-408472CC89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182" y="3569539"/>
                <a:ext cx="200804" cy="18646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A4510F0-74FD-45ED-B212-C5EE494DF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7258" y="3677112"/>
                <a:ext cx="475932" cy="40399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9A1822A-BAB1-4587-92B8-EE931887C4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88790" y="3674722"/>
                <a:ext cx="516352" cy="7888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5DDFBF9-4BD0-4716-86AC-43BEC64DD3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96764" y="3569540"/>
                <a:ext cx="279909" cy="102793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DDCC8D2-EB56-4D62-8ABC-783C06E7D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4757" y="3993703"/>
                <a:ext cx="230204" cy="27387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8B92C81-CD52-4346-BC91-352AD2621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23557" y="4242355"/>
                <a:ext cx="74433" cy="29534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8BB360CC-2479-4E43-8A1B-8296AADEB4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5593" y="4222152"/>
                <a:ext cx="179289" cy="31076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516A995-2517-4168-8FC7-E8C6C1265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44589" y="3990269"/>
                <a:ext cx="277299" cy="19124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E14C1122-FD36-4E99-9B17-4BF64393AF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71403" y="4267568"/>
                <a:ext cx="254869" cy="10161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7C7D0EF-1104-493E-A08E-71F72061A6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69301" y="4532920"/>
                <a:ext cx="28686" cy="23188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27167AB-7DC6-4F0D-B20D-F5E51121F4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7791" y="3991359"/>
                <a:ext cx="67013" cy="23557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357CFEE-084E-4D8A-AEDF-B33534CA4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4755" y="4009390"/>
                <a:ext cx="155383" cy="21753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FC5BBF3-4344-42C9-B322-21675F9AD6F6}"/>
                </a:ext>
              </a:extLst>
            </p:cNvPr>
            <p:cNvSpPr/>
            <p:nvPr/>
          </p:nvSpPr>
          <p:spPr>
            <a:xfrm>
              <a:off x="1623677" y="5174835"/>
              <a:ext cx="190908" cy="190908"/>
            </a:xfrm>
            <a:custGeom>
              <a:avLst/>
              <a:gdLst>
                <a:gd name="connsiteX0" fmla="*/ 0 w 190908"/>
                <a:gd name="connsiteY0" fmla="*/ 95454 h 190908"/>
                <a:gd name="connsiteX1" fmla="*/ 95454 w 190908"/>
                <a:gd name="connsiteY1" fmla="*/ 0 h 190908"/>
                <a:gd name="connsiteX2" fmla="*/ 190908 w 190908"/>
                <a:gd name="connsiteY2" fmla="*/ 95454 h 190908"/>
                <a:gd name="connsiteX3" fmla="*/ 95454 w 190908"/>
                <a:gd name="connsiteY3" fmla="*/ 190908 h 190908"/>
                <a:gd name="connsiteX4" fmla="*/ 0 w 190908"/>
                <a:gd name="connsiteY4" fmla="*/ 95454 h 19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08" h="190908" fill="none" extrusionOk="0">
                  <a:moveTo>
                    <a:pt x="0" y="95454"/>
                  </a:moveTo>
                  <a:cubicBezTo>
                    <a:pt x="7793" y="40847"/>
                    <a:pt x="39352" y="2592"/>
                    <a:pt x="95454" y="0"/>
                  </a:cubicBezTo>
                  <a:cubicBezTo>
                    <a:pt x="154819" y="1014"/>
                    <a:pt x="196783" y="42721"/>
                    <a:pt x="190908" y="95454"/>
                  </a:cubicBezTo>
                  <a:cubicBezTo>
                    <a:pt x="194783" y="141613"/>
                    <a:pt x="160300" y="181083"/>
                    <a:pt x="95454" y="190908"/>
                  </a:cubicBezTo>
                  <a:cubicBezTo>
                    <a:pt x="48437" y="202375"/>
                    <a:pt x="-7035" y="135364"/>
                    <a:pt x="0" y="95454"/>
                  </a:cubicBezTo>
                  <a:close/>
                </a:path>
                <a:path w="190908" h="190908" stroke="0" extrusionOk="0">
                  <a:moveTo>
                    <a:pt x="0" y="95454"/>
                  </a:moveTo>
                  <a:cubicBezTo>
                    <a:pt x="-15758" y="43692"/>
                    <a:pt x="43055" y="11797"/>
                    <a:pt x="95454" y="0"/>
                  </a:cubicBezTo>
                  <a:cubicBezTo>
                    <a:pt x="155704" y="-11697"/>
                    <a:pt x="191052" y="48459"/>
                    <a:pt x="190908" y="95454"/>
                  </a:cubicBezTo>
                  <a:cubicBezTo>
                    <a:pt x="203311" y="146661"/>
                    <a:pt x="148222" y="193615"/>
                    <a:pt x="95454" y="190908"/>
                  </a:cubicBezTo>
                  <a:cubicBezTo>
                    <a:pt x="50245" y="185979"/>
                    <a:pt x="-1238" y="158571"/>
                    <a:pt x="0" y="95454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84582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4C934EF-613A-4172-B2DF-177D07337066}"/>
                </a:ext>
              </a:extLst>
            </p:cNvPr>
            <p:cNvSpPr/>
            <p:nvPr/>
          </p:nvSpPr>
          <p:spPr>
            <a:xfrm>
              <a:off x="2217250" y="599887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6922" y="33711"/>
                    <a:pt x="30773" y="9238"/>
                    <a:pt x="68145" y="0"/>
                  </a:cubicBezTo>
                  <a:cubicBezTo>
                    <a:pt x="107351" y="-607"/>
                    <a:pt x="134348" y="37669"/>
                    <a:pt x="136290" y="68145"/>
                  </a:cubicBezTo>
                  <a:cubicBezTo>
                    <a:pt x="134127" y="105276"/>
                    <a:pt x="111173" y="144336"/>
                    <a:pt x="68145" y="136290"/>
                  </a:cubicBezTo>
                  <a:cubicBezTo>
                    <a:pt x="28925" y="129581"/>
                    <a:pt x="494" y="108657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10206" y="26259"/>
                    <a:pt x="35270" y="4776"/>
                    <a:pt x="68145" y="0"/>
                  </a:cubicBezTo>
                  <a:cubicBezTo>
                    <a:pt x="110242" y="2318"/>
                    <a:pt x="140321" y="33657"/>
                    <a:pt x="136290" y="68145"/>
                  </a:cubicBezTo>
                  <a:cubicBezTo>
                    <a:pt x="139906" y="105082"/>
                    <a:pt x="106649" y="139705"/>
                    <a:pt x="68145" y="136290"/>
                  </a:cubicBezTo>
                  <a:cubicBezTo>
                    <a:pt x="27332" y="140020"/>
                    <a:pt x="1702" y="108855"/>
                    <a:pt x="0" y="6814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98153193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51D3151-8B7C-4DA8-A79D-54F48360F380}"/>
                </a:ext>
              </a:extLst>
            </p:cNvPr>
            <p:cNvSpPr/>
            <p:nvPr/>
          </p:nvSpPr>
          <p:spPr>
            <a:xfrm>
              <a:off x="1496537" y="580937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3385" y="19278"/>
                    <a:pt x="18029" y="404"/>
                    <a:pt x="42886" y="0"/>
                  </a:cubicBezTo>
                  <a:cubicBezTo>
                    <a:pt x="63608" y="1646"/>
                    <a:pt x="81133" y="15403"/>
                    <a:pt x="85772" y="42886"/>
                  </a:cubicBezTo>
                  <a:cubicBezTo>
                    <a:pt x="84640" y="65985"/>
                    <a:pt x="60577" y="87777"/>
                    <a:pt x="42886" y="85772"/>
                  </a:cubicBezTo>
                  <a:cubicBezTo>
                    <a:pt x="22614" y="87238"/>
                    <a:pt x="-671" y="66542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342" y="17133"/>
                    <a:pt x="22462" y="668"/>
                    <a:pt x="42886" y="0"/>
                  </a:cubicBezTo>
                  <a:cubicBezTo>
                    <a:pt x="71518" y="1338"/>
                    <a:pt x="84499" y="17000"/>
                    <a:pt x="85772" y="42886"/>
                  </a:cubicBezTo>
                  <a:cubicBezTo>
                    <a:pt x="85771" y="64687"/>
                    <a:pt x="66620" y="87032"/>
                    <a:pt x="42886" y="85772"/>
                  </a:cubicBezTo>
                  <a:cubicBezTo>
                    <a:pt x="16694" y="85801"/>
                    <a:pt x="-5039" y="68914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468729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1BA1885-2989-4298-96D2-AAA43465CB4D}"/>
                </a:ext>
              </a:extLst>
            </p:cNvPr>
            <p:cNvSpPr/>
            <p:nvPr/>
          </p:nvSpPr>
          <p:spPr>
            <a:xfrm>
              <a:off x="942875" y="516889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70" y="12495"/>
                    <a:pt x="20004" y="-1634"/>
                    <a:pt x="42886" y="0"/>
                  </a:cubicBezTo>
                  <a:cubicBezTo>
                    <a:pt x="61944" y="-1326"/>
                    <a:pt x="84594" y="19775"/>
                    <a:pt x="85772" y="42886"/>
                  </a:cubicBezTo>
                  <a:cubicBezTo>
                    <a:pt x="87863" y="71194"/>
                    <a:pt x="66086" y="86128"/>
                    <a:pt x="42886" y="85772"/>
                  </a:cubicBezTo>
                  <a:cubicBezTo>
                    <a:pt x="18013" y="90252"/>
                    <a:pt x="5083" y="6535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6580" y="20717"/>
                    <a:pt x="20307" y="2278"/>
                    <a:pt x="42886" y="0"/>
                  </a:cubicBezTo>
                  <a:cubicBezTo>
                    <a:pt x="67019" y="1296"/>
                    <a:pt x="83919" y="17128"/>
                    <a:pt x="85772" y="42886"/>
                  </a:cubicBezTo>
                  <a:cubicBezTo>
                    <a:pt x="83576" y="65227"/>
                    <a:pt x="64880" y="90552"/>
                    <a:pt x="42886" y="85772"/>
                  </a:cubicBezTo>
                  <a:cubicBezTo>
                    <a:pt x="23720" y="82710"/>
                    <a:pt x="931" y="70487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0855815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421B88D-F175-4E36-808D-1EA5A39804C6}"/>
                </a:ext>
              </a:extLst>
            </p:cNvPr>
            <p:cNvSpPr/>
            <p:nvPr/>
          </p:nvSpPr>
          <p:spPr>
            <a:xfrm>
              <a:off x="1522786" y="4954252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467" y="14833"/>
                    <a:pt x="17398" y="6023"/>
                    <a:pt x="42886" y="0"/>
                  </a:cubicBezTo>
                  <a:cubicBezTo>
                    <a:pt x="69965" y="-4108"/>
                    <a:pt x="89232" y="15015"/>
                    <a:pt x="85772" y="42886"/>
                  </a:cubicBezTo>
                  <a:cubicBezTo>
                    <a:pt x="88809" y="66846"/>
                    <a:pt x="63887" y="91468"/>
                    <a:pt x="42886" y="85772"/>
                  </a:cubicBezTo>
                  <a:cubicBezTo>
                    <a:pt x="12658" y="86142"/>
                    <a:pt x="-455" y="6520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4773" y="14723"/>
                    <a:pt x="16237" y="3328"/>
                    <a:pt x="42886" y="0"/>
                  </a:cubicBezTo>
                  <a:cubicBezTo>
                    <a:pt x="68990" y="1541"/>
                    <a:pt x="85005" y="19352"/>
                    <a:pt x="85772" y="42886"/>
                  </a:cubicBezTo>
                  <a:cubicBezTo>
                    <a:pt x="86939" y="61829"/>
                    <a:pt x="68202" y="85375"/>
                    <a:pt x="42886" y="85772"/>
                  </a:cubicBezTo>
                  <a:cubicBezTo>
                    <a:pt x="18413" y="87762"/>
                    <a:pt x="1268" y="66783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0566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E9ED1A-701A-4FE0-A735-A361C19D3545}"/>
                </a:ext>
              </a:extLst>
            </p:cNvPr>
            <p:cNvSpPr/>
            <p:nvPr/>
          </p:nvSpPr>
          <p:spPr>
            <a:xfrm>
              <a:off x="1394131" y="512600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1160" y="19237"/>
                    <a:pt x="12371" y="-1271"/>
                    <a:pt x="42886" y="0"/>
                  </a:cubicBezTo>
                  <a:cubicBezTo>
                    <a:pt x="65883" y="-5848"/>
                    <a:pt x="81291" y="21785"/>
                    <a:pt x="85772" y="42886"/>
                  </a:cubicBezTo>
                  <a:cubicBezTo>
                    <a:pt x="86215" y="61922"/>
                    <a:pt x="62951" y="79759"/>
                    <a:pt x="42886" y="85772"/>
                  </a:cubicBezTo>
                  <a:cubicBezTo>
                    <a:pt x="15889" y="81478"/>
                    <a:pt x="5319" y="68479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81" y="19188"/>
                    <a:pt x="21135" y="-2846"/>
                    <a:pt x="42886" y="0"/>
                  </a:cubicBezTo>
                  <a:cubicBezTo>
                    <a:pt x="60013" y="655"/>
                    <a:pt x="85387" y="12748"/>
                    <a:pt x="85772" y="42886"/>
                  </a:cubicBezTo>
                  <a:cubicBezTo>
                    <a:pt x="82897" y="65292"/>
                    <a:pt x="69265" y="80873"/>
                    <a:pt x="42886" y="85772"/>
                  </a:cubicBezTo>
                  <a:cubicBezTo>
                    <a:pt x="21130" y="83280"/>
                    <a:pt x="-2007" y="66555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9216102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915BC3D-D763-4E35-AAEC-D41B245E18D9}"/>
                </a:ext>
              </a:extLst>
            </p:cNvPr>
            <p:cNvSpPr/>
            <p:nvPr/>
          </p:nvSpPr>
          <p:spPr>
            <a:xfrm>
              <a:off x="1214999" y="5603505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518" y="14317"/>
                    <a:pt x="20416" y="1656"/>
                    <a:pt x="42886" y="0"/>
                  </a:cubicBezTo>
                  <a:cubicBezTo>
                    <a:pt x="66437" y="-1722"/>
                    <a:pt x="85574" y="25081"/>
                    <a:pt x="85772" y="42886"/>
                  </a:cubicBezTo>
                  <a:cubicBezTo>
                    <a:pt x="90277" y="65483"/>
                    <a:pt x="65650" y="92104"/>
                    <a:pt x="42886" y="85772"/>
                  </a:cubicBezTo>
                  <a:cubicBezTo>
                    <a:pt x="17145" y="84913"/>
                    <a:pt x="-1601" y="61133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712" y="17767"/>
                    <a:pt x="20439" y="-2665"/>
                    <a:pt x="42886" y="0"/>
                  </a:cubicBezTo>
                  <a:cubicBezTo>
                    <a:pt x="63125" y="-3636"/>
                    <a:pt x="83948" y="20785"/>
                    <a:pt x="85772" y="42886"/>
                  </a:cubicBezTo>
                  <a:cubicBezTo>
                    <a:pt x="90709" y="68573"/>
                    <a:pt x="63730" y="87894"/>
                    <a:pt x="42886" y="85772"/>
                  </a:cubicBezTo>
                  <a:cubicBezTo>
                    <a:pt x="19758" y="85088"/>
                    <a:pt x="-3041" y="6465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2492731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B947344-5603-457E-AEB4-B6EBE1C46849}"/>
                </a:ext>
              </a:extLst>
            </p:cNvPr>
            <p:cNvSpPr/>
            <p:nvPr/>
          </p:nvSpPr>
          <p:spPr>
            <a:xfrm>
              <a:off x="1942040" y="5878999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095" y="18640"/>
                    <a:pt x="17758" y="821"/>
                    <a:pt x="42886" y="0"/>
                  </a:cubicBezTo>
                  <a:cubicBezTo>
                    <a:pt x="65720" y="57"/>
                    <a:pt x="91699" y="19119"/>
                    <a:pt x="85772" y="42886"/>
                  </a:cubicBezTo>
                  <a:cubicBezTo>
                    <a:pt x="86740" y="65787"/>
                    <a:pt x="64998" y="81840"/>
                    <a:pt x="42886" y="85772"/>
                  </a:cubicBezTo>
                  <a:cubicBezTo>
                    <a:pt x="15366" y="88364"/>
                    <a:pt x="5737" y="66876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864" y="13356"/>
                    <a:pt x="22530" y="-5335"/>
                    <a:pt x="42886" y="0"/>
                  </a:cubicBezTo>
                  <a:cubicBezTo>
                    <a:pt x="70151" y="-900"/>
                    <a:pt x="87571" y="16054"/>
                    <a:pt x="85772" y="42886"/>
                  </a:cubicBezTo>
                  <a:cubicBezTo>
                    <a:pt x="86454" y="66318"/>
                    <a:pt x="61326" y="82051"/>
                    <a:pt x="42886" y="85772"/>
                  </a:cubicBezTo>
                  <a:cubicBezTo>
                    <a:pt x="19622" y="90864"/>
                    <a:pt x="1900" y="64722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245865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8AE1961-6888-4732-B579-403B8D9B2A09}"/>
                </a:ext>
              </a:extLst>
            </p:cNvPr>
            <p:cNvSpPr/>
            <p:nvPr/>
          </p:nvSpPr>
          <p:spPr>
            <a:xfrm>
              <a:off x="2260135" y="5537070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616" y="21611"/>
                    <a:pt x="23694" y="-173"/>
                    <a:pt x="42886" y="0"/>
                  </a:cubicBezTo>
                  <a:cubicBezTo>
                    <a:pt x="67036" y="-553"/>
                    <a:pt x="85457" y="18378"/>
                    <a:pt x="85772" y="42886"/>
                  </a:cubicBezTo>
                  <a:cubicBezTo>
                    <a:pt x="81624" y="68335"/>
                    <a:pt x="69380" y="86138"/>
                    <a:pt x="42886" y="85772"/>
                  </a:cubicBezTo>
                  <a:cubicBezTo>
                    <a:pt x="24026" y="89777"/>
                    <a:pt x="-2122" y="6791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765" y="19781"/>
                    <a:pt x="24916" y="2096"/>
                    <a:pt x="42886" y="0"/>
                  </a:cubicBezTo>
                  <a:cubicBezTo>
                    <a:pt x="68361" y="-5143"/>
                    <a:pt x="86967" y="17900"/>
                    <a:pt x="85772" y="42886"/>
                  </a:cubicBezTo>
                  <a:cubicBezTo>
                    <a:pt x="91547" y="65742"/>
                    <a:pt x="67886" y="83366"/>
                    <a:pt x="42886" y="85772"/>
                  </a:cubicBezTo>
                  <a:cubicBezTo>
                    <a:pt x="23062" y="85896"/>
                    <a:pt x="-3872" y="7196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2884519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973F675-CDE5-473C-9430-64E6209921EC}"/>
                </a:ext>
              </a:extLst>
            </p:cNvPr>
            <p:cNvSpPr/>
            <p:nvPr/>
          </p:nvSpPr>
          <p:spPr>
            <a:xfrm>
              <a:off x="2411997" y="573992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356" y="18340"/>
                    <a:pt x="20714" y="111"/>
                    <a:pt x="42886" y="0"/>
                  </a:cubicBezTo>
                  <a:cubicBezTo>
                    <a:pt x="68864" y="-6648"/>
                    <a:pt x="80995" y="20250"/>
                    <a:pt x="85772" y="42886"/>
                  </a:cubicBezTo>
                  <a:cubicBezTo>
                    <a:pt x="86549" y="63155"/>
                    <a:pt x="67862" y="86587"/>
                    <a:pt x="42886" y="85772"/>
                  </a:cubicBezTo>
                  <a:cubicBezTo>
                    <a:pt x="21962" y="87073"/>
                    <a:pt x="-3052" y="65847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576" y="18623"/>
                    <a:pt x="22125" y="-1782"/>
                    <a:pt x="42886" y="0"/>
                  </a:cubicBezTo>
                  <a:cubicBezTo>
                    <a:pt x="69999" y="-1364"/>
                    <a:pt x="85168" y="18130"/>
                    <a:pt x="85772" y="42886"/>
                  </a:cubicBezTo>
                  <a:cubicBezTo>
                    <a:pt x="87201" y="63405"/>
                    <a:pt x="65684" y="85373"/>
                    <a:pt x="42886" y="85772"/>
                  </a:cubicBezTo>
                  <a:cubicBezTo>
                    <a:pt x="19532" y="88259"/>
                    <a:pt x="6281" y="6618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67070268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C9CA9FB-E626-4353-A319-42B73A718EE1}"/>
                </a:ext>
              </a:extLst>
            </p:cNvPr>
            <p:cNvSpPr/>
            <p:nvPr/>
          </p:nvSpPr>
          <p:spPr>
            <a:xfrm>
              <a:off x="2065989" y="478062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218" y="24537"/>
                    <a:pt x="23008" y="-564"/>
                    <a:pt x="42886" y="0"/>
                  </a:cubicBezTo>
                  <a:cubicBezTo>
                    <a:pt x="71775" y="2105"/>
                    <a:pt x="85256" y="16255"/>
                    <a:pt x="85772" y="42886"/>
                  </a:cubicBezTo>
                  <a:cubicBezTo>
                    <a:pt x="86015" y="67218"/>
                    <a:pt x="64237" y="88873"/>
                    <a:pt x="42886" y="85772"/>
                  </a:cubicBezTo>
                  <a:cubicBezTo>
                    <a:pt x="17989" y="83949"/>
                    <a:pt x="1615" y="6747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1510" y="17954"/>
                    <a:pt x="15921" y="-1511"/>
                    <a:pt x="42886" y="0"/>
                  </a:cubicBezTo>
                  <a:cubicBezTo>
                    <a:pt x="68640" y="2005"/>
                    <a:pt x="89844" y="14865"/>
                    <a:pt x="85772" y="42886"/>
                  </a:cubicBezTo>
                  <a:cubicBezTo>
                    <a:pt x="83782" y="65374"/>
                    <a:pt x="64490" y="85278"/>
                    <a:pt x="42886" y="85772"/>
                  </a:cubicBezTo>
                  <a:cubicBezTo>
                    <a:pt x="21179" y="91658"/>
                    <a:pt x="-523" y="67237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4488006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6BF5BC4-696A-4D84-91BE-6392314C4232}"/>
                </a:ext>
              </a:extLst>
            </p:cNvPr>
            <p:cNvSpPr/>
            <p:nvPr/>
          </p:nvSpPr>
          <p:spPr>
            <a:xfrm>
              <a:off x="2575566" y="4866398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-7343" y="24139"/>
                    <a:pt x="23238" y="4409"/>
                    <a:pt x="56405" y="0"/>
                  </a:cubicBezTo>
                  <a:cubicBezTo>
                    <a:pt x="86799" y="1845"/>
                    <a:pt x="112743" y="30250"/>
                    <a:pt x="112810" y="56405"/>
                  </a:cubicBezTo>
                  <a:cubicBezTo>
                    <a:pt x="110755" y="86006"/>
                    <a:pt x="92292" y="112782"/>
                    <a:pt x="56405" y="112810"/>
                  </a:cubicBezTo>
                  <a:cubicBezTo>
                    <a:pt x="30538" y="118346"/>
                    <a:pt x="-1820" y="8881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5856" y="28700"/>
                    <a:pt x="22993" y="-317"/>
                    <a:pt x="56405" y="0"/>
                  </a:cubicBezTo>
                  <a:cubicBezTo>
                    <a:pt x="86836" y="2461"/>
                    <a:pt x="110457" y="25354"/>
                    <a:pt x="112810" y="56405"/>
                  </a:cubicBezTo>
                  <a:cubicBezTo>
                    <a:pt x="108437" y="88546"/>
                    <a:pt x="89971" y="117833"/>
                    <a:pt x="56405" y="112810"/>
                  </a:cubicBezTo>
                  <a:cubicBezTo>
                    <a:pt x="24204" y="107785"/>
                    <a:pt x="440" y="85739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242563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EF157B6-29E3-4290-B775-B745818A1117}"/>
                </a:ext>
              </a:extLst>
            </p:cNvPr>
            <p:cNvSpPr/>
            <p:nvPr/>
          </p:nvSpPr>
          <p:spPr>
            <a:xfrm>
              <a:off x="1991098" y="5503929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6045" y="25814"/>
                    <a:pt x="25780" y="-2227"/>
                    <a:pt x="56405" y="0"/>
                  </a:cubicBezTo>
                  <a:cubicBezTo>
                    <a:pt x="96463" y="-2488"/>
                    <a:pt x="117358" y="26953"/>
                    <a:pt x="112810" y="56405"/>
                  </a:cubicBezTo>
                  <a:cubicBezTo>
                    <a:pt x="116886" y="81130"/>
                    <a:pt x="89812" y="106075"/>
                    <a:pt x="56405" y="112810"/>
                  </a:cubicBezTo>
                  <a:cubicBezTo>
                    <a:pt x="23153" y="110745"/>
                    <a:pt x="424" y="8982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8385" y="26445"/>
                    <a:pt x="21504" y="8532"/>
                    <a:pt x="56405" y="0"/>
                  </a:cubicBezTo>
                  <a:cubicBezTo>
                    <a:pt x="87534" y="869"/>
                    <a:pt x="109448" y="19400"/>
                    <a:pt x="112810" y="56405"/>
                  </a:cubicBezTo>
                  <a:cubicBezTo>
                    <a:pt x="115541" y="92148"/>
                    <a:pt x="94649" y="110895"/>
                    <a:pt x="56405" y="112810"/>
                  </a:cubicBezTo>
                  <a:cubicBezTo>
                    <a:pt x="29323" y="120109"/>
                    <a:pt x="1595" y="84053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963303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3BF9D8A-A998-4982-8958-18C5A9C90221}"/>
                </a:ext>
              </a:extLst>
            </p:cNvPr>
            <p:cNvSpPr/>
            <p:nvPr/>
          </p:nvSpPr>
          <p:spPr>
            <a:xfrm>
              <a:off x="2003640" y="4388405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5132" y="31908"/>
                    <a:pt x="32079" y="-2364"/>
                    <a:pt x="56405" y="0"/>
                  </a:cubicBezTo>
                  <a:cubicBezTo>
                    <a:pt x="90509" y="-5599"/>
                    <a:pt x="119916" y="30654"/>
                    <a:pt x="112810" y="56405"/>
                  </a:cubicBezTo>
                  <a:cubicBezTo>
                    <a:pt x="119741" y="87578"/>
                    <a:pt x="88637" y="115870"/>
                    <a:pt x="56405" y="112810"/>
                  </a:cubicBezTo>
                  <a:cubicBezTo>
                    <a:pt x="31828" y="111357"/>
                    <a:pt x="-6210" y="83913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3158" y="26208"/>
                    <a:pt x="18252" y="-4041"/>
                    <a:pt x="56405" y="0"/>
                  </a:cubicBezTo>
                  <a:cubicBezTo>
                    <a:pt x="84076" y="-2928"/>
                    <a:pt x="116244" y="17699"/>
                    <a:pt x="112810" y="56405"/>
                  </a:cubicBezTo>
                  <a:cubicBezTo>
                    <a:pt x="114919" y="96507"/>
                    <a:pt x="90247" y="112018"/>
                    <a:pt x="56405" y="112810"/>
                  </a:cubicBezTo>
                  <a:cubicBezTo>
                    <a:pt x="21561" y="107502"/>
                    <a:pt x="3368" y="90692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6129224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6FAEB90-FDEA-4E3C-92F0-9AC0BC355941}"/>
                </a:ext>
              </a:extLst>
            </p:cNvPr>
            <p:cNvSpPr/>
            <p:nvPr/>
          </p:nvSpPr>
          <p:spPr>
            <a:xfrm>
              <a:off x="2644987" y="44597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3404" y="12155"/>
                    <a:pt x="11317" y="-2286"/>
                    <a:pt x="30372" y="0"/>
                  </a:cubicBezTo>
                  <a:cubicBezTo>
                    <a:pt x="48881" y="2869"/>
                    <a:pt x="63982" y="17111"/>
                    <a:pt x="60744" y="30372"/>
                  </a:cubicBezTo>
                  <a:cubicBezTo>
                    <a:pt x="61475" y="47055"/>
                    <a:pt x="47959" y="63462"/>
                    <a:pt x="30372" y="60744"/>
                  </a:cubicBezTo>
                  <a:cubicBezTo>
                    <a:pt x="14907" y="62250"/>
                    <a:pt x="2360" y="45855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566" y="17310"/>
                    <a:pt x="13510" y="-4569"/>
                    <a:pt x="30372" y="0"/>
                  </a:cubicBezTo>
                  <a:cubicBezTo>
                    <a:pt x="47968" y="-354"/>
                    <a:pt x="60773" y="16498"/>
                    <a:pt x="60744" y="30372"/>
                  </a:cubicBezTo>
                  <a:cubicBezTo>
                    <a:pt x="62231" y="46200"/>
                    <a:pt x="52053" y="59958"/>
                    <a:pt x="30372" y="60744"/>
                  </a:cubicBezTo>
                  <a:cubicBezTo>
                    <a:pt x="13308" y="64779"/>
                    <a:pt x="-3456" y="49562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6177536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874D7BC-2F1A-459E-806B-6A1C8E697A03}"/>
                </a:ext>
              </a:extLst>
            </p:cNvPr>
            <p:cNvSpPr/>
            <p:nvPr/>
          </p:nvSpPr>
          <p:spPr>
            <a:xfrm>
              <a:off x="2424510" y="5111222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1861" y="12274"/>
                    <a:pt x="15177" y="-310"/>
                    <a:pt x="30372" y="0"/>
                  </a:cubicBezTo>
                  <a:cubicBezTo>
                    <a:pt x="45244" y="-2752"/>
                    <a:pt x="60898" y="14231"/>
                    <a:pt x="60744" y="30372"/>
                  </a:cubicBezTo>
                  <a:cubicBezTo>
                    <a:pt x="60899" y="47846"/>
                    <a:pt x="47378" y="61088"/>
                    <a:pt x="30372" y="60744"/>
                  </a:cubicBezTo>
                  <a:cubicBezTo>
                    <a:pt x="10311" y="60721"/>
                    <a:pt x="652" y="46994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898" y="14806"/>
                    <a:pt x="15777" y="1313"/>
                    <a:pt x="30372" y="0"/>
                  </a:cubicBezTo>
                  <a:cubicBezTo>
                    <a:pt x="47490" y="1280"/>
                    <a:pt x="64371" y="10627"/>
                    <a:pt x="60744" y="30372"/>
                  </a:cubicBezTo>
                  <a:cubicBezTo>
                    <a:pt x="62726" y="47504"/>
                    <a:pt x="44453" y="63356"/>
                    <a:pt x="30372" y="60744"/>
                  </a:cubicBezTo>
                  <a:cubicBezTo>
                    <a:pt x="11371" y="60384"/>
                    <a:pt x="1910" y="48452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063887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C2A74F9-9F5A-47D3-9921-0C822DF0F946}"/>
                </a:ext>
              </a:extLst>
            </p:cNvPr>
            <p:cNvSpPr/>
            <p:nvPr/>
          </p:nvSpPr>
          <p:spPr>
            <a:xfrm>
              <a:off x="2292796" y="52833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649" y="12038"/>
                    <a:pt x="9537" y="-1887"/>
                    <a:pt x="30372" y="0"/>
                  </a:cubicBezTo>
                  <a:cubicBezTo>
                    <a:pt x="45234" y="-1736"/>
                    <a:pt x="61348" y="13416"/>
                    <a:pt x="60744" y="30372"/>
                  </a:cubicBezTo>
                  <a:cubicBezTo>
                    <a:pt x="59849" y="49383"/>
                    <a:pt x="47008" y="59105"/>
                    <a:pt x="30372" y="60744"/>
                  </a:cubicBezTo>
                  <a:cubicBezTo>
                    <a:pt x="12731" y="61961"/>
                    <a:pt x="-1354" y="50367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1266" y="11940"/>
                    <a:pt x="13805" y="-869"/>
                    <a:pt x="30372" y="0"/>
                  </a:cubicBezTo>
                  <a:cubicBezTo>
                    <a:pt x="46705" y="180"/>
                    <a:pt x="61089" y="13222"/>
                    <a:pt x="60744" y="30372"/>
                  </a:cubicBezTo>
                  <a:cubicBezTo>
                    <a:pt x="61639" y="45760"/>
                    <a:pt x="50993" y="57814"/>
                    <a:pt x="30372" y="60744"/>
                  </a:cubicBezTo>
                  <a:cubicBezTo>
                    <a:pt x="11104" y="58076"/>
                    <a:pt x="2861" y="46817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5335876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1372795-1F2E-4B99-8CF2-D0BED09B1BDA}"/>
                </a:ext>
              </a:extLst>
            </p:cNvPr>
            <p:cNvCxnSpPr>
              <a:cxnSpLocks/>
            </p:cNvCxnSpPr>
            <p:nvPr/>
          </p:nvCxnSpPr>
          <p:spPr>
            <a:xfrm>
              <a:off x="1236808" y="5339895"/>
              <a:ext cx="20338" cy="307333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4102B3D-67FD-4B5B-ADF8-803062ABB9B3}"/>
                </a:ext>
              </a:extLst>
            </p:cNvPr>
            <p:cNvSpPr/>
            <p:nvPr/>
          </p:nvSpPr>
          <p:spPr>
            <a:xfrm>
              <a:off x="2257077" y="5539188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-4595" y="17727"/>
                    <a:pt x="22991" y="-2304"/>
                    <a:pt x="43220" y="0"/>
                  </a:cubicBezTo>
                  <a:cubicBezTo>
                    <a:pt x="66038" y="-1881"/>
                    <a:pt x="82649" y="20311"/>
                    <a:pt x="86440" y="43220"/>
                  </a:cubicBezTo>
                  <a:cubicBezTo>
                    <a:pt x="83721" y="72570"/>
                    <a:pt x="63492" y="83382"/>
                    <a:pt x="43220" y="86440"/>
                  </a:cubicBezTo>
                  <a:cubicBezTo>
                    <a:pt x="20003" y="87099"/>
                    <a:pt x="-721" y="67224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515" y="18897"/>
                    <a:pt x="17979" y="3426"/>
                    <a:pt x="43220" y="0"/>
                  </a:cubicBezTo>
                  <a:cubicBezTo>
                    <a:pt x="67461" y="-2899"/>
                    <a:pt x="85563" y="19404"/>
                    <a:pt x="86440" y="43220"/>
                  </a:cubicBezTo>
                  <a:cubicBezTo>
                    <a:pt x="88451" y="66146"/>
                    <a:pt x="62262" y="85472"/>
                    <a:pt x="43220" y="86440"/>
                  </a:cubicBezTo>
                  <a:cubicBezTo>
                    <a:pt x="13479" y="88140"/>
                    <a:pt x="-1575" y="66889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48406480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6C2139B-C50C-46E7-B40D-BA7D118ECD6A}"/>
                </a:ext>
              </a:extLst>
            </p:cNvPr>
            <p:cNvSpPr/>
            <p:nvPr/>
          </p:nvSpPr>
          <p:spPr>
            <a:xfrm>
              <a:off x="2408350" y="5741252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6065" y="21764"/>
                    <a:pt x="17190" y="-2368"/>
                    <a:pt x="43220" y="0"/>
                  </a:cubicBezTo>
                  <a:cubicBezTo>
                    <a:pt x="62737" y="852"/>
                    <a:pt x="84573" y="23637"/>
                    <a:pt x="86440" y="43220"/>
                  </a:cubicBezTo>
                  <a:cubicBezTo>
                    <a:pt x="88381" y="62033"/>
                    <a:pt x="66214" y="85885"/>
                    <a:pt x="43220" y="86440"/>
                  </a:cubicBezTo>
                  <a:cubicBezTo>
                    <a:pt x="20762" y="84190"/>
                    <a:pt x="-416" y="64803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4905" y="15820"/>
                    <a:pt x="13161" y="1180"/>
                    <a:pt x="43220" y="0"/>
                  </a:cubicBezTo>
                  <a:cubicBezTo>
                    <a:pt x="64101" y="609"/>
                    <a:pt x="84299" y="21209"/>
                    <a:pt x="86440" y="43220"/>
                  </a:cubicBezTo>
                  <a:cubicBezTo>
                    <a:pt x="89796" y="72506"/>
                    <a:pt x="66186" y="85174"/>
                    <a:pt x="43220" y="86440"/>
                  </a:cubicBezTo>
                  <a:cubicBezTo>
                    <a:pt x="19004" y="81875"/>
                    <a:pt x="-2124" y="66769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542532869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9E14153-D98C-46B7-BAE3-3FD57EE19439}"/>
                </a:ext>
              </a:extLst>
            </p:cNvPr>
            <p:cNvSpPr/>
            <p:nvPr/>
          </p:nvSpPr>
          <p:spPr>
            <a:xfrm>
              <a:off x="2289611" y="5286424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156" y="19113"/>
                    <a:pt x="22556" y="2206"/>
                    <a:pt x="43220" y="0"/>
                  </a:cubicBezTo>
                  <a:cubicBezTo>
                    <a:pt x="72925" y="2862"/>
                    <a:pt x="83741" y="23182"/>
                    <a:pt x="86440" y="43220"/>
                  </a:cubicBezTo>
                  <a:cubicBezTo>
                    <a:pt x="89300" y="68351"/>
                    <a:pt x="64684" y="80052"/>
                    <a:pt x="43220" y="86440"/>
                  </a:cubicBezTo>
                  <a:cubicBezTo>
                    <a:pt x="25326" y="89164"/>
                    <a:pt x="2285" y="64717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885" y="20759"/>
                    <a:pt x="20552" y="2770"/>
                    <a:pt x="43220" y="0"/>
                  </a:cubicBezTo>
                  <a:cubicBezTo>
                    <a:pt x="67916" y="-1759"/>
                    <a:pt x="87082" y="19520"/>
                    <a:pt x="86440" y="43220"/>
                  </a:cubicBezTo>
                  <a:cubicBezTo>
                    <a:pt x="85188" y="66601"/>
                    <a:pt x="62443" y="88685"/>
                    <a:pt x="43220" y="86440"/>
                  </a:cubicBezTo>
                  <a:cubicBezTo>
                    <a:pt x="18895" y="82757"/>
                    <a:pt x="-3801" y="62181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1628674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E842D2C-0473-423A-B1E0-687099468E90}"/>
                </a:ext>
              </a:extLst>
            </p:cNvPr>
            <p:cNvSpPr/>
            <p:nvPr/>
          </p:nvSpPr>
          <p:spPr>
            <a:xfrm>
              <a:off x="2151759" y="574271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7308" y="28788"/>
                    <a:pt x="27010" y="-9122"/>
                    <a:pt x="68145" y="0"/>
                  </a:cubicBezTo>
                  <a:cubicBezTo>
                    <a:pt x="112782" y="-1730"/>
                    <a:pt x="135899" y="25936"/>
                    <a:pt x="136290" y="68145"/>
                  </a:cubicBezTo>
                  <a:cubicBezTo>
                    <a:pt x="140073" y="100887"/>
                    <a:pt x="100990" y="134176"/>
                    <a:pt x="68145" y="136290"/>
                  </a:cubicBezTo>
                  <a:cubicBezTo>
                    <a:pt x="29051" y="139029"/>
                    <a:pt x="4181" y="114858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953" y="27915"/>
                    <a:pt x="29485" y="1914"/>
                    <a:pt x="68145" y="0"/>
                  </a:cubicBezTo>
                  <a:cubicBezTo>
                    <a:pt x="104985" y="-261"/>
                    <a:pt x="137460" y="39360"/>
                    <a:pt x="136290" y="68145"/>
                  </a:cubicBezTo>
                  <a:cubicBezTo>
                    <a:pt x="126665" y="106686"/>
                    <a:pt x="100112" y="135808"/>
                    <a:pt x="68145" y="136290"/>
                  </a:cubicBezTo>
                  <a:cubicBezTo>
                    <a:pt x="22673" y="134245"/>
                    <a:pt x="-3130" y="96956"/>
                    <a:pt x="0" y="6814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80979713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9DA805E-BFBA-45DD-BE19-86FF234130E7}"/>
                </a:ext>
              </a:extLst>
            </p:cNvPr>
            <p:cNvSpPr/>
            <p:nvPr/>
          </p:nvSpPr>
          <p:spPr>
            <a:xfrm>
              <a:off x="2217250" y="6255028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888" y="16667"/>
                    <a:pt x="23830" y="407"/>
                    <a:pt x="42886" y="0"/>
                  </a:cubicBezTo>
                  <a:cubicBezTo>
                    <a:pt x="67792" y="1287"/>
                    <a:pt x="83283" y="23711"/>
                    <a:pt x="85772" y="42886"/>
                  </a:cubicBezTo>
                  <a:cubicBezTo>
                    <a:pt x="86918" y="66020"/>
                    <a:pt x="65254" y="90698"/>
                    <a:pt x="42886" y="85772"/>
                  </a:cubicBezTo>
                  <a:cubicBezTo>
                    <a:pt x="18206" y="85768"/>
                    <a:pt x="-5184" y="6479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447" y="16364"/>
                    <a:pt x="18138" y="326"/>
                    <a:pt x="42886" y="0"/>
                  </a:cubicBezTo>
                  <a:cubicBezTo>
                    <a:pt x="69355" y="4103"/>
                    <a:pt x="80588" y="16241"/>
                    <a:pt x="85772" y="42886"/>
                  </a:cubicBezTo>
                  <a:cubicBezTo>
                    <a:pt x="83402" y="61136"/>
                    <a:pt x="65898" y="82921"/>
                    <a:pt x="42886" y="85772"/>
                  </a:cubicBezTo>
                  <a:cubicBezTo>
                    <a:pt x="16988" y="82421"/>
                    <a:pt x="2236" y="62904"/>
                    <a:pt x="0" y="42886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6377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1C13FF7-6CEF-4820-B187-7060A8EC1844}"/>
                </a:ext>
              </a:extLst>
            </p:cNvPr>
            <p:cNvSpPr/>
            <p:nvPr/>
          </p:nvSpPr>
          <p:spPr>
            <a:xfrm>
              <a:off x="2279039" y="4488598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2748" y="31993"/>
                    <a:pt x="30013" y="-1077"/>
                    <a:pt x="68145" y="0"/>
                  </a:cubicBezTo>
                  <a:cubicBezTo>
                    <a:pt x="95636" y="-974"/>
                    <a:pt x="141150" y="23507"/>
                    <a:pt x="136290" y="68145"/>
                  </a:cubicBezTo>
                  <a:cubicBezTo>
                    <a:pt x="146606" y="106377"/>
                    <a:pt x="99695" y="143039"/>
                    <a:pt x="68145" y="136290"/>
                  </a:cubicBezTo>
                  <a:cubicBezTo>
                    <a:pt x="26713" y="136342"/>
                    <a:pt x="3694" y="112685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8594" y="26829"/>
                    <a:pt x="26221" y="-6261"/>
                    <a:pt x="68145" y="0"/>
                  </a:cubicBezTo>
                  <a:cubicBezTo>
                    <a:pt x="105724" y="9936"/>
                    <a:pt x="134221" y="22235"/>
                    <a:pt x="136290" y="68145"/>
                  </a:cubicBezTo>
                  <a:cubicBezTo>
                    <a:pt x="135031" y="97406"/>
                    <a:pt x="102980" y="129128"/>
                    <a:pt x="68145" y="136290"/>
                  </a:cubicBezTo>
                  <a:cubicBezTo>
                    <a:pt x="29223" y="142694"/>
                    <a:pt x="1195" y="102766"/>
                    <a:pt x="0" y="6814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4861723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AD7BEF6-201C-4C15-AA81-2D66CA33986F}"/>
                </a:ext>
              </a:extLst>
            </p:cNvPr>
            <p:cNvSpPr/>
            <p:nvPr/>
          </p:nvSpPr>
          <p:spPr>
            <a:xfrm>
              <a:off x="1865383" y="4538785"/>
              <a:ext cx="168371" cy="168371"/>
            </a:xfrm>
            <a:custGeom>
              <a:avLst/>
              <a:gdLst>
                <a:gd name="connsiteX0" fmla="*/ 0 w 168371"/>
                <a:gd name="connsiteY0" fmla="*/ 84186 h 168371"/>
                <a:gd name="connsiteX1" fmla="*/ 84186 w 168371"/>
                <a:gd name="connsiteY1" fmla="*/ 0 h 168371"/>
                <a:gd name="connsiteX2" fmla="*/ 168372 w 168371"/>
                <a:gd name="connsiteY2" fmla="*/ 84186 h 168371"/>
                <a:gd name="connsiteX3" fmla="*/ 84186 w 168371"/>
                <a:gd name="connsiteY3" fmla="*/ 168372 h 168371"/>
                <a:gd name="connsiteX4" fmla="*/ 0 w 168371"/>
                <a:gd name="connsiteY4" fmla="*/ 84186 h 1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71" h="168371" fill="none" extrusionOk="0">
                  <a:moveTo>
                    <a:pt x="0" y="84186"/>
                  </a:moveTo>
                  <a:cubicBezTo>
                    <a:pt x="-3397" y="36618"/>
                    <a:pt x="45306" y="-10309"/>
                    <a:pt x="84186" y="0"/>
                  </a:cubicBezTo>
                  <a:cubicBezTo>
                    <a:pt x="129015" y="-235"/>
                    <a:pt x="179814" y="38029"/>
                    <a:pt x="168372" y="84186"/>
                  </a:cubicBezTo>
                  <a:cubicBezTo>
                    <a:pt x="173414" y="140878"/>
                    <a:pt x="124591" y="173169"/>
                    <a:pt x="84186" y="168372"/>
                  </a:cubicBezTo>
                  <a:cubicBezTo>
                    <a:pt x="27269" y="166595"/>
                    <a:pt x="6905" y="137126"/>
                    <a:pt x="0" y="84186"/>
                  </a:cubicBezTo>
                  <a:close/>
                </a:path>
                <a:path w="168371" h="168371" stroke="0" extrusionOk="0">
                  <a:moveTo>
                    <a:pt x="0" y="84186"/>
                  </a:moveTo>
                  <a:cubicBezTo>
                    <a:pt x="3570" y="36772"/>
                    <a:pt x="31202" y="1048"/>
                    <a:pt x="84186" y="0"/>
                  </a:cubicBezTo>
                  <a:cubicBezTo>
                    <a:pt x="136615" y="-9101"/>
                    <a:pt x="170983" y="42755"/>
                    <a:pt x="168372" y="84186"/>
                  </a:cubicBezTo>
                  <a:cubicBezTo>
                    <a:pt x="165906" y="130100"/>
                    <a:pt x="134169" y="169749"/>
                    <a:pt x="84186" y="168372"/>
                  </a:cubicBezTo>
                  <a:cubicBezTo>
                    <a:pt x="44112" y="171257"/>
                    <a:pt x="-3758" y="120316"/>
                    <a:pt x="0" y="84186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31680791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7F613B-5617-47EA-A92C-DA0D594209C5}"/>
                </a:ext>
              </a:extLst>
            </p:cNvPr>
            <p:cNvSpPr/>
            <p:nvPr/>
          </p:nvSpPr>
          <p:spPr>
            <a:xfrm>
              <a:off x="2160846" y="5038251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7195" y="21889"/>
                    <a:pt x="23340" y="-2020"/>
                    <a:pt x="56405" y="0"/>
                  </a:cubicBezTo>
                  <a:cubicBezTo>
                    <a:pt x="85790" y="894"/>
                    <a:pt x="106565" y="28275"/>
                    <a:pt x="112810" y="56405"/>
                  </a:cubicBezTo>
                  <a:cubicBezTo>
                    <a:pt x="116227" y="89511"/>
                    <a:pt x="93337" y="113787"/>
                    <a:pt x="56405" y="112810"/>
                  </a:cubicBezTo>
                  <a:cubicBezTo>
                    <a:pt x="19791" y="108085"/>
                    <a:pt x="2506" y="84129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2389" y="26815"/>
                    <a:pt x="27370" y="-5831"/>
                    <a:pt x="56405" y="0"/>
                  </a:cubicBezTo>
                  <a:cubicBezTo>
                    <a:pt x="85267" y="2066"/>
                    <a:pt x="111941" y="19730"/>
                    <a:pt x="112810" y="56405"/>
                  </a:cubicBezTo>
                  <a:cubicBezTo>
                    <a:pt x="115101" y="86470"/>
                    <a:pt x="95283" y="117849"/>
                    <a:pt x="56405" y="112810"/>
                  </a:cubicBezTo>
                  <a:cubicBezTo>
                    <a:pt x="24975" y="115798"/>
                    <a:pt x="-1153" y="81374"/>
                    <a:pt x="0" y="5640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7760550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7EAE1C2-FC05-4AA7-B6B1-3CF64F701308}"/>
                </a:ext>
              </a:extLst>
            </p:cNvPr>
            <p:cNvSpPr/>
            <p:nvPr/>
          </p:nvSpPr>
          <p:spPr>
            <a:xfrm>
              <a:off x="1197169" y="529437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1546" y="19363"/>
                    <a:pt x="16259" y="-930"/>
                    <a:pt x="42886" y="0"/>
                  </a:cubicBezTo>
                  <a:cubicBezTo>
                    <a:pt x="71249" y="-4777"/>
                    <a:pt x="83114" y="21078"/>
                    <a:pt x="85772" y="42886"/>
                  </a:cubicBezTo>
                  <a:cubicBezTo>
                    <a:pt x="79622" y="65792"/>
                    <a:pt x="64339" y="86375"/>
                    <a:pt x="42886" y="85772"/>
                  </a:cubicBezTo>
                  <a:cubicBezTo>
                    <a:pt x="22399" y="87416"/>
                    <a:pt x="2721" y="68334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3878" y="19954"/>
                    <a:pt x="21118" y="3239"/>
                    <a:pt x="42886" y="0"/>
                  </a:cubicBezTo>
                  <a:cubicBezTo>
                    <a:pt x="65126" y="4762"/>
                    <a:pt x="83058" y="21041"/>
                    <a:pt x="85772" y="42886"/>
                  </a:cubicBezTo>
                  <a:cubicBezTo>
                    <a:pt x="82238" y="66246"/>
                    <a:pt x="66798" y="83539"/>
                    <a:pt x="42886" y="85772"/>
                  </a:cubicBezTo>
                  <a:cubicBezTo>
                    <a:pt x="19531" y="83937"/>
                    <a:pt x="-583" y="65453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675281817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5E69CF-58E1-4DCF-8938-700C546F38E2}"/>
                </a:ext>
              </a:extLst>
            </p:cNvPr>
            <p:cNvSpPr/>
            <p:nvPr/>
          </p:nvSpPr>
          <p:spPr>
            <a:xfrm>
              <a:off x="1215994" y="5605365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924" y="17084"/>
                    <a:pt x="19403" y="541"/>
                    <a:pt x="43220" y="0"/>
                  </a:cubicBezTo>
                  <a:cubicBezTo>
                    <a:pt x="64666" y="853"/>
                    <a:pt x="85481" y="13984"/>
                    <a:pt x="86440" y="43220"/>
                  </a:cubicBezTo>
                  <a:cubicBezTo>
                    <a:pt x="83813" y="62005"/>
                    <a:pt x="71751" y="86747"/>
                    <a:pt x="43220" y="86440"/>
                  </a:cubicBezTo>
                  <a:cubicBezTo>
                    <a:pt x="14730" y="86653"/>
                    <a:pt x="-1127" y="67872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1159" y="20565"/>
                    <a:pt x="18848" y="-3244"/>
                    <a:pt x="43220" y="0"/>
                  </a:cubicBezTo>
                  <a:cubicBezTo>
                    <a:pt x="61828" y="1202"/>
                    <a:pt x="85210" y="17550"/>
                    <a:pt x="86440" y="43220"/>
                  </a:cubicBezTo>
                  <a:cubicBezTo>
                    <a:pt x="87360" y="64949"/>
                    <a:pt x="69528" y="81099"/>
                    <a:pt x="43220" y="86440"/>
                  </a:cubicBezTo>
                  <a:cubicBezTo>
                    <a:pt x="25145" y="82690"/>
                    <a:pt x="-1315" y="69748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26097759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Subtitle 2">
            <a:extLst>
              <a:ext uri="{FF2B5EF4-FFF2-40B4-BE49-F238E27FC236}">
                <a16:creationId xmlns:a16="http://schemas.microsoft.com/office/drawing/2014/main" id="{E4FD99A9-43F4-4BA4-B2FD-DFDC2C45B583}"/>
              </a:ext>
            </a:extLst>
          </p:cNvPr>
          <p:cNvSpPr txBox="1">
            <a:spLocks/>
          </p:cNvSpPr>
          <p:nvPr/>
        </p:nvSpPr>
        <p:spPr>
          <a:xfrm>
            <a:off x="-358156" y="3606554"/>
            <a:ext cx="13235662" cy="1625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dirty="0">
                <a:solidFill>
                  <a:schemeClr val="bg1"/>
                </a:solidFill>
              </a:rPr>
              <a:t>Thank you for your attention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0B53EE-3646-8C76-7445-3F2D7C3E036B}"/>
              </a:ext>
            </a:extLst>
          </p:cNvPr>
          <p:cNvSpPr txBox="1">
            <a:spLocks/>
          </p:cNvSpPr>
          <p:nvPr/>
        </p:nvSpPr>
        <p:spPr>
          <a:xfrm>
            <a:off x="6906126" y="4929541"/>
            <a:ext cx="4884821" cy="1007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.. and looking forward to the hacking</a:t>
            </a:r>
          </a:p>
        </p:txBody>
      </p:sp>
    </p:spTree>
    <p:extLst>
      <p:ext uri="{BB962C8B-B14F-4D97-AF65-F5344CB8AC3E}">
        <p14:creationId xmlns:p14="http://schemas.microsoft.com/office/powerpoint/2010/main" val="217653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40FCB00-5A1C-90C1-828D-C9FDBDBEC135}"/>
              </a:ext>
            </a:extLst>
          </p:cNvPr>
          <p:cNvGrpSpPr/>
          <p:nvPr/>
        </p:nvGrpSpPr>
        <p:grpSpPr>
          <a:xfrm>
            <a:off x="8203994" y="2086264"/>
            <a:ext cx="1192355" cy="1192355"/>
            <a:chOff x="2075119" y="3118900"/>
            <a:chExt cx="619126" cy="61912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4DC40F-030A-B130-BDE2-C234CDAEF1CC}"/>
                </a:ext>
              </a:extLst>
            </p:cNvPr>
            <p:cNvSpPr/>
            <p:nvPr/>
          </p:nvSpPr>
          <p:spPr>
            <a:xfrm>
              <a:off x="2075119" y="3118900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Graphic 40" descr="Customer review">
              <a:extLst>
                <a:ext uri="{FF2B5EF4-FFF2-40B4-BE49-F238E27FC236}">
                  <a16:creationId xmlns:a16="http://schemas.microsoft.com/office/drawing/2014/main" id="{E12AB31C-CFD8-0CA9-D90B-CD1A97F6C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84608" y="3247919"/>
              <a:ext cx="362162" cy="362162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73A557C3-685A-5503-E71A-C880C1F828C0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 in practice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D28E8B-8A0A-2264-8941-496ECA946572}"/>
              </a:ext>
            </a:extLst>
          </p:cNvPr>
          <p:cNvGrpSpPr/>
          <p:nvPr/>
        </p:nvGrpSpPr>
        <p:grpSpPr>
          <a:xfrm>
            <a:off x="5672283" y="2909822"/>
            <a:ext cx="1192355" cy="1192355"/>
            <a:chOff x="9286311" y="4673169"/>
            <a:chExt cx="619126" cy="61912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5EAE5C-035A-0C1F-7313-927461B12022}"/>
                </a:ext>
              </a:extLst>
            </p:cNvPr>
            <p:cNvSpPr/>
            <p:nvPr/>
          </p:nvSpPr>
          <p:spPr>
            <a:xfrm>
              <a:off x="9286311" y="4673169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1" name="Graphic 20" descr="Handshake">
              <a:extLst>
                <a:ext uri="{FF2B5EF4-FFF2-40B4-BE49-F238E27FC236}">
                  <a16:creationId xmlns:a16="http://schemas.microsoft.com/office/drawing/2014/main" id="{755B4A03-C236-1E73-4828-4417BC35D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42559" y="4748257"/>
              <a:ext cx="506629" cy="506629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4904310-1684-09D6-00AA-0EDC232F8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383" y="2412334"/>
            <a:ext cx="2730732" cy="20333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5ACABBD-C31E-CE12-C123-E1C023C2ACF1}"/>
              </a:ext>
            </a:extLst>
          </p:cNvPr>
          <p:cNvSpPr txBox="1"/>
          <p:nvPr/>
        </p:nvSpPr>
        <p:spPr>
          <a:xfrm>
            <a:off x="4347029" y="2767279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=</a:t>
            </a:r>
            <a:endParaRPr lang="de-DE" sz="8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098F1-BC27-F647-9EBE-D537BE7E669E}"/>
              </a:ext>
            </a:extLst>
          </p:cNvPr>
          <p:cNvSpPr txBox="1"/>
          <p:nvPr/>
        </p:nvSpPr>
        <p:spPr>
          <a:xfrm>
            <a:off x="4610966" y="4213091"/>
            <a:ext cx="2102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data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collaboration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BC2B85-5532-9ED7-2DFB-C151040D090F}"/>
              </a:ext>
            </a:extLst>
          </p:cNvPr>
          <p:cNvSpPr txBox="1"/>
          <p:nvPr/>
        </p:nvSpPr>
        <p:spPr>
          <a:xfrm>
            <a:off x="9148140" y="1168347"/>
            <a:ext cx="24549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</a:rPr>
              <a:t>data</a:t>
            </a:r>
          </a:p>
          <a:p>
            <a:pPr algn="ctr"/>
            <a:r>
              <a:rPr lang="en-US" sz="2800" dirty="0">
                <a:solidFill>
                  <a:schemeClr val="accent4"/>
                </a:solidFill>
              </a:rPr>
              <a:t>communication</a:t>
            </a:r>
            <a:endParaRPr lang="de-DE" sz="2800" dirty="0">
              <a:solidFill>
                <a:schemeClr val="accent4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2897F4-11C4-5138-187F-1F9F3633E0A1}"/>
              </a:ext>
            </a:extLst>
          </p:cNvPr>
          <p:cNvGrpSpPr/>
          <p:nvPr/>
        </p:nvGrpSpPr>
        <p:grpSpPr>
          <a:xfrm>
            <a:off x="7691076" y="4587838"/>
            <a:ext cx="2463269" cy="2035812"/>
            <a:chOff x="7691076" y="4587838"/>
            <a:chExt cx="2463269" cy="20358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52F367-393E-7C90-90DA-8C147F03EDA1}"/>
                </a:ext>
              </a:extLst>
            </p:cNvPr>
            <p:cNvSpPr txBox="1"/>
            <p:nvPr/>
          </p:nvSpPr>
          <p:spPr>
            <a:xfrm>
              <a:off x="8638353" y="5669543"/>
              <a:ext cx="15159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data</a:t>
              </a:r>
              <a:br>
                <a:rPr lang="en-US" sz="2800" dirty="0">
                  <a:solidFill>
                    <a:schemeClr val="accent2"/>
                  </a:solidFill>
                </a:rPr>
              </a:br>
              <a:r>
                <a:rPr lang="en-US" sz="2800" dirty="0">
                  <a:solidFill>
                    <a:schemeClr val="accent2"/>
                  </a:solidFill>
                </a:rPr>
                <a:t>structure</a:t>
              </a:r>
              <a:endParaRPr lang="de-D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F186CC-FCEA-1A94-C45A-F81E4A8FB463}"/>
                </a:ext>
              </a:extLst>
            </p:cNvPr>
            <p:cNvSpPr/>
            <p:nvPr/>
          </p:nvSpPr>
          <p:spPr>
            <a:xfrm>
              <a:off x="7691076" y="4587838"/>
              <a:ext cx="1192355" cy="119235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7106D175-CAAA-821B-FFBE-CFED6F9EA325}"/>
                </a:ext>
              </a:extLst>
            </p:cNvPr>
            <p:cNvGrpSpPr/>
            <p:nvPr/>
          </p:nvGrpSpPr>
          <p:grpSpPr>
            <a:xfrm>
              <a:off x="7909292" y="4916334"/>
              <a:ext cx="588821" cy="680129"/>
              <a:chOff x="4577830" y="5060907"/>
              <a:chExt cx="683415" cy="789392"/>
            </a:xfrm>
            <a:solidFill>
              <a:schemeClr val="accent2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A98861D-FE61-A56A-1092-86CCFAAA4488}"/>
                  </a:ext>
                </a:extLst>
              </p:cNvPr>
              <p:cNvSpPr/>
              <p:nvPr/>
            </p:nvSpPr>
            <p:spPr>
              <a:xfrm rot="16200000">
                <a:off x="5099320" y="5385950"/>
                <a:ext cx="190500" cy="133350"/>
              </a:xfrm>
              <a:custGeom>
                <a:avLst/>
                <a:gdLst>
                  <a:gd name="connsiteX0" fmla="*/ 0 w 190500"/>
                  <a:gd name="connsiteY0" fmla="*/ 0 h 133350"/>
                  <a:gd name="connsiteX1" fmla="*/ 190500 w 190500"/>
                  <a:gd name="connsiteY1" fmla="*/ 0 h 133350"/>
                  <a:gd name="connsiteX2" fmla="*/ 190500 w 190500"/>
                  <a:gd name="connsiteY2" fmla="*/ 133350 h 133350"/>
                  <a:gd name="connsiteX3" fmla="*/ 0 w 190500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3335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8B947B1-7AE2-1F55-7DD1-8D6C603FBE7E}"/>
                  </a:ext>
                </a:extLst>
              </p:cNvPr>
              <p:cNvSpPr/>
              <p:nvPr/>
            </p:nvSpPr>
            <p:spPr>
              <a:xfrm rot="16200000">
                <a:off x="4549255" y="5171009"/>
                <a:ext cx="190500" cy="133350"/>
              </a:xfrm>
              <a:custGeom>
                <a:avLst/>
                <a:gdLst>
                  <a:gd name="connsiteX0" fmla="*/ 0 w 190500"/>
                  <a:gd name="connsiteY0" fmla="*/ 0 h 133350"/>
                  <a:gd name="connsiteX1" fmla="*/ 190500 w 190500"/>
                  <a:gd name="connsiteY1" fmla="*/ 0 h 133350"/>
                  <a:gd name="connsiteX2" fmla="*/ 190500 w 190500"/>
                  <a:gd name="connsiteY2" fmla="*/ 133350 h 133350"/>
                  <a:gd name="connsiteX3" fmla="*/ 0 w 190500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3335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9CB99FF-7421-F09A-773E-ABFF33EDA322}"/>
                  </a:ext>
                </a:extLst>
              </p:cNvPr>
              <p:cNvSpPr/>
              <p:nvPr/>
            </p:nvSpPr>
            <p:spPr>
              <a:xfrm rot="16200000">
                <a:off x="5099320" y="5688374"/>
                <a:ext cx="190500" cy="133350"/>
              </a:xfrm>
              <a:custGeom>
                <a:avLst/>
                <a:gdLst>
                  <a:gd name="connsiteX0" fmla="*/ 0 w 190500"/>
                  <a:gd name="connsiteY0" fmla="*/ 0 h 133350"/>
                  <a:gd name="connsiteX1" fmla="*/ 190500 w 190500"/>
                  <a:gd name="connsiteY1" fmla="*/ 0 h 133350"/>
                  <a:gd name="connsiteX2" fmla="*/ 190500 w 190500"/>
                  <a:gd name="connsiteY2" fmla="*/ 133350 h 133350"/>
                  <a:gd name="connsiteX3" fmla="*/ 0 w 190500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3335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491F3C5-513E-75BB-56C9-980FF8231732}"/>
                  </a:ext>
                </a:extLst>
              </p:cNvPr>
              <p:cNvSpPr/>
              <p:nvPr/>
            </p:nvSpPr>
            <p:spPr>
              <a:xfrm rot="16200000">
                <a:off x="5099320" y="5089482"/>
                <a:ext cx="190500" cy="133350"/>
              </a:xfrm>
              <a:custGeom>
                <a:avLst/>
                <a:gdLst>
                  <a:gd name="connsiteX0" fmla="*/ 0 w 190500"/>
                  <a:gd name="connsiteY0" fmla="*/ 0 h 133350"/>
                  <a:gd name="connsiteX1" fmla="*/ 190500 w 190500"/>
                  <a:gd name="connsiteY1" fmla="*/ 0 h 133350"/>
                  <a:gd name="connsiteX2" fmla="*/ 190500 w 190500"/>
                  <a:gd name="connsiteY2" fmla="*/ 133350 h 133350"/>
                  <a:gd name="connsiteX3" fmla="*/ 0 w 190500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3335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588731C4-A269-6065-2572-418E9163A6E4}"/>
                  </a:ext>
                </a:extLst>
              </p:cNvPr>
              <p:cNvGrpSpPr/>
              <p:nvPr/>
            </p:nvGrpSpPr>
            <p:grpSpPr>
              <a:xfrm>
                <a:off x="4746897" y="5151398"/>
                <a:ext cx="344090" cy="609600"/>
                <a:chOff x="4746897" y="5151398"/>
                <a:chExt cx="344090" cy="609600"/>
              </a:xfrm>
              <a:grpFill/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B3DBFD7-C174-2E1F-788D-34B173DFE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26683" y="5151398"/>
                  <a:ext cx="0" cy="609600"/>
                </a:xfrm>
                <a:prstGeom prst="line">
                  <a:avLst/>
                </a:prstGeom>
                <a:grpFill/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51E7E69-E84E-38BE-43F0-F8140703D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17155" y="5154971"/>
                  <a:ext cx="171450" cy="0"/>
                </a:xfrm>
                <a:prstGeom prst="line">
                  <a:avLst/>
                </a:prstGeom>
                <a:grpFill/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BE1F8FD-8833-81C5-7529-D0DC204C8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19537" y="5451434"/>
                  <a:ext cx="171450" cy="0"/>
                </a:xfrm>
                <a:prstGeom prst="line">
                  <a:avLst/>
                </a:prstGeom>
                <a:grpFill/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47B3692-C1DE-874E-C3B0-A9068D6DC3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19537" y="5753852"/>
                  <a:ext cx="171450" cy="0"/>
                </a:xfrm>
                <a:prstGeom prst="line">
                  <a:avLst/>
                </a:prstGeom>
                <a:grpFill/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CF872BD-B4EF-B2CC-8EB3-016E93F9E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46897" y="5238751"/>
                  <a:ext cx="171450" cy="754"/>
                </a:xfrm>
                <a:prstGeom prst="line">
                  <a:avLst/>
                </a:prstGeom>
                <a:grpFill/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23181E90-3013-61AF-E540-549A8B0CF229}"/>
              </a:ext>
            </a:extLst>
          </p:cNvPr>
          <p:cNvCxnSpPr>
            <a:cxnSpLocks/>
          </p:cNvCxnSpPr>
          <p:nvPr/>
        </p:nvCxnSpPr>
        <p:spPr>
          <a:xfrm flipV="1">
            <a:off x="7040361" y="2909822"/>
            <a:ext cx="914390" cy="309628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5C178507-7DAF-07B8-7A90-6F2DF3834DE3}"/>
              </a:ext>
            </a:extLst>
          </p:cNvPr>
          <p:cNvCxnSpPr>
            <a:cxnSpLocks/>
          </p:cNvCxnSpPr>
          <p:nvPr/>
        </p:nvCxnSpPr>
        <p:spPr>
          <a:xfrm>
            <a:off x="6827202" y="4109359"/>
            <a:ext cx="636656" cy="564241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4408B8E1-156A-1ADA-5D2F-22CDD6D9073F}"/>
              </a:ext>
            </a:extLst>
          </p:cNvPr>
          <p:cNvCxnSpPr>
            <a:cxnSpLocks/>
          </p:cNvCxnSpPr>
          <p:nvPr/>
        </p:nvCxnSpPr>
        <p:spPr>
          <a:xfrm flipV="1">
            <a:off x="8464224" y="3542282"/>
            <a:ext cx="171775" cy="81804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Oval 2062">
            <a:extLst>
              <a:ext uri="{FF2B5EF4-FFF2-40B4-BE49-F238E27FC236}">
                <a16:creationId xmlns:a16="http://schemas.microsoft.com/office/drawing/2014/main" id="{C6DAE188-4597-5FFE-2599-4E96EBB3390F}"/>
              </a:ext>
            </a:extLst>
          </p:cNvPr>
          <p:cNvSpPr/>
          <p:nvPr/>
        </p:nvSpPr>
        <p:spPr>
          <a:xfrm>
            <a:off x="5013002" y="2785804"/>
            <a:ext cx="2240209" cy="2022987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623CB-15C6-CA84-588A-9C7A5D99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ARC?</a:t>
            </a:r>
          </a:p>
        </p:txBody>
      </p:sp>
      <p:pic>
        <p:nvPicPr>
          <p:cNvPr id="2050" name="Picture 2" descr="Download dan install Git - Tech BodyFitStation">
            <a:extLst>
              <a:ext uri="{FF2B5EF4-FFF2-40B4-BE49-F238E27FC236}">
                <a16:creationId xmlns:a16="http://schemas.microsoft.com/office/drawing/2014/main" id="{9BBEA170-35AD-E3AC-2C50-A4860792B7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223" y="2874116"/>
            <a:ext cx="1846365" cy="184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048">
            <a:extLst>
              <a:ext uri="{FF2B5EF4-FFF2-40B4-BE49-F238E27FC236}">
                <a16:creationId xmlns:a16="http://schemas.microsoft.com/office/drawing/2014/main" id="{FF5B62C5-6480-9FD5-B17D-374A65130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533" y="3034217"/>
            <a:ext cx="1802414" cy="1526165"/>
          </a:xfrm>
          <a:prstGeom prst="rect">
            <a:avLst/>
          </a:prstGeom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D5852F4F-22D5-1877-9AC3-9FA16281E3D2}"/>
              </a:ext>
            </a:extLst>
          </p:cNvPr>
          <p:cNvSpPr txBox="1"/>
          <p:nvPr/>
        </p:nvSpPr>
        <p:spPr>
          <a:xfrm>
            <a:off x="3846830" y="3170022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+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A6C24858-9AE9-16DA-BA23-3BF86ACD80B1}"/>
              </a:ext>
            </a:extLst>
          </p:cNvPr>
          <p:cNvSpPr txBox="1"/>
          <p:nvPr/>
        </p:nvSpPr>
        <p:spPr>
          <a:xfrm>
            <a:off x="8050445" y="3283768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+</a:t>
            </a:r>
          </a:p>
        </p:txBody>
      </p:sp>
      <p:pic>
        <p:nvPicPr>
          <p:cNvPr id="2062" name="Picture 2061">
            <a:extLst>
              <a:ext uri="{FF2B5EF4-FFF2-40B4-BE49-F238E27FC236}">
                <a16:creationId xmlns:a16="http://schemas.microsoft.com/office/drawing/2014/main" id="{2EBABBF3-0B9A-BB7C-E1CE-F87A4A8E0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156" y="3199302"/>
            <a:ext cx="1375864" cy="1432867"/>
          </a:xfrm>
          <a:prstGeom prst="rect">
            <a:avLst/>
          </a:prstGeom>
        </p:spPr>
      </p:pic>
      <p:pic>
        <p:nvPicPr>
          <p:cNvPr id="2061" name="Picture 6" descr="Research Objects">
            <a:extLst>
              <a:ext uri="{FF2B5EF4-FFF2-40B4-BE49-F238E27FC236}">
                <a16:creationId xmlns:a16="http://schemas.microsoft.com/office/drawing/2014/main" id="{49FC2ADE-6C36-FF15-56EF-16918D141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03"/>
          <a:stretch/>
        </p:blipFill>
        <p:spPr bwMode="auto">
          <a:xfrm>
            <a:off x="6428052" y="2427571"/>
            <a:ext cx="985533" cy="128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8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37A5-9651-5EDB-4DF9-321BA8B0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a file</a:t>
            </a:r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D4DB96-4CA6-92AA-548D-CD458B9F4768}"/>
              </a:ext>
            </a:extLst>
          </p:cNvPr>
          <p:cNvGrpSpPr/>
          <p:nvPr/>
        </p:nvGrpSpPr>
        <p:grpSpPr>
          <a:xfrm>
            <a:off x="5314554" y="1627398"/>
            <a:ext cx="2033745" cy="2357380"/>
            <a:chOff x="7033590" y="1810222"/>
            <a:chExt cx="2845286" cy="32980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9597F6B-F226-DFB0-BE1A-8C697446F00C}"/>
                </a:ext>
              </a:extLst>
            </p:cNvPr>
            <p:cNvGrpSpPr/>
            <p:nvPr/>
          </p:nvGrpSpPr>
          <p:grpSpPr>
            <a:xfrm>
              <a:off x="7639442" y="1810222"/>
              <a:ext cx="2239434" cy="2802466"/>
              <a:chOff x="3478253" y="2414311"/>
              <a:chExt cx="2239434" cy="280246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9FB25F2-FF69-82EB-DF78-E21ECCCD549B}"/>
                  </a:ext>
                </a:extLst>
              </p:cNvPr>
              <p:cNvSpPr/>
              <p:nvPr/>
            </p:nvSpPr>
            <p:spPr>
              <a:xfrm>
                <a:off x="5109723" y="2430462"/>
                <a:ext cx="607964" cy="614621"/>
              </a:xfrm>
              <a:custGeom>
                <a:avLst/>
                <a:gdLst>
                  <a:gd name="connsiteX0" fmla="*/ 7847 w 607964"/>
                  <a:gd name="connsiteY0" fmla="*/ 0 h 617008"/>
                  <a:gd name="connsiteX1" fmla="*/ 607964 w 607964"/>
                  <a:gd name="connsiteY1" fmla="*/ 615218 h 617008"/>
                  <a:gd name="connsiteX2" fmla="*/ 607964 w 607964"/>
                  <a:gd name="connsiteY2" fmla="*/ 617008 h 617008"/>
                  <a:gd name="connsiteX3" fmla="*/ 145517 w 607964"/>
                  <a:gd name="connsiteY3" fmla="*/ 617008 h 617008"/>
                  <a:gd name="connsiteX4" fmla="*/ 0 w 607964"/>
                  <a:gd name="connsiteY4" fmla="*/ 470791 h 617008"/>
                  <a:gd name="connsiteX5" fmla="*/ 0 w 607964"/>
                  <a:gd name="connsiteY5" fmla="*/ 4 h 61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7964" h="617008">
                    <a:moveTo>
                      <a:pt x="7847" y="0"/>
                    </a:moveTo>
                    <a:lnTo>
                      <a:pt x="607964" y="615218"/>
                    </a:lnTo>
                    <a:lnTo>
                      <a:pt x="607964" y="617008"/>
                    </a:lnTo>
                    <a:lnTo>
                      <a:pt x="145517" y="617008"/>
                    </a:lnTo>
                    <a:cubicBezTo>
                      <a:pt x="65151" y="617008"/>
                      <a:pt x="0" y="551544"/>
                      <a:pt x="0" y="47079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62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7" name="Rectangle: Rounded Corners 7">
                <a:extLst>
                  <a:ext uri="{FF2B5EF4-FFF2-40B4-BE49-F238E27FC236}">
                    <a16:creationId xmlns:a16="http://schemas.microsoft.com/office/drawing/2014/main" id="{FB53CAD2-77DE-3253-B259-1EC25E5D3C0C}"/>
                  </a:ext>
                </a:extLst>
              </p:cNvPr>
              <p:cNvSpPr/>
              <p:nvPr/>
            </p:nvSpPr>
            <p:spPr>
              <a:xfrm>
                <a:off x="3478253" y="2414311"/>
                <a:ext cx="2239434" cy="2802466"/>
              </a:xfrm>
              <a:custGeom>
                <a:avLst/>
                <a:gdLst>
                  <a:gd name="connsiteX0" fmla="*/ 0 w 2339602"/>
                  <a:gd name="connsiteY0" fmla="*/ 152051 h 2913468"/>
                  <a:gd name="connsiteX1" fmla="*/ 152051 w 2339602"/>
                  <a:gd name="connsiteY1" fmla="*/ 0 h 2913468"/>
                  <a:gd name="connsiteX2" fmla="*/ 2187551 w 2339602"/>
                  <a:gd name="connsiteY2" fmla="*/ 0 h 2913468"/>
                  <a:gd name="connsiteX3" fmla="*/ 2339602 w 2339602"/>
                  <a:gd name="connsiteY3" fmla="*/ 152051 h 2913468"/>
                  <a:gd name="connsiteX4" fmla="*/ 2339602 w 2339602"/>
                  <a:gd name="connsiteY4" fmla="*/ 2761417 h 2913468"/>
                  <a:gd name="connsiteX5" fmla="*/ 2187551 w 2339602"/>
                  <a:gd name="connsiteY5" fmla="*/ 2913468 h 2913468"/>
                  <a:gd name="connsiteX6" fmla="*/ 152051 w 2339602"/>
                  <a:gd name="connsiteY6" fmla="*/ 2913468 h 2913468"/>
                  <a:gd name="connsiteX7" fmla="*/ 0 w 2339602"/>
                  <a:gd name="connsiteY7" fmla="*/ 2761417 h 2913468"/>
                  <a:gd name="connsiteX8" fmla="*/ 0 w 2339602"/>
                  <a:gd name="connsiteY8" fmla="*/ 152051 h 2913468"/>
                  <a:gd name="connsiteX0" fmla="*/ 0 w 2339602"/>
                  <a:gd name="connsiteY0" fmla="*/ 152862 h 2914279"/>
                  <a:gd name="connsiteX1" fmla="*/ 152051 w 2339602"/>
                  <a:gd name="connsiteY1" fmla="*/ 811 h 2914279"/>
                  <a:gd name="connsiteX2" fmla="*/ 1712923 w 2339602"/>
                  <a:gd name="connsiteY2" fmla="*/ 0 h 2914279"/>
                  <a:gd name="connsiteX3" fmla="*/ 2187551 w 2339602"/>
                  <a:gd name="connsiteY3" fmla="*/ 811 h 2914279"/>
                  <a:gd name="connsiteX4" fmla="*/ 2339602 w 2339602"/>
                  <a:gd name="connsiteY4" fmla="*/ 152862 h 2914279"/>
                  <a:gd name="connsiteX5" fmla="*/ 2339602 w 2339602"/>
                  <a:gd name="connsiteY5" fmla="*/ 2762228 h 2914279"/>
                  <a:gd name="connsiteX6" fmla="*/ 2187551 w 2339602"/>
                  <a:gd name="connsiteY6" fmla="*/ 2914279 h 2914279"/>
                  <a:gd name="connsiteX7" fmla="*/ 152051 w 2339602"/>
                  <a:gd name="connsiteY7" fmla="*/ 2914279 h 2914279"/>
                  <a:gd name="connsiteX8" fmla="*/ 0 w 2339602"/>
                  <a:gd name="connsiteY8" fmla="*/ 2762228 h 2914279"/>
                  <a:gd name="connsiteX9" fmla="*/ 0 w 2339602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187551 w 2339986"/>
                  <a:gd name="connsiteY3" fmla="*/ 811 h 2914279"/>
                  <a:gd name="connsiteX4" fmla="*/ 2339602 w 2339986"/>
                  <a:gd name="connsiteY4" fmla="*/ 152862 h 2914279"/>
                  <a:gd name="connsiteX5" fmla="*/ 2339986 w 2339986"/>
                  <a:gd name="connsiteY5" fmla="*/ 639764 h 2914279"/>
                  <a:gd name="connsiteX6" fmla="*/ 2339602 w 2339986"/>
                  <a:gd name="connsiteY6" fmla="*/ 2762228 h 2914279"/>
                  <a:gd name="connsiteX7" fmla="*/ 2187551 w 2339986"/>
                  <a:gd name="connsiteY7" fmla="*/ 2914279 h 2914279"/>
                  <a:gd name="connsiteX8" fmla="*/ 152051 w 2339986"/>
                  <a:gd name="connsiteY8" fmla="*/ 2914279 h 2914279"/>
                  <a:gd name="connsiteX9" fmla="*/ 0 w 2339986"/>
                  <a:gd name="connsiteY9" fmla="*/ 2762228 h 2914279"/>
                  <a:gd name="connsiteX10" fmla="*/ 0 w 2339986"/>
                  <a:gd name="connsiteY10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602 w 2339986"/>
                  <a:gd name="connsiteY3" fmla="*/ 152862 h 2914279"/>
                  <a:gd name="connsiteX4" fmla="*/ 2339986 w 2339986"/>
                  <a:gd name="connsiteY4" fmla="*/ 639764 h 2914279"/>
                  <a:gd name="connsiteX5" fmla="*/ 2339602 w 2339986"/>
                  <a:gd name="connsiteY5" fmla="*/ 2762228 h 2914279"/>
                  <a:gd name="connsiteX6" fmla="*/ 2187551 w 2339986"/>
                  <a:gd name="connsiteY6" fmla="*/ 2914279 h 2914279"/>
                  <a:gd name="connsiteX7" fmla="*/ 152051 w 2339986"/>
                  <a:gd name="connsiteY7" fmla="*/ 2914279 h 2914279"/>
                  <a:gd name="connsiteX8" fmla="*/ 0 w 2339986"/>
                  <a:gd name="connsiteY8" fmla="*/ 2762228 h 2914279"/>
                  <a:gd name="connsiteX9" fmla="*/ 0 w 2339986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986 w 2339986"/>
                  <a:gd name="connsiteY3" fmla="*/ 639764 h 2914279"/>
                  <a:gd name="connsiteX4" fmla="*/ 2339602 w 2339986"/>
                  <a:gd name="connsiteY4" fmla="*/ 2762228 h 2914279"/>
                  <a:gd name="connsiteX5" fmla="*/ 2187551 w 2339986"/>
                  <a:gd name="connsiteY5" fmla="*/ 2914279 h 2914279"/>
                  <a:gd name="connsiteX6" fmla="*/ 152051 w 2339986"/>
                  <a:gd name="connsiteY6" fmla="*/ 2914279 h 2914279"/>
                  <a:gd name="connsiteX7" fmla="*/ 0 w 2339986"/>
                  <a:gd name="connsiteY7" fmla="*/ 2762228 h 2914279"/>
                  <a:gd name="connsiteX8" fmla="*/ 0 w 2339986"/>
                  <a:gd name="connsiteY8" fmla="*/ 152862 h 2914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9986" h="2914279">
                    <a:moveTo>
                      <a:pt x="0" y="152862"/>
                    </a:moveTo>
                    <a:cubicBezTo>
                      <a:pt x="0" y="68887"/>
                      <a:pt x="68076" y="811"/>
                      <a:pt x="152051" y="811"/>
                    </a:cubicBezTo>
                    <a:lnTo>
                      <a:pt x="1712923" y="0"/>
                    </a:lnTo>
                    <a:lnTo>
                      <a:pt x="2339986" y="639764"/>
                    </a:lnTo>
                    <a:lnTo>
                      <a:pt x="2339602" y="2762228"/>
                    </a:lnTo>
                    <a:cubicBezTo>
                      <a:pt x="2339602" y="2846203"/>
                      <a:pt x="2271526" y="2914279"/>
                      <a:pt x="2187551" y="2914279"/>
                    </a:cubicBezTo>
                    <a:lnTo>
                      <a:pt x="152051" y="2914279"/>
                    </a:lnTo>
                    <a:cubicBezTo>
                      <a:pt x="68076" y="2914279"/>
                      <a:pt x="0" y="2846203"/>
                      <a:pt x="0" y="2762228"/>
                    </a:cubicBezTo>
                    <a:lnTo>
                      <a:pt x="0" y="152862"/>
                    </a:lnTo>
                    <a:close/>
                  </a:path>
                </a:pathLst>
              </a:custGeom>
              <a:noFill/>
              <a:ln w="762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D25F3B-9E4B-A715-921B-89C3DAE8AD94}"/>
                </a:ext>
              </a:extLst>
            </p:cNvPr>
            <p:cNvGrpSpPr/>
            <p:nvPr/>
          </p:nvGrpSpPr>
          <p:grpSpPr>
            <a:xfrm>
              <a:off x="7033590" y="2305820"/>
              <a:ext cx="2239434" cy="2802466"/>
              <a:chOff x="2343079" y="626534"/>
              <a:chExt cx="2239434" cy="2802466"/>
            </a:xfrm>
          </p:grpSpPr>
          <p:sp>
            <p:nvSpPr>
              <p:cNvPr id="10" name="Rectangle: Rounded Corners 7">
                <a:extLst>
                  <a:ext uri="{FF2B5EF4-FFF2-40B4-BE49-F238E27FC236}">
                    <a16:creationId xmlns:a16="http://schemas.microsoft.com/office/drawing/2014/main" id="{94A875A9-A829-1832-B82A-77C7418C7163}"/>
                  </a:ext>
                </a:extLst>
              </p:cNvPr>
              <p:cNvSpPr/>
              <p:nvPr/>
            </p:nvSpPr>
            <p:spPr>
              <a:xfrm>
                <a:off x="2343079" y="626534"/>
                <a:ext cx="2239434" cy="2802466"/>
              </a:xfrm>
              <a:custGeom>
                <a:avLst/>
                <a:gdLst>
                  <a:gd name="connsiteX0" fmla="*/ 0 w 2339602"/>
                  <a:gd name="connsiteY0" fmla="*/ 152051 h 2913468"/>
                  <a:gd name="connsiteX1" fmla="*/ 152051 w 2339602"/>
                  <a:gd name="connsiteY1" fmla="*/ 0 h 2913468"/>
                  <a:gd name="connsiteX2" fmla="*/ 2187551 w 2339602"/>
                  <a:gd name="connsiteY2" fmla="*/ 0 h 2913468"/>
                  <a:gd name="connsiteX3" fmla="*/ 2339602 w 2339602"/>
                  <a:gd name="connsiteY3" fmla="*/ 152051 h 2913468"/>
                  <a:gd name="connsiteX4" fmla="*/ 2339602 w 2339602"/>
                  <a:gd name="connsiteY4" fmla="*/ 2761417 h 2913468"/>
                  <a:gd name="connsiteX5" fmla="*/ 2187551 w 2339602"/>
                  <a:gd name="connsiteY5" fmla="*/ 2913468 h 2913468"/>
                  <a:gd name="connsiteX6" fmla="*/ 152051 w 2339602"/>
                  <a:gd name="connsiteY6" fmla="*/ 2913468 h 2913468"/>
                  <a:gd name="connsiteX7" fmla="*/ 0 w 2339602"/>
                  <a:gd name="connsiteY7" fmla="*/ 2761417 h 2913468"/>
                  <a:gd name="connsiteX8" fmla="*/ 0 w 2339602"/>
                  <a:gd name="connsiteY8" fmla="*/ 152051 h 2913468"/>
                  <a:gd name="connsiteX0" fmla="*/ 0 w 2339602"/>
                  <a:gd name="connsiteY0" fmla="*/ 152862 h 2914279"/>
                  <a:gd name="connsiteX1" fmla="*/ 152051 w 2339602"/>
                  <a:gd name="connsiteY1" fmla="*/ 811 h 2914279"/>
                  <a:gd name="connsiteX2" fmla="*/ 1712923 w 2339602"/>
                  <a:gd name="connsiteY2" fmla="*/ 0 h 2914279"/>
                  <a:gd name="connsiteX3" fmla="*/ 2187551 w 2339602"/>
                  <a:gd name="connsiteY3" fmla="*/ 811 h 2914279"/>
                  <a:gd name="connsiteX4" fmla="*/ 2339602 w 2339602"/>
                  <a:gd name="connsiteY4" fmla="*/ 152862 h 2914279"/>
                  <a:gd name="connsiteX5" fmla="*/ 2339602 w 2339602"/>
                  <a:gd name="connsiteY5" fmla="*/ 2762228 h 2914279"/>
                  <a:gd name="connsiteX6" fmla="*/ 2187551 w 2339602"/>
                  <a:gd name="connsiteY6" fmla="*/ 2914279 h 2914279"/>
                  <a:gd name="connsiteX7" fmla="*/ 152051 w 2339602"/>
                  <a:gd name="connsiteY7" fmla="*/ 2914279 h 2914279"/>
                  <a:gd name="connsiteX8" fmla="*/ 0 w 2339602"/>
                  <a:gd name="connsiteY8" fmla="*/ 2762228 h 2914279"/>
                  <a:gd name="connsiteX9" fmla="*/ 0 w 2339602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187551 w 2339986"/>
                  <a:gd name="connsiteY3" fmla="*/ 811 h 2914279"/>
                  <a:gd name="connsiteX4" fmla="*/ 2339602 w 2339986"/>
                  <a:gd name="connsiteY4" fmla="*/ 152862 h 2914279"/>
                  <a:gd name="connsiteX5" fmla="*/ 2339986 w 2339986"/>
                  <a:gd name="connsiteY5" fmla="*/ 639764 h 2914279"/>
                  <a:gd name="connsiteX6" fmla="*/ 2339602 w 2339986"/>
                  <a:gd name="connsiteY6" fmla="*/ 2762228 h 2914279"/>
                  <a:gd name="connsiteX7" fmla="*/ 2187551 w 2339986"/>
                  <a:gd name="connsiteY7" fmla="*/ 2914279 h 2914279"/>
                  <a:gd name="connsiteX8" fmla="*/ 152051 w 2339986"/>
                  <a:gd name="connsiteY8" fmla="*/ 2914279 h 2914279"/>
                  <a:gd name="connsiteX9" fmla="*/ 0 w 2339986"/>
                  <a:gd name="connsiteY9" fmla="*/ 2762228 h 2914279"/>
                  <a:gd name="connsiteX10" fmla="*/ 0 w 2339986"/>
                  <a:gd name="connsiteY10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602 w 2339986"/>
                  <a:gd name="connsiteY3" fmla="*/ 152862 h 2914279"/>
                  <a:gd name="connsiteX4" fmla="*/ 2339986 w 2339986"/>
                  <a:gd name="connsiteY4" fmla="*/ 639764 h 2914279"/>
                  <a:gd name="connsiteX5" fmla="*/ 2339602 w 2339986"/>
                  <a:gd name="connsiteY5" fmla="*/ 2762228 h 2914279"/>
                  <a:gd name="connsiteX6" fmla="*/ 2187551 w 2339986"/>
                  <a:gd name="connsiteY6" fmla="*/ 2914279 h 2914279"/>
                  <a:gd name="connsiteX7" fmla="*/ 152051 w 2339986"/>
                  <a:gd name="connsiteY7" fmla="*/ 2914279 h 2914279"/>
                  <a:gd name="connsiteX8" fmla="*/ 0 w 2339986"/>
                  <a:gd name="connsiteY8" fmla="*/ 2762228 h 2914279"/>
                  <a:gd name="connsiteX9" fmla="*/ 0 w 2339986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986 w 2339986"/>
                  <a:gd name="connsiteY3" fmla="*/ 639764 h 2914279"/>
                  <a:gd name="connsiteX4" fmla="*/ 2339602 w 2339986"/>
                  <a:gd name="connsiteY4" fmla="*/ 2762228 h 2914279"/>
                  <a:gd name="connsiteX5" fmla="*/ 2187551 w 2339986"/>
                  <a:gd name="connsiteY5" fmla="*/ 2914279 h 2914279"/>
                  <a:gd name="connsiteX6" fmla="*/ 152051 w 2339986"/>
                  <a:gd name="connsiteY6" fmla="*/ 2914279 h 2914279"/>
                  <a:gd name="connsiteX7" fmla="*/ 0 w 2339986"/>
                  <a:gd name="connsiteY7" fmla="*/ 2762228 h 2914279"/>
                  <a:gd name="connsiteX8" fmla="*/ 0 w 2339986"/>
                  <a:gd name="connsiteY8" fmla="*/ 152862 h 2914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9986" h="2914279">
                    <a:moveTo>
                      <a:pt x="0" y="152862"/>
                    </a:moveTo>
                    <a:cubicBezTo>
                      <a:pt x="0" y="68887"/>
                      <a:pt x="68076" y="811"/>
                      <a:pt x="152051" y="811"/>
                    </a:cubicBezTo>
                    <a:lnTo>
                      <a:pt x="1712923" y="0"/>
                    </a:lnTo>
                    <a:lnTo>
                      <a:pt x="2339986" y="639764"/>
                    </a:lnTo>
                    <a:lnTo>
                      <a:pt x="2339602" y="2762228"/>
                    </a:lnTo>
                    <a:cubicBezTo>
                      <a:pt x="2339602" y="2846203"/>
                      <a:pt x="2271526" y="2914279"/>
                      <a:pt x="2187551" y="2914279"/>
                    </a:cubicBezTo>
                    <a:lnTo>
                      <a:pt x="152051" y="2914279"/>
                    </a:lnTo>
                    <a:cubicBezTo>
                      <a:pt x="68076" y="2914279"/>
                      <a:pt x="0" y="2846203"/>
                      <a:pt x="0" y="2762228"/>
                    </a:cubicBezTo>
                    <a:lnTo>
                      <a:pt x="0" y="152862"/>
                    </a:lnTo>
                    <a:close/>
                  </a:path>
                </a:pathLst>
              </a:custGeom>
              <a:solidFill>
                <a:schemeClr val="bg1"/>
              </a:solidFill>
              <a:ln w="762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5E56E6C-F713-DE44-51A3-0360F7BFE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1154336"/>
                <a:ext cx="737826" cy="0"/>
              </a:xfrm>
              <a:prstGeom prst="line">
                <a:avLst/>
              </a:pr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CD6943-931B-31BD-CD41-D2B0E1035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1717441"/>
                <a:ext cx="1453100" cy="0"/>
              </a:xfrm>
              <a:prstGeom prst="line">
                <a:avLst/>
              </a:pr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A0E79D2-6E01-8FC0-8E4D-8B6A2385C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2280546"/>
                <a:ext cx="1003649" cy="0"/>
              </a:xfrm>
              <a:prstGeom prst="line">
                <a:avLst/>
              </a:pr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2C1229E-A8B9-9AB4-B996-4BD1FA84C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2843651"/>
                <a:ext cx="1223657" cy="0"/>
              </a:xfrm>
              <a:prstGeom prst="line">
                <a:avLst/>
              </a:pr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3FF29D-1E2D-2A31-7EAB-5CBE51FD51C7}"/>
                  </a:ext>
                </a:extLst>
              </p:cNvPr>
              <p:cNvSpPr/>
              <p:nvPr/>
            </p:nvSpPr>
            <p:spPr>
              <a:xfrm>
                <a:off x="3974549" y="642685"/>
                <a:ext cx="607964" cy="614621"/>
              </a:xfrm>
              <a:custGeom>
                <a:avLst/>
                <a:gdLst>
                  <a:gd name="connsiteX0" fmla="*/ 7847 w 607964"/>
                  <a:gd name="connsiteY0" fmla="*/ 0 h 617008"/>
                  <a:gd name="connsiteX1" fmla="*/ 607964 w 607964"/>
                  <a:gd name="connsiteY1" fmla="*/ 615218 h 617008"/>
                  <a:gd name="connsiteX2" fmla="*/ 607964 w 607964"/>
                  <a:gd name="connsiteY2" fmla="*/ 617008 h 617008"/>
                  <a:gd name="connsiteX3" fmla="*/ 145517 w 607964"/>
                  <a:gd name="connsiteY3" fmla="*/ 617008 h 617008"/>
                  <a:gd name="connsiteX4" fmla="*/ 0 w 607964"/>
                  <a:gd name="connsiteY4" fmla="*/ 470791 h 617008"/>
                  <a:gd name="connsiteX5" fmla="*/ 0 w 607964"/>
                  <a:gd name="connsiteY5" fmla="*/ 4 h 61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7964" h="617008">
                    <a:moveTo>
                      <a:pt x="7847" y="0"/>
                    </a:moveTo>
                    <a:lnTo>
                      <a:pt x="607964" y="615218"/>
                    </a:lnTo>
                    <a:lnTo>
                      <a:pt x="607964" y="617008"/>
                    </a:lnTo>
                    <a:lnTo>
                      <a:pt x="145517" y="617008"/>
                    </a:lnTo>
                    <a:cubicBezTo>
                      <a:pt x="65151" y="617008"/>
                      <a:pt x="0" y="551544"/>
                      <a:pt x="0" y="47079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62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18F25B-F311-B249-5748-691746E707DB}"/>
              </a:ext>
            </a:extLst>
          </p:cNvPr>
          <p:cNvGrpSpPr/>
          <p:nvPr/>
        </p:nvGrpSpPr>
        <p:grpSpPr>
          <a:xfrm>
            <a:off x="4460661" y="3063989"/>
            <a:ext cx="2223680" cy="2223605"/>
            <a:chOff x="4746411" y="2568689"/>
            <a:chExt cx="2223680" cy="2223605"/>
          </a:xfrm>
        </p:grpSpPr>
        <p:grpSp>
          <p:nvGrpSpPr>
            <p:cNvPr id="19" name="Gruppieren 8">
              <a:extLst>
                <a:ext uri="{FF2B5EF4-FFF2-40B4-BE49-F238E27FC236}">
                  <a16:creationId xmlns:a16="http://schemas.microsoft.com/office/drawing/2014/main" id="{95B901D0-651B-ED5F-CBA2-B16E67184753}"/>
                </a:ext>
              </a:extLst>
            </p:cNvPr>
            <p:cNvGrpSpPr/>
            <p:nvPr/>
          </p:nvGrpSpPr>
          <p:grpSpPr>
            <a:xfrm>
              <a:off x="4790366" y="3455001"/>
              <a:ext cx="2111490" cy="1337293"/>
              <a:chOff x="1306849" y="2175056"/>
              <a:chExt cx="2223680" cy="1337293"/>
            </a:xfrm>
          </p:grpSpPr>
          <p:sp>
            <p:nvSpPr>
              <p:cNvPr id="33" name="Freihandform: Form 9">
                <a:extLst>
                  <a:ext uri="{FF2B5EF4-FFF2-40B4-BE49-F238E27FC236}">
                    <a16:creationId xmlns:a16="http://schemas.microsoft.com/office/drawing/2014/main" id="{1418FF21-AD6B-2947-0785-2E4482312A24}"/>
                  </a:ext>
                </a:extLst>
              </p:cNvPr>
              <p:cNvSpPr/>
              <p:nvPr/>
            </p:nvSpPr>
            <p:spPr>
              <a:xfrm>
                <a:off x="1306849" y="2175056"/>
                <a:ext cx="2223680" cy="1337293"/>
              </a:xfrm>
              <a:custGeom>
                <a:avLst/>
                <a:gdLst>
                  <a:gd name="connsiteX0" fmla="*/ 494098 w 2321175"/>
                  <a:gd name="connsiteY0" fmla="*/ 116655 h 1298953"/>
                  <a:gd name="connsiteX1" fmla="*/ 100723 w 2321175"/>
                  <a:gd name="connsiteY1" fmla="*/ 1111814 h 1298953"/>
                  <a:gd name="connsiteX2" fmla="*/ 197113 w 2321175"/>
                  <a:gd name="connsiteY2" fmla="*/ 1268122 h 1298953"/>
                  <a:gd name="connsiteX3" fmla="*/ 2150959 w 2321175"/>
                  <a:gd name="connsiteY3" fmla="*/ 1273332 h 1298953"/>
                  <a:gd name="connsiteX4" fmla="*/ 2195246 w 2321175"/>
                  <a:gd name="connsiteY4" fmla="*/ 994583 h 1298953"/>
                  <a:gd name="connsiteX5" fmla="*/ 1929523 w 2321175"/>
                  <a:gd name="connsiteY5" fmla="*/ 299014 h 1298953"/>
                  <a:gd name="connsiteX6" fmla="*/ 1457995 w 2321175"/>
                  <a:gd name="connsiteY6" fmla="*/ 33291 h 1298953"/>
                  <a:gd name="connsiteX7" fmla="*/ 611328 w 2321175"/>
                  <a:gd name="connsiteY7" fmla="*/ 12450 h 1298953"/>
                  <a:gd name="connsiteX8" fmla="*/ 494098 w 2321175"/>
                  <a:gd name="connsiteY8" fmla="*/ 116655 h 1298953"/>
                  <a:gd name="connsiteX0" fmla="*/ 487928 w 2315005"/>
                  <a:gd name="connsiteY0" fmla="*/ 116655 h 1300402"/>
                  <a:gd name="connsiteX1" fmla="*/ 107578 w 2315005"/>
                  <a:gd name="connsiteY1" fmla="*/ 1083157 h 1300402"/>
                  <a:gd name="connsiteX2" fmla="*/ 190943 w 2315005"/>
                  <a:gd name="connsiteY2" fmla="*/ 1268122 h 1300402"/>
                  <a:gd name="connsiteX3" fmla="*/ 2144789 w 2315005"/>
                  <a:gd name="connsiteY3" fmla="*/ 1273332 h 1300402"/>
                  <a:gd name="connsiteX4" fmla="*/ 2189076 w 2315005"/>
                  <a:gd name="connsiteY4" fmla="*/ 994583 h 1300402"/>
                  <a:gd name="connsiteX5" fmla="*/ 1923353 w 2315005"/>
                  <a:gd name="connsiteY5" fmla="*/ 299014 h 1300402"/>
                  <a:gd name="connsiteX6" fmla="*/ 1451825 w 2315005"/>
                  <a:gd name="connsiteY6" fmla="*/ 33291 h 1300402"/>
                  <a:gd name="connsiteX7" fmla="*/ 605158 w 2315005"/>
                  <a:gd name="connsiteY7" fmla="*/ 12450 h 1300402"/>
                  <a:gd name="connsiteX8" fmla="*/ 487928 w 2315005"/>
                  <a:gd name="connsiteY8" fmla="*/ 116655 h 1300402"/>
                  <a:gd name="connsiteX0" fmla="*/ 494634 w 2321711"/>
                  <a:gd name="connsiteY0" fmla="*/ 116655 h 1300402"/>
                  <a:gd name="connsiteX1" fmla="*/ 114284 w 2321711"/>
                  <a:gd name="connsiteY1" fmla="*/ 1083157 h 1300402"/>
                  <a:gd name="connsiteX2" fmla="*/ 197649 w 2321711"/>
                  <a:gd name="connsiteY2" fmla="*/ 1268122 h 1300402"/>
                  <a:gd name="connsiteX3" fmla="*/ 2151495 w 2321711"/>
                  <a:gd name="connsiteY3" fmla="*/ 1273332 h 1300402"/>
                  <a:gd name="connsiteX4" fmla="*/ 2195782 w 2321711"/>
                  <a:gd name="connsiteY4" fmla="*/ 994583 h 1300402"/>
                  <a:gd name="connsiteX5" fmla="*/ 1930059 w 2321711"/>
                  <a:gd name="connsiteY5" fmla="*/ 299014 h 1300402"/>
                  <a:gd name="connsiteX6" fmla="*/ 1458531 w 2321711"/>
                  <a:gd name="connsiteY6" fmla="*/ 33291 h 1300402"/>
                  <a:gd name="connsiteX7" fmla="*/ 611864 w 2321711"/>
                  <a:gd name="connsiteY7" fmla="*/ 12450 h 1300402"/>
                  <a:gd name="connsiteX8" fmla="*/ 494634 w 2321711"/>
                  <a:gd name="connsiteY8" fmla="*/ 116655 h 1300402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61910 w 2288987"/>
                  <a:gd name="connsiteY0" fmla="*/ 116655 h 1316444"/>
                  <a:gd name="connsiteX1" fmla="*/ 193580 w 2288987"/>
                  <a:gd name="connsiteY1" fmla="*/ 820039 h 1316444"/>
                  <a:gd name="connsiteX2" fmla="*/ 164925 w 2288987"/>
                  <a:gd name="connsiteY2" fmla="*/ 1268122 h 1316444"/>
                  <a:gd name="connsiteX3" fmla="*/ 2118771 w 2288987"/>
                  <a:gd name="connsiteY3" fmla="*/ 1273332 h 1316444"/>
                  <a:gd name="connsiteX4" fmla="*/ 2163058 w 2288987"/>
                  <a:gd name="connsiteY4" fmla="*/ 994583 h 1316444"/>
                  <a:gd name="connsiteX5" fmla="*/ 1897335 w 2288987"/>
                  <a:gd name="connsiteY5" fmla="*/ 299014 h 1316444"/>
                  <a:gd name="connsiteX6" fmla="*/ 1425807 w 2288987"/>
                  <a:gd name="connsiteY6" fmla="*/ 33291 h 1316444"/>
                  <a:gd name="connsiteX7" fmla="*/ 579140 w 2288987"/>
                  <a:gd name="connsiteY7" fmla="*/ 12450 h 1316444"/>
                  <a:gd name="connsiteX8" fmla="*/ 461910 w 2288987"/>
                  <a:gd name="connsiteY8" fmla="*/ 116655 h 1316444"/>
                  <a:gd name="connsiteX0" fmla="*/ 488771 w 2315848"/>
                  <a:gd name="connsiteY0" fmla="*/ 116655 h 1310140"/>
                  <a:gd name="connsiteX1" fmla="*/ 157918 w 2315848"/>
                  <a:gd name="connsiteY1" fmla="*/ 916429 h 1310140"/>
                  <a:gd name="connsiteX2" fmla="*/ 191786 w 2315848"/>
                  <a:gd name="connsiteY2" fmla="*/ 1268122 h 1310140"/>
                  <a:gd name="connsiteX3" fmla="*/ 2145632 w 2315848"/>
                  <a:gd name="connsiteY3" fmla="*/ 1273332 h 1310140"/>
                  <a:gd name="connsiteX4" fmla="*/ 2189919 w 2315848"/>
                  <a:gd name="connsiteY4" fmla="*/ 994583 h 1310140"/>
                  <a:gd name="connsiteX5" fmla="*/ 1924196 w 2315848"/>
                  <a:gd name="connsiteY5" fmla="*/ 299014 h 1310140"/>
                  <a:gd name="connsiteX6" fmla="*/ 1452668 w 2315848"/>
                  <a:gd name="connsiteY6" fmla="*/ 33291 h 1310140"/>
                  <a:gd name="connsiteX7" fmla="*/ 606001 w 2315848"/>
                  <a:gd name="connsiteY7" fmla="*/ 12450 h 1310140"/>
                  <a:gd name="connsiteX8" fmla="*/ 488771 w 2315848"/>
                  <a:gd name="connsiteY8" fmla="*/ 116655 h 1310140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51807 w 2278884"/>
                  <a:gd name="connsiteY0" fmla="*/ 131681 h 1340810"/>
                  <a:gd name="connsiteX1" fmla="*/ 209930 w 2278884"/>
                  <a:gd name="connsiteY1" fmla="*/ 698748 h 1340810"/>
                  <a:gd name="connsiteX2" fmla="*/ 154822 w 2278884"/>
                  <a:gd name="connsiteY2" fmla="*/ 1283148 h 1340810"/>
                  <a:gd name="connsiteX3" fmla="*/ 2108668 w 2278884"/>
                  <a:gd name="connsiteY3" fmla="*/ 1288358 h 1340810"/>
                  <a:gd name="connsiteX4" fmla="*/ 2152955 w 2278884"/>
                  <a:gd name="connsiteY4" fmla="*/ 1009609 h 1340810"/>
                  <a:gd name="connsiteX5" fmla="*/ 1887232 w 2278884"/>
                  <a:gd name="connsiteY5" fmla="*/ 314040 h 1340810"/>
                  <a:gd name="connsiteX6" fmla="*/ 1426124 w 2278884"/>
                  <a:gd name="connsiteY6" fmla="*/ 24871 h 1340810"/>
                  <a:gd name="connsiteX7" fmla="*/ 569037 w 2278884"/>
                  <a:gd name="connsiteY7" fmla="*/ 27476 h 1340810"/>
                  <a:gd name="connsiteX8" fmla="*/ 451807 w 2278884"/>
                  <a:gd name="connsiteY8" fmla="*/ 131681 h 1340810"/>
                  <a:gd name="connsiteX0" fmla="*/ 484365 w 2311442"/>
                  <a:gd name="connsiteY0" fmla="*/ 131681 h 1328616"/>
                  <a:gd name="connsiteX1" fmla="*/ 163094 w 2311442"/>
                  <a:gd name="connsiteY1" fmla="*/ 878069 h 1328616"/>
                  <a:gd name="connsiteX2" fmla="*/ 187380 w 2311442"/>
                  <a:gd name="connsiteY2" fmla="*/ 1283148 h 1328616"/>
                  <a:gd name="connsiteX3" fmla="*/ 2141226 w 2311442"/>
                  <a:gd name="connsiteY3" fmla="*/ 1288358 h 1328616"/>
                  <a:gd name="connsiteX4" fmla="*/ 2185513 w 2311442"/>
                  <a:gd name="connsiteY4" fmla="*/ 1009609 h 1328616"/>
                  <a:gd name="connsiteX5" fmla="*/ 1919790 w 2311442"/>
                  <a:gd name="connsiteY5" fmla="*/ 314040 h 1328616"/>
                  <a:gd name="connsiteX6" fmla="*/ 1458682 w 2311442"/>
                  <a:gd name="connsiteY6" fmla="*/ 24871 h 1328616"/>
                  <a:gd name="connsiteX7" fmla="*/ 601595 w 2311442"/>
                  <a:gd name="connsiteY7" fmla="*/ 27476 h 1328616"/>
                  <a:gd name="connsiteX8" fmla="*/ 484365 w 2311442"/>
                  <a:gd name="connsiteY8" fmla="*/ 131681 h 1328616"/>
                  <a:gd name="connsiteX0" fmla="*/ 459792 w 2286869"/>
                  <a:gd name="connsiteY0" fmla="*/ 131681 h 1328616"/>
                  <a:gd name="connsiteX1" fmla="*/ 138521 w 2286869"/>
                  <a:gd name="connsiteY1" fmla="*/ 878069 h 1328616"/>
                  <a:gd name="connsiteX2" fmla="*/ 162807 w 2286869"/>
                  <a:gd name="connsiteY2" fmla="*/ 1283148 h 1328616"/>
                  <a:gd name="connsiteX3" fmla="*/ 2116653 w 2286869"/>
                  <a:gd name="connsiteY3" fmla="*/ 1288358 h 1328616"/>
                  <a:gd name="connsiteX4" fmla="*/ 2160940 w 2286869"/>
                  <a:gd name="connsiteY4" fmla="*/ 1009609 h 1328616"/>
                  <a:gd name="connsiteX5" fmla="*/ 1895217 w 2286869"/>
                  <a:gd name="connsiteY5" fmla="*/ 314040 h 1328616"/>
                  <a:gd name="connsiteX6" fmla="*/ 1434109 w 2286869"/>
                  <a:gd name="connsiteY6" fmla="*/ 24871 h 1328616"/>
                  <a:gd name="connsiteX7" fmla="*/ 577022 w 2286869"/>
                  <a:gd name="connsiteY7" fmla="*/ 27476 h 1328616"/>
                  <a:gd name="connsiteX8" fmla="*/ 459792 w 2286869"/>
                  <a:gd name="connsiteY8" fmla="*/ 131681 h 1328616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283 h 1330832"/>
                  <a:gd name="connsiteX1" fmla="*/ 138521 w 2286869"/>
                  <a:gd name="connsiteY1" fmla="*/ 880285 h 1330832"/>
                  <a:gd name="connsiteX2" fmla="*/ 162807 w 2286869"/>
                  <a:gd name="connsiteY2" fmla="*/ 1285364 h 1330832"/>
                  <a:gd name="connsiteX3" fmla="*/ 2116653 w 2286869"/>
                  <a:gd name="connsiteY3" fmla="*/ 1290574 h 1330832"/>
                  <a:gd name="connsiteX4" fmla="*/ 2160940 w 2286869"/>
                  <a:gd name="connsiteY4" fmla="*/ 1011825 h 1330832"/>
                  <a:gd name="connsiteX5" fmla="*/ 1895217 w 2286869"/>
                  <a:gd name="connsiteY5" fmla="*/ 316256 h 1330832"/>
                  <a:gd name="connsiteX6" fmla="*/ 1434109 w 2286869"/>
                  <a:gd name="connsiteY6" fmla="*/ 27087 h 1330832"/>
                  <a:gd name="connsiteX7" fmla="*/ 577022 w 2286869"/>
                  <a:gd name="connsiteY7" fmla="*/ 29692 h 1330832"/>
                  <a:gd name="connsiteX8" fmla="*/ 429677 w 2286869"/>
                  <a:gd name="connsiteY8" fmla="*/ 187283 h 1330832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3080 w 2300272"/>
                  <a:gd name="connsiteY0" fmla="*/ 184507 h 1328056"/>
                  <a:gd name="connsiteX1" fmla="*/ 151924 w 2300272"/>
                  <a:gd name="connsiteY1" fmla="*/ 877509 h 1328056"/>
                  <a:gd name="connsiteX2" fmla="*/ 176210 w 2300272"/>
                  <a:gd name="connsiteY2" fmla="*/ 1282588 h 1328056"/>
                  <a:gd name="connsiteX3" fmla="*/ 2130056 w 2300272"/>
                  <a:gd name="connsiteY3" fmla="*/ 1287798 h 1328056"/>
                  <a:gd name="connsiteX4" fmla="*/ 2174343 w 2300272"/>
                  <a:gd name="connsiteY4" fmla="*/ 1009049 h 1328056"/>
                  <a:gd name="connsiteX5" fmla="*/ 1908620 w 2300272"/>
                  <a:gd name="connsiteY5" fmla="*/ 313480 h 1328056"/>
                  <a:gd name="connsiteX6" fmla="*/ 1447512 w 2300272"/>
                  <a:gd name="connsiteY6" fmla="*/ 24311 h 1328056"/>
                  <a:gd name="connsiteX7" fmla="*/ 590425 w 2300272"/>
                  <a:gd name="connsiteY7" fmla="*/ 26916 h 1328056"/>
                  <a:gd name="connsiteX8" fmla="*/ 443080 w 2300272"/>
                  <a:gd name="connsiteY8" fmla="*/ 184507 h 1328056"/>
                  <a:gd name="connsiteX0" fmla="*/ 506913 w 2364105"/>
                  <a:gd name="connsiteY0" fmla="*/ 184507 h 1310717"/>
                  <a:gd name="connsiteX1" fmla="*/ 215757 w 2364105"/>
                  <a:gd name="connsiteY1" fmla="*/ 877509 h 1310717"/>
                  <a:gd name="connsiteX2" fmla="*/ 240043 w 2364105"/>
                  <a:gd name="connsiteY2" fmla="*/ 1282588 h 1310717"/>
                  <a:gd name="connsiteX3" fmla="*/ 2193889 w 2364105"/>
                  <a:gd name="connsiteY3" fmla="*/ 1287798 h 1310717"/>
                  <a:gd name="connsiteX4" fmla="*/ 2238176 w 2364105"/>
                  <a:gd name="connsiteY4" fmla="*/ 1009049 h 1310717"/>
                  <a:gd name="connsiteX5" fmla="*/ 1972453 w 2364105"/>
                  <a:gd name="connsiteY5" fmla="*/ 313480 h 1310717"/>
                  <a:gd name="connsiteX6" fmla="*/ 1511345 w 2364105"/>
                  <a:gd name="connsiteY6" fmla="*/ 24311 h 1310717"/>
                  <a:gd name="connsiteX7" fmla="*/ 654258 w 2364105"/>
                  <a:gd name="connsiteY7" fmla="*/ 26916 h 1310717"/>
                  <a:gd name="connsiteX8" fmla="*/ 506913 w 2364105"/>
                  <a:gd name="connsiteY8" fmla="*/ 184507 h 1310717"/>
                  <a:gd name="connsiteX0" fmla="*/ 477746 w 2334938"/>
                  <a:gd name="connsiteY0" fmla="*/ 184507 h 1318654"/>
                  <a:gd name="connsiteX1" fmla="*/ 112771 w 2334938"/>
                  <a:gd name="connsiteY1" fmla="*/ 1028719 h 1318654"/>
                  <a:gd name="connsiteX2" fmla="*/ 210876 w 2334938"/>
                  <a:gd name="connsiteY2" fmla="*/ 1282588 h 1318654"/>
                  <a:gd name="connsiteX3" fmla="*/ 2164722 w 2334938"/>
                  <a:gd name="connsiteY3" fmla="*/ 1287798 h 1318654"/>
                  <a:gd name="connsiteX4" fmla="*/ 2209009 w 2334938"/>
                  <a:gd name="connsiteY4" fmla="*/ 1009049 h 1318654"/>
                  <a:gd name="connsiteX5" fmla="*/ 1943286 w 2334938"/>
                  <a:gd name="connsiteY5" fmla="*/ 313480 h 1318654"/>
                  <a:gd name="connsiteX6" fmla="*/ 1482178 w 2334938"/>
                  <a:gd name="connsiteY6" fmla="*/ 24311 h 1318654"/>
                  <a:gd name="connsiteX7" fmla="*/ 625091 w 2334938"/>
                  <a:gd name="connsiteY7" fmla="*/ 26916 h 1318654"/>
                  <a:gd name="connsiteX8" fmla="*/ 477746 w 2334938"/>
                  <a:gd name="connsiteY8" fmla="*/ 184507 h 1318654"/>
                  <a:gd name="connsiteX0" fmla="*/ 445937 w 2303129"/>
                  <a:gd name="connsiteY0" fmla="*/ 184507 h 1318654"/>
                  <a:gd name="connsiteX1" fmla="*/ 80962 w 2303129"/>
                  <a:gd name="connsiteY1" fmla="*/ 1028719 h 1318654"/>
                  <a:gd name="connsiteX2" fmla="*/ 179067 w 2303129"/>
                  <a:gd name="connsiteY2" fmla="*/ 1282588 h 1318654"/>
                  <a:gd name="connsiteX3" fmla="*/ 2132913 w 2303129"/>
                  <a:gd name="connsiteY3" fmla="*/ 1287798 h 1318654"/>
                  <a:gd name="connsiteX4" fmla="*/ 2177200 w 2303129"/>
                  <a:gd name="connsiteY4" fmla="*/ 1009049 h 1318654"/>
                  <a:gd name="connsiteX5" fmla="*/ 1911477 w 2303129"/>
                  <a:gd name="connsiteY5" fmla="*/ 313480 h 1318654"/>
                  <a:gd name="connsiteX6" fmla="*/ 1450369 w 2303129"/>
                  <a:gd name="connsiteY6" fmla="*/ 24311 h 1318654"/>
                  <a:gd name="connsiteX7" fmla="*/ 593282 w 2303129"/>
                  <a:gd name="connsiteY7" fmla="*/ 26916 h 1318654"/>
                  <a:gd name="connsiteX8" fmla="*/ 445937 w 2303129"/>
                  <a:gd name="connsiteY8" fmla="*/ 184507 h 1318654"/>
                  <a:gd name="connsiteX0" fmla="*/ 460480 w 2317672"/>
                  <a:gd name="connsiteY0" fmla="*/ 184507 h 1316642"/>
                  <a:gd name="connsiteX1" fmla="*/ 63358 w 2317672"/>
                  <a:gd name="connsiteY1" fmla="*/ 1064438 h 1316642"/>
                  <a:gd name="connsiteX2" fmla="*/ 193610 w 2317672"/>
                  <a:gd name="connsiteY2" fmla="*/ 1282588 h 1316642"/>
                  <a:gd name="connsiteX3" fmla="*/ 2147456 w 2317672"/>
                  <a:gd name="connsiteY3" fmla="*/ 1287798 h 1316642"/>
                  <a:gd name="connsiteX4" fmla="*/ 2191743 w 2317672"/>
                  <a:gd name="connsiteY4" fmla="*/ 1009049 h 1316642"/>
                  <a:gd name="connsiteX5" fmla="*/ 1926020 w 2317672"/>
                  <a:gd name="connsiteY5" fmla="*/ 313480 h 1316642"/>
                  <a:gd name="connsiteX6" fmla="*/ 1464912 w 2317672"/>
                  <a:gd name="connsiteY6" fmla="*/ 24311 h 1316642"/>
                  <a:gd name="connsiteX7" fmla="*/ 607825 w 2317672"/>
                  <a:gd name="connsiteY7" fmla="*/ 26916 h 1316642"/>
                  <a:gd name="connsiteX8" fmla="*/ 460480 w 2317672"/>
                  <a:gd name="connsiteY8" fmla="*/ 184507 h 1316642"/>
                  <a:gd name="connsiteX0" fmla="*/ 416336 w 2267215"/>
                  <a:gd name="connsiteY0" fmla="*/ 184507 h 1317226"/>
                  <a:gd name="connsiteX1" fmla="*/ 19214 w 2267215"/>
                  <a:gd name="connsiteY1" fmla="*/ 1064438 h 1317226"/>
                  <a:gd name="connsiteX2" fmla="*/ 236382 w 2267215"/>
                  <a:gd name="connsiteY2" fmla="*/ 1283779 h 1317226"/>
                  <a:gd name="connsiteX3" fmla="*/ 2103312 w 2267215"/>
                  <a:gd name="connsiteY3" fmla="*/ 1287798 h 1317226"/>
                  <a:gd name="connsiteX4" fmla="*/ 2147599 w 2267215"/>
                  <a:gd name="connsiteY4" fmla="*/ 1009049 h 1317226"/>
                  <a:gd name="connsiteX5" fmla="*/ 1881876 w 2267215"/>
                  <a:gd name="connsiteY5" fmla="*/ 313480 h 1317226"/>
                  <a:gd name="connsiteX6" fmla="*/ 1420768 w 2267215"/>
                  <a:gd name="connsiteY6" fmla="*/ 24311 h 1317226"/>
                  <a:gd name="connsiteX7" fmla="*/ 563681 w 2267215"/>
                  <a:gd name="connsiteY7" fmla="*/ 26916 h 1317226"/>
                  <a:gd name="connsiteX8" fmla="*/ 416336 w 2267215"/>
                  <a:gd name="connsiteY8" fmla="*/ 184507 h 1317226"/>
                  <a:gd name="connsiteX0" fmla="*/ 426325 w 2277204"/>
                  <a:gd name="connsiteY0" fmla="*/ 184507 h 1309615"/>
                  <a:gd name="connsiteX1" fmla="*/ 29203 w 2277204"/>
                  <a:gd name="connsiteY1" fmla="*/ 1064438 h 1309615"/>
                  <a:gd name="connsiteX2" fmla="*/ 246371 w 2277204"/>
                  <a:gd name="connsiteY2" fmla="*/ 1283779 h 1309615"/>
                  <a:gd name="connsiteX3" fmla="*/ 2113301 w 2277204"/>
                  <a:gd name="connsiteY3" fmla="*/ 1287798 h 1309615"/>
                  <a:gd name="connsiteX4" fmla="*/ 2157588 w 2277204"/>
                  <a:gd name="connsiteY4" fmla="*/ 1009049 h 1309615"/>
                  <a:gd name="connsiteX5" fmla="*/ 1891865 w 2277204"/>
                  <a:gd name="connsiteY5" fmla="*/ 313480 h 1309615"/>
                  <a:gd name="connsiteX6" fmla="*/ 1430757 w 2277204"/>
                  <a:gd name="connsiteY6" fmla="*/ 24311 h 1309615"/>
                  <a:gd name="connsiteX7" fmla="*/ 573670 w 2277204"/>
                  <a:gd name="connsiteY7" fmla="*/ 26916 h 1309615"/>
                  <a:gd name="connsiteX8" fmla="*/ 426325 w 2277204"/>
                  <a:gd name="connsiteY8" fmla="*/ 184507 h 1309615"/>
                  <a:gd name="connsiteX0" fmla="*/ 409313 w 2175703"/>
                  <a:gd name="connsiteY0" fmla="*/ 184507 h 1325177"/>
                  <a:gd name="connsiteX1" fmla="*/ 12191 w 2175703"/>
                  <a:gd name="connsiteY1" fmla="*/ 1064438 h 1325177"/>
                  <a:gd name="connsiteX2" fmla="*/ 229359 w 2175703"/>
                  <a:gd name="connsiteY2" fmla="*/ 1283779 h 1325177"/>
                  <a:gd name="connsiteX3" fmla="*/ 1959368 w 2175703"/>
                  <a:gd name="connsiteY3" fmla="*/ 1299704 h 1325177"/>
                  <a:gd name="connsiteX4" fmla="*/ 2140576 w 2175703"/>
                  <a:gd name="connsiteY4" fmla="*/ 1009049 h 1325177"/>
                  <a:gd name="connsiteX5" fmla="*/ 1874853 w 2175703"/>
                  <a:gd name="connsiteY5" fmla="*/ 313480 h 1325177"/>
                  <a:gd name="connsiteX6" fmla="*/ 1413745 w 2175703"/>
                  <a:gd name="connsiteY6" fmla="*/ 24311 h 1325177"/>
                  <a:gd name="connsiteX7" fmla="*/ 556658 w 2175703"/>
                  <a:gd name="connsiteY7" fmla="*/ 26916 h 1325177"/>
                  <a:gd name="connsiteX8" fmla="*/ 409313 w 2175703"/>
                  <a:gd name="connsiteY8" fmla="*/ 184507 h 1325177"/>
                  <a:gd name="connsiteX0" fmla="*/ 409313 w 2176104"/>
                  <a:gd name="connsiteY0" fmla="*/ 184507 h 1309779"/>
                  <a:gd name="connsiteX1" fmla="*/ 12191 w 2176104"/>
                  <a:gd name="connsiteY1" fmla="*/ 1064438 h 1309779"/>
                  <a:gd name="connsiteX2" fmla="*/ 229359 w 2176104"/>
                  <a:gd name="connsiteY2" fmla="*/ 1283779 h 1309779"/>
                  <a:gd name="connsiteX3" fmla="*/ 1959368 w 2176104"/>
                  <a:gd name="connsiteY3" fmla="*/ 1299704 h 1309779"/>
                  <a:gd name="connsiteX4" fmla="*/ 2140576 w 2176104"/>
                  <a:gd name="connsiteY4" fmla="*/ 1009049 h 1309779"/>
                  <a:gd name="connsiteX5" fmla="*/ 1874853 w 2176104"/>
                  <a:gd name="connsiteY5" fmla="*/ 313480 h 1309779"/>
                  <a:gd name="connsiteX6" fmla="*/ 1413745 w 2176104"/>
                  <a:gd name="connsiteY6" fmla="*/ 24311 h 1309779"/>
                  <a:gd name="connsiteX7" fmla="*/ 556658 w 2176104"/>
                  <a:gd name="connsiteY7" fmla="*/ 26916 h 1309779"/>
                  <a:gd name="connsiteX8" fmla="*/ 409313 w 2176104"/>
                  <a:gd name="connsiteY8" fmla="*/ 184507 h 1309779"/>
                  <a:gd name="connsiteX0" fmla="*/ 409313 w 2176911"/>
                  <a:gd name="connsiteY0" fmla="*/ 184507 h 1304807"/>
                  <a:gd name="connsiteX1" fmla="*/ 12191 w 2176911"/>
                  <a:gd name="connsiteY1" fmla="*/ 1064438 h 1304807"/>
                  <a:gd name="connsiteX2" fmla="*/ 229359 w 2176911"/>
                  <a:gd name="connsiteY2" fmla="*/ 1283779 h 1304807"/>
                  <a:gd name="connsiteX3" fmla="*/ 1959368 w 2176911"/>
                  <a:gd name="connsiteY3" fmla="*/ 1299704 h 1304807"/>
                  <a:gd name="connsiteX4" fmla="*/ 2140576 w 2176911"/>
                  <a:gd name="connsiteY4" fmla="*/ 1009049 h 1304807"/>
                  <a:gd name="connsiteX5" fmla="*/ 1874853 w 2176911"/>
                  <a:gd name="connsiteY5" fmla="*/ 313480 h 1304807"/>
                  <a:gd name="connsiteX6" fmla="*/ 1413745 w 2176911"/>
                  <a:gd name="connsiteY6" fmla="*/ 24311 h 1304807"/>
                  <a:gd name="connsiteX7" fmla="*/ 556658 w 2176911"/>
                  <a:gd name="connsiteY7" fmla="*/ 26916 h 1304807"/>
                  <a:gd name="connsiteX8" fmla="*/ 409313 w 2176911"/>
                  <a:gd name="connsiteY8" fmla="*/ 184507 h 1304807"/>
                  <a:gd name="connsiteX0" fmla="*/ 409313 w 2179359"/>
                  <a:gd name="connsiteY0" fmla="*/ 184507 h 1303397"/>
                  <a:gd name="connsiteX1" fmla="*/ 12191 w 2179359"/>
                  <a:gd name="connsiteY1" fmla="*/ 1064438 h 1303397"/>
                  <a:gd name="connsiteX2" fmla="*/ 229359 w 2179359"/>
                  <a:gd name="connsiteY2" fmla="*/ 1283779 h 1303397"/>
                  <a:gd name="connsiteX3" fmla="*/ 1959368 w 2179359"/>
                  <a:gd name="connsiteY3" fmla="*/ 1299704 h 1303397"/>
                  <a:gd name="connsiteX4" fmla="*/ 2140576 w 2179359"/>
                  <a:gd name="connsiteY4" fmla="*/ 1009049 h 1303397"/>
                  <a:gd name="connsiteX5" fmla="*/ 1874853 w 2179359"/>
                  <a:gd name="connsiteY5" fmla="*/ 313480 h 1303397"/>
                  <a:gd name="connsiteX6" fmla="*/ 1413745 w 2179359"/>
                  <a:gd name="connsiteY6" fmla="*/ 24311 h 1303397"/>
                  <a:gd name="connsiteX7" fmla="*/ 556658 w 2179359"/>
                  <a:gd name="connsiteY7" fmla="*/ 26916 h 1303397"/>
                  <a:gd name="connsiteX8" fmla="*/ 409313 w 2179359"/>
                  <a:gd name="connsiteY8" fmla="*/ 184507 h 1303397"/>
                  <a:gd name="connsiteX0" fmla="*/ 407937 w 2177983"/>
                  <a:gd name="connsiteY0" fmla="*/ 184507 h 1300238"/>
                  <a:gd name="connsiteX1" fmla="*/ 10815 w 2177983"/>
                  <a:gd name="connsiteY1" fmla="*/ 1064438 h 1300238"/>
                  <a:gd name="connsiteX2" fmla="*/ 227983 w 2177983"/>
                  <a:gd name="connsiteY2" fmla="*/ 1283779 h 1300238"/>
                  <a:gd name="connsiteX3" fmla="*/ 1957992 w 2177983"/>
                  <a:gd name="connsiteY3" fmla="*/ 1299704 h 1300238"/>
                  <a:gd name="connsiteX4" fmla="*/ 2139200 w 2177983"/>
                  <a:gd name="connsiteY4" fmla="*/ 1009049 h 1300238"/>
                  <a:gd name="connsiteX5" fmla="*/ 1873477 w 2177983"/>
                  <a:gd name="connsiteY5" fmla="*/ 313480 h 1300238"/>
                  <a:gd name="connsiteX6" fmla="*/ 1412369 w 2177983"/>
                  <a:gd name="connsiteY6" fmla="*/ 24311 h 1300238"/>
                  <a:gd name="connsiteX7" fmla="*/ 555282 w 2177983"/>
                  <a:gd name="connsiteY7" fmla="*/ 26916 h 1300238"/>
                  <a:gd name="connsiteX8" fmla="*/ 407937 w 2177983"/>
                  <a:gd name="connsiteY8" fmla="*/ 184507 h 1300238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55282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92191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1671 h 1277521"/>
                  <a:gd name="connsiteX1" fmla="*/ 10815 w 2194998"/>
                  <a:gd name="connsiteY1" fmla="*/ 1041602 h 1277521"/>
                  <a:gd name="connsiteX2" fmla="*/ 227983 w 2194998"/>
                  <a:gd name="connsiteY2" fmla="*/ 1260943 h 1277521"/>
                  <a:gd name="connsiteX3" fmla="*/ 1957992 w 2194998"/>
                  <a:gd name="connsiteY3" fmla="*/ 1276868 h 1277521"/>
                  <a:gd name="connsiteX4" fmla="*/ 2139200 w 2194998"/>
                  <a:gd name="connsiteY4" fmla="*/ 986213 h 1277521"/>
                  <a:gd name="connsiteX5" fmla="*/ 1873477 w 2194998"/>
                  <a:gd name="connsiteY5" fmla="*/ 290644 h 1277521"/>
                  <a:gd name="connsiteX6" fmla="*/ 1412369 w 2194998"/>
                  <a:gd name="connsiteY6" fmla="*/ 1475 h 1277521"/>
                  <a:gd name="connsiteX7" fmla="*/ 592191 w 2194998"/>
                  <a:gd name="connsiteY7" fmla="*/ 4080 h 1277521"/>
                  <a:gd name="connsiteX8" fmla="*/ 407937 w 2194998"/>
                  <a:gd name="connsiteY8" fmla="*/ 161671 h 1277521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6722 w 2193783"/>
                  <a:gd name="connsiteY0" fmla="*/ 162330 h 1282395"/>
                  <a:gd name="connsiteX1" fmla="*/ 13383 w 2193783"/>
                  <a:gd name="connsiteY1" fmla="*/ 1046045 h 1282395"/>
                  <a:gd name="connsiteX2" fmla="*/ 226768 w 2193783"/>
                  <a:gd name="connsiteY2" fmla="*/ 1261602 h 1282395"/>
                  <a:gd name="connsiteX3" fmla="*/ 1956777 w 2193783"/>
                  <a:gd name="connsiteY3" fmla="*/ 1277527 h 1282395"/>
                  <a:gd name="connsiteX4" fmla="*/ 2137985 w 2193783"/>
                  <a:gd name="connsiteY4" fmla="*/ 986872 h 1282395"/>
                  <a:gd name="connsiteX5" fmla="*/ 1872262 w 2193783"/>
                  <a:gd name="connsiteY5" fmla="*/ 291303 h 1282395"/>
                  <a:gd name="connsiteX6" fmla="*/ 1411154 w 2193783"/>
                  <a:gd name="connsiteY6" fmla="*/ 2134 h 1282395"/>
                  <a:gd name="connsiteX7" fmla="*/ 606455 w 2193783"/>
                  <a:gd name="connsiteY7" fmla="*/ 2358 h 1282395"/>
                  <a:gd name="connsiteX8" fmla="*/ 406722 w 2193783"/>
                  <a:gd name="connsiteY8" fmla="*/ 162330 h 1282395"/>
                  <a:gd name="connsiteX0" fmla="*/ 406722 w 2190370"/>
                  <a:gd name="connsiteY0" fmla="*/ 162330 h 1302822"/>
                  <a:gd name="connsiteX1" fmla="*/ 13383 w 2190370"/>
                  <a:gd name="connsiteY1" fmla="*/ 1046045 h 1302822"/>
                  <a:gd name="connsiteX2" fmla="*/ 226768 w 2190370"/>
                  <a:gd name="connsiteY2" fmla="*/ 1261602 h 1302822"/>
                  <a:gd name="connsiteX3" fmla="*/ 1956777 w 2190370"/>
                  <a:gd name="connsiteY3" fmla="*/ 1277527 h 1302822"/>
                  <a:gd name="connsiteX4" fmla="*/ 2137985 w 2190370"/>
                  <a:gd name="connsiteY4" fmla="*/ 986872 h 1302822"/>
                  <a:gd name="connsiteX5" fmla="*/ 1872262 w 2190370"/>
                  <a:gd name="connsiteY5" fmla="*/ 291303 h 1302822"/>
                  <a:gd name="connsiteX6" fmla="*/ 1411154 w 2190370"/>
                  <a:gd name="connsiteY6" fmla="*/ 2134 h 1302822"/>
                  <a:gd name="connsiteX7" fmla="*/ 606455 w 2190370"/>
                  <a:gd name="connsiteY7" fmla="*/ 2358 h 1302822"/>
                  <a:gd name="connsiteX8" fmla="*/ 406722 w 2190370"/>
                  <a:gd name="connsiteY8" fmla="*/ 162330 h 1302822"/>
                  <a:gd name="connsiteX0" fmla="*/ 417622 w 2202664"/>
                  <a:gd name="connsiteY0" fmla="*/ 162330 h 1302822"/>
                  <a:gd name="connsiteX1" fmla="*/ 24283 w 2202664"/>
                  <a:gd name="connsiteY1" fmla="*/ 1046045 h 1302822"/>
                  <a:gd name="connsiteX2" fmla="*/ 211182 w 2202664"/>
                  <a:gd name="connsiteY2" fmla="*/ 1261602 h 1302822"/>
                  <a:gd name="connsiteX3" fmla="*/ 1967677 w 2202664"/>
                  <a:gd name="connsiteY3" fmla="*/ 1277527 h 1302822"/>
                  <a:gd name="connsiteX4" fmla="*/ 2148885 w 2202664"/>
                  <a:gd name="connsiteY4" fmla="*/ 986872 h 1302822"/>
                  <a:gd name="connsiteX5" fmla="*/ 1883162 w 2202664"/>
                  <a:gd name="connsiteY5" fmla="*/ 291303 h 1302822"/>
                  <a:gd name="connsiteX6" fmla="*/ 1422054 w 2202664"/>
                  <a:gd name="connsiteY6" fmla="*/ 2134 h 1302822"/>
                  <a:gd name="connsiteX7" fmla="*/ 617355 w 2202664"/>
                  <a:gd name="connsiteY7" fmla="*/ 2358 h 1302822"/>
                  <a:gd name="connsiteX8" fmla="*/ 417622 w 2202664"/>
                  <a:gd name="connsiteY8" fmla="*/ 162330 h 1302822"/>
                  <a:gd name="connsiteX0" fmla="*/ 425361 w 2211275"/>
                  <a:gd name="connsiteY0" fmla="*/ 162330 h 1303348"/>
                  <a:gd name="connsiteX1" fmla="*/ 32022 w 2211275"/>
                  <a:gd name="connsiteY1" fmla="*/ 1046045 h 1303348"/>
                  <a:gd name="connsiteX2" fmla="*/ 202524 w 2211275"/>
                  <a:gd name="connsiteY2" fmla="*/ 1262863 h 1303348"/>
                  <a:gd name="connsiteX3" fmla="*/ 1975416 w 2211275"/>
                  <a:gd name="connsiteY3" fmla="*/ 1277527 h 1303348"/>
                  <a:gd name="connsiteX4" fmla="*/ 2156624 w 2211275"/>
                  <a:gd name="connsiteY4" fmla="*/ 986872 h 1303348"/>
                  <a:gd name="connsiteX5" fmla="*/ 1890901 w 2211275"/>
                  <a:gd name="connsiteY5" fmla="*/ 291303 h 1303348"/>
                  <a:gd name="connsiteX6" fmla="*/ 1429793 w 2211275"/>
                  <a:gd name="connsiteY6" fmla="*/ 2134 h 1303348"/>
                  <a:gd name="connsiteX7" fmla="*/ 625094 w 2211275"/>
                  <a:gd name="connsiteY7" fmla="*/ 2358 h 1303348"/>
                  <a:gd name="connsiteX8" fmla="*/ 425361 w 2211275"/>
                  <a:gd name="connsiteY8" fmla="*/ 162330 h 1303348"/>
                  <a:gd name="connsiteX0" fmla="*/ 425830 w 2211744"/>
                  <a:gd name="connsiteY0" fmla="*/ 162330 h 1297198"/>
                  <a:gd name="connsiteX1" fmla="*/ 32491 w 2211744"/>
                  <a:gd name="connsiteY1" fmla="*/ 1046045 h 1297198"/>
                  <a:gd name="connsiteX2" fmla="*/ 202993 w 2211744"/>
                  <a:gd name="connsiteY2" fmla="*/ 1262863 h 1297198"/>
                  <a:gd name="connsiteX3" fmla="*/ 1975885 w 2211744"/>
                  <a:gd name="connsiteY3" fmla="*/ 1277527 h 1297198"/>
                  <a:gd name="connsiteX4" fmla="*/ 2157093 w 2211744"/>
                  <a:gd name="connsiteY4" fmla="*/ 986872 h 1297198"/>
                  <a:gd name="connsiteX5" fmla="*/ 1891370 w 2211744"/>
                  <a:gd name="connsiteY5" fmla="*/ 291303 h 1297198"/>
                  <a:gd name="connsiteX6" fmla="*/ 1430262 w 2211744"/>
                  <a:gd name="connsiteY6" fmla="*/ 2134 h 1297198"/>
                  <a:gd name="connsiteX7" fmla="*/ 625563 w 2211744"/>
                  <a:gd name="connsiteY7" fmla="*/ 2358 h 1297198"/>
                  <a:gd name="connsiteX8" fmla="*/ 425830 w 2211744"/>
                  <a:gd name="connsiteY8" fmla="*/ 162330 h 1297198"/>
                  <a:gd name="connsiteX0" fmla="*/ 425830 w 2218792"/>
                  <a:gd name="connsiteY0" fmla="*/ 162330 h 1278012"/>
                  <a:gd name="connsiteX1" fmla="*/ 32491 w 2218792"/>
                  <a:gd name="connsiteY1" fmla="*/ 1046045 h 1278012"/>
                  <a:gd name="connsiteX2" fmla="*/ 202993 w 2218792"/>
                  <a:gd name="connsiteY2" fmla="*/ 1262863 h 1278012"/>
                  <a:gd name="connsiteX3" fmla="*/ 1975885 w 2218792"/>
                  <a:gd name="connsiteY3" fmla="*/ 1277527 h 1278012"/>
                  <a:gd name="connsiteX4" fmla="*/ 2157093 w 2218792"/>
                  <a:gd name="connsiteY4" fmla="*/ 986872 h 1278012"/>
                  <a:gd name="connsiteX5" fmla="*/ 1891370 w 2218792"/>
                  <a:gd name="connsiteY5" fmla="*/ 291303 h 1278012"/>
                  <a:gd name="connsiteX6" fmla="*/ 1430262 w 2218792"/>
                  <a:gd name="connsiteY6" fmla="*/ 2134 h 1278012"/>
                  <a:gd name="connsiteX7" fmla="*/ 625563 w 2218792"/>
                  <a:gd name="connsiteY7" fmla="*/ 2358 h 1278012"/>
                  <a:gd name="connsiteX8" fmla="*/ 425830 w 2218792"/>
                  <a:gd name="connsiteY8" fmla="*/ 162330 h 1278012"/>
                  <a:gd name="connsiteX0" fmla="*/ 422416 w 2175630"/>
                  <a:gd name="connsiteY0" fmla="*/ 162330 h 1288945"/>
                  <a:gd name="connsiteX1" fmla="*/ 29077 w 2175630"/>
                  <a:gd name="connsiteY1" fmla="*/ 1046045 h 1288945"/>
                  <a:gd name="connsiteX2" fmla="*/ 199579 w 2175630"/>
                  <a:gd name="connsiteY2" fmla="*/ 1262863 h 1288945"/>
                  <a:gd name="connsiteX3" fmla="*/ 1924544 w 2175630"/>
                  <a:gd name="connsiteY3" fmla="*/ 1283833 h 1288945"/>
                  <a:gd name="connsiteX4" fmla="*/ 2153679 w 2175630"/>
                  <a:gd name="connsiteY4" fmla="*/ 986872 h 1288945"/>
                  <a:gd name="connsiteX5" fmla="*/ 1887956 w 2175630"/>
                  <a:gd name="connsiteY5" fmla="*/ 291303 h 1288945"/>
                  <a:gd name="connsiteX6" fmla="*/ 1426848 w 2175630"/>
                  <a:gd name="connsiteY6" fmla="*/ 2134 h 1288945"/>
                  <a:gd name="connsiteX7" fmla="*/ 622149 w 2175630"/>
                  <a:gd name="connsiteY7" fmla="*/ 2358 h 1288945"/>
                  <a:gd name="connsiteX8" fmla="*/ 422416 w 2175630"/>
                  <a:gd name="connsiteY8" fmla="*/ 162330 h 1288945"/>
                  <a:gd name="connsiteX0" fmla="*/ 424815 w 2196524"/>
                  <a:gd name="connsiteY0" fmla="*/ 162330 h 1293060"/>
                  <a:gd name="connsiteX1" fmla="*/ 31476 w 2196524"/>
                  <a:gd name="connsiteY1" fmla="*/ 1046045 h 1293060"/>
                  <a:gd name="connsiteX2" fmla="*/ 201978 w 2196524"/>
                  <a:gd name="connsiteY2" fmla="*/ 1262863 h 1293060"/>
                  <a:gd name="connsiteX3" fmla="*/ 1966041 w 2196524"/>
                  <a:gd name="connsiteY3" fmla="*/ 1290139 h 1293060"/>
                  <a:gd name="connsiteX4" fmla="*/ 2156078 w 2196524"/>
                  <a:gd name="connsiteY4" fmla="*/ 986872 h 1293060"/>
                  <a:gd name="connsiteX5" fmla="*/ 1890355 w 2196524"/>
                  <a:gd name="connsiteY5" fmla="*/ 291303 h 1293060"/>
                  <a:gd name="connsiteX6" fmla="*/ 1429247 w 2196524"/>
                  <a:gd name="connsiteY6" fmla="*/ 2134 h 1293060"/>
                  <a:gd name="connsiteX7" fmla="*/ 624548 w 2196524"/>
                  <a:gd name="connsiteY7" fmla="*/ 2358 h 1293060"/>
                  <a:gd name="connsiteX8" fmla="*/ 424815 w 2196524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15052 w 2208904"/>
                  <a:gd name="connsiteY0" fmla="*/ 162330 h 1295421"/>
                  <a:gd name="connsiteX1" fmla="*/ 39371 w 2208904"/>
                  <a:gd name="connsiteY1" fmla="*/ 1000640 h 1295421"/>
                  <a:gd name="connsiteX2" fmla="*/ 192215 w 2208904"/>
                  <a:gd name="connsiteY2" fmla="*/ 1262863 h 1295421"/>
                  <a:gd name="connsiteX3" fmla="*/ 1956278 w 2208904"/>
                  <a:gd name="connsiteY3" fmla="*/ 1290139 h 1295421"/>
                  <a:gd name="connsiteX4" fmla="*/ 2146315 w 2208904"/>
                  <a:gd name="connsiteY4" fmla="*/ 986872 h 1295421"/>
                  <a:gd name="connsiteX5" fmla="*/ 1880592 w 2208904"/>
                  <a:gd name="connsiteY5" fmla="*/ 291303 h 1295421"/>
                  <a:gd name="connsiteX6" fmla="*/ 1419484 w 2208904"/>
                  <a:gd name="connsiteY6" fmla="*/ 2134 h 1295421"/>
                  <a:gd name="connsiteX7" fmla="*/ 614785 w 2208904"/>
                  <a:gd name="connsiteY7" fmla="*/ 2358 h 1295421"/>
                  <a:gd name="connsiteX8" fmla="*/ 415052 w 2208904"/>
                  <a:gd name="connsiteY8" fmla="*/ 162330 h 1295421"/>
                  <a:gd name="connsiteX0" fmla="*/ 415052 w 2208904"/>
                  <a:gd name="connsiteY0" fmla="*/ 162330 h 1290139"/>
                  <a:gd name="connsiteX1" fmla="*/ 39371 w 2208904"/>
                  <a:gd name="connsiteY1" fmla="*/ 1000640 h 1290139"/>
                  <a:gd name="connsiteX2" fmla="*/ 192215 w 2208904"/>
                  <a:gd name="connsiteY2" fmla="*/ 1262863 h 1290139"/>
                  <a:gd name="connsiteX3" fmla="*/ 1956278 w 2208904"/>
                  <a:gd name="connsiteY3" fmla="*/ 1290139 h 1290139"/>
                  <a:gd name="connsiteX4" fmla="*/ 2146315 w 2208904"/>
                  <a:gd name="connsiteY4" fmla="*/ 986872 h 1290139"/>
                  <a:gd name="connsiteX5" fmla="*/ 1880592 w 2208904"/>
                  <a:gd name="connsiteY5" fmla="*/ 291303 h 1290139"/>
                  <a:gd name="connsiteX6" fmla="*/ 1419484 w 2208904"/>
                  <a:gd name="connsiteY6" fmla="*/ 2134 h 1290139"/>
                  <a:gd name="connsiteX7" fmla="*/ 614785 w 2208904"/>
                  <a:gd name="connsiteY7" fmla="*/ 2358 h 1290139"/>
                  <a:gd name="connsiteX8" fmla="*/ 415052 w 2208904"/>
                  <a:gd name="connsiteY8" fmla="*/ 162330 h 1290139"/>
                  <a:gd name="connsiteX0" fmla="*/ 401334 w 2187110"/>
                  <a:gd name="connsiteY0" fmla="*/ 162330 h 1337291"/>
                  <a:gd name="connsiteX1" fmla="*/ 25653 w 2187110"/>
                  <a:gd name="connsiteY1" fmla="*/ 1000640 h 1337291"/>
                  <a:gd name="connsiteX2" fmla="*/ 206141 w 2187110"/>
                  <a:gd name="connsiteY2" fmla="*/ 1337291 h 1337291"/>
                  <a:gd name="connsiteX3" fmla="*/ 1942560 w 2187110"/>
                  <a:gd name="connsiteY3" fmla="*/ 1290139 h 1337291"/>
                  <a:gd name="connsiteX4" fmla="*/ 2132597 w 2187110"/>
                  <a:gd name="connsiteY4" fmla="*/ 986872 h 1337291"/>
                  <a:gd name="connsiteX5" fmla="*/ 1866874 w 2187110"/>
                  <a:gd name="connsiteY5" fmla="*/ 291303 h 1337291"/>
                  <a:gd name="connsiteX6" fmla="*/ 1405766 w 2187110"/>
                  <a:gd name="connsiteY6" fmla="*/ 2134 h 1337291"/>
                  <a:gd name="connsiteX7" fmla="*/ 601067 w 2187110"/>
                  <a:gd name="connsiteY7" fmla="*/ 2358 h 1337291"/>
                  <a:gd name="connsiteX8" fmla="*/ 401334 w 2187110"/>
                  <a:gd name="connsiteY8" fmla="*/ 162330 h 1337291"/>
                  <a:gd name="connsiteX0" fmla="*/ 414572 w 2200348"/>
                  <a:gd name="connsiteY0" fmla="*/ 162330 h 1353851"/>
                  <a:gd name="connsiteX1" fmla="*/ 17626 w 2200348"/>
                  <a:gd name="connsiteY1" fmla="*/ 1077195 h 1353851"/>
                  <a:gd name="connsiteX2" fmla="*/ 219379 w 2200348"/>
                  <a:gd name="connsiteY2" fmla="*/ 1337291 h 1353851"/>
                  <a:gd name="connsiteX3" fmla="*/ 1955798 w 2200348"/>
                  <a:gd name="connsiteY3" fmla="*/ 1290139 h 1353851"/>
                  <a:gd name="connsiteX4" fmla="*/ 2145835 w 2200348"/>
                  <a:gd name="connsiteY4" fmla="*/ 986872 h 1353851"/>
                  <a:gd name="connsiteX5" fmla="*/ 1880112 w 2200348"/>
                  <a:gd name="connsiteY5" fmla="*/ 291303 h 1353851"/>
                  <a:gd name="connsiteX6" fmla="*/ 1419004 w 2200348"/>
                  <a:gd name="connsiteY6" fmla="*/ 2134 h 1353851"/>
                  <a:gd name="connsiteX7" fmla="*/ 614305 w 2200348"/>
                  <a:gd name="connsiteY7" fmla="*/ 2358 h 1353851"/>
                  <a:gd name="connsiteX8" fmla="*/ 414572 w 2200348"/>
                  <a:gd name="connsiteY8" fmla="*/ 162330 h 1353851"/>
                  <a:gd name="connsiteX0" fmla="*/ 451177 w 2236953"/>
                  <a:gd name="connsiteY0" fmla="*/ 162727 h 1345604"/>
                  <a:gd name="connsiteX1" fmla="*/ 3195 w 2236953"/>
                  <a:gd name="connsiteY1" fmla="*/ 1194550 h 1345604"/>
                  <a:gd name="connsiteX2" fmla="*/ 255984 w 2236953"/>
                  <a:gd name="connsiteY2" fmla="*/ 1337688 h 1345604"/>
                  <a:gd name="connsiteX3" fmla="*/ 1992403 w 2236953"/>
                  <a:gd name="connsiteY3" fmla="*/ 1290536 h 1345604"/>
                  <a:gd name="connsiteX4" fmla="*/ 2182440 w 2236953"/>
                  <a:gd name="connsiteY4" fmla="*/ 987269 h 1345604"/>
                  <a:gd name="connsiteX5" fmla="*/ 1916717 w 2236953"/>
                  <a:gd name="connsiteY5" fmla="*/ 291700 h 1345604"/>
                  <a:gd name="connsiteX6" fmla="*/ 1455609 w 2236953"/>
                  <a:gd name="connsiteY6" fmla="*/ 2531 h 1345604"/>
                  <a:gd name="connsiteX7" fmla="*/ 650910 w 2236953"/>
                  <a:gd name="connsiteY7" fmla="*/ 2755 h 1345604"/>
                  <a:gd name="connsiteX8" fmla="*/ 451177 w 2236953"/>
                  <a:gd name="connsiteY8" fmla="*/ 162727 h 1345604"/>
                  <a:gd name="connsiteX0" fmla="*/ 486259 w 2272035"/>
                  <a:gd name="connsiteY0" fmla="*/ 166223 h 1341461"/>
                  <a:gd name="connsiteX1" fmla="*/ 0 w 2272035"/>
                  <a:gd name="connsiteY1" fmla="*/ 1302245 h 1341461"/>
                  <a:gd name="connsiteX2" fmla="*/ 291066 w 2272035"/>
                  <a:gd name="connsiteY2" fmla="*/ 1341184 h 1341461"/>
                  <a:gd name="connsiteX3" fmla="*/ 2027485 w 2272035"/>
                  <a:gd name="connsiteY3" fmla="*/ 1294032 h 1341461"/>
                  <a:gd name="connsiteX4" fmla="*/ 2217522 w 2272035"/>
                  <a:gd name="connsiteY4" fmla="*/ 990765 h 1341461"/>
                  <a:gd name="connsiteX5" fmla="*/ 1951799 w 2272035"/>
                  <a:gd name="connsiteY5" fmla="*/ 295196 h 1341461"/>
                  <a:gd name="connsiteX6" fmla="*/ 1490691 w 2272035"/>
                  <a:gd name="connsiteY6" fmla="*/ 6027 h 1341461"/>
                  <a:gd name="connsiteX7" fmla="*/ 685992 w 2272035"/>
                  <a:gd name="connsiteY7" fmla="*/ 6251 h 1341461"/>
                  <a:gd name="connsiteX8" fmla="*/ 486259 w 2272035"/>
                  <a:gd name="connsiteY8" fmla="*/ 166223 h 1341461"/>
                  <a:gd name="connsiteX0" fmla="*/ 415957 w 2201733"/>
                  <a:gd name="connsiteY0" fmla="*/ 162331 h 1353065"/>
                  <a:gd name="connsiteX1" fmla="*/ 16885 w 2201733"/>
                  <a:gd name="connsiteY1" fmla="*/ 1087828 h 1353065"/>
                  <a:gd name="connsiteX2" fmla="*/ 220764 w 2201733"/>
                  <a:gd name="connsiteY2" fmla="*/ 1337292 h 1353065"/>
                  <a:gd name="connsiteX3" fmla="*/ 1957183 w 2201733"/>
                  <a:gd name="connsiteY3" fmla="*/ 1290140 h 1353065"/>
                  <a:gd name="connsiteX4" fmla="*/ 2147220 w 2201733"/>
                  <a:gd name="connsiteY4" fmla="*/ 986873 h 1353065"/>
                  <a:gd name="connsiteX5" fmla="*/ 1881497 w 2201733"/>
                  <a:gd name="connsiteY5" fmla="*/ 291304 h 1353065"/>
                  <a:gd name="connsiteX6" fmla="*/ 1420389 w 2201733"/>
                  <a:gd name="connsiteY6" fmla="*/ 2135 h 1353065"/>
                  <a:gd name="connsiteX7" fmla="*/ 615690 w 2201733"/>
                  <a:gd name="connsiteY7" fmla="*/ 2359 h 1353065"/>
                  <a:gd name="connsiteX8" fmla="*/ 415957 w 2201733"/>
                  <a:gd name="connsiteY8" fmla="*/ 162331 h 1353065"/>
                  <a:gd name="connsiteX0" fmla="*/ 452870 w 2238646"/>
                  <a:gd name="connsiteY0" fmla="*/ 163547 h 1344386"/>
                  <a:gd name="connsiteX1" fmla="*/ 2762 w 2238646"/>
                  <a:gd name="connsiteY1" fmla="*/ 1223014 h 1344386"/>
                  <a:gd name="connsiteX2" fmla="*/ 257677 w 2238646"/>
                  <a:gd name="connsiteY2" fmla="*/ 1338508 h 1344386"/>
                  <a:gd name="connsiteX3" fmla="*/ 1994096 w 2238646"/>
                  <a:gd name="connsiteY3" fmla="*/ 1291356 h 1344386"/>
                  <a:gd name="connsiteX4" fmla="*/ 2184133 w 2238646"/>
                  <a:gd name="connsiteY4" fmla="*/ 988089 h 1344386"/>
                  <a:gd name="connsiteX5" fmla="*/ 1918410 w 2238646"/>
                  <a:gd name="connsiteY5" fmla="*/ 292520 h 1344386"/>
                  <a:gd name="connsiteX6" fmla="*/ 1457302 w 2238646"/>
                  <a:gd name="connsiteY6" fmla="*/ 3351 h 1344386"/>
                  <a:gd name="connsiteX7" fmla="*/ 652603 w 2238646"/>
                  <a:gd name="connsiteY7" fmla="*/ 3575 h 1344386"/>
                  <a:gd name="connsiteX8" fmla="*/ 452870 w 2238646"/>
                  <a:gd name="connsiteY8" fmla="*/ 163547 h 1344386"/>
                  <a:gd name="connsiteX0" fmla="*/ 415957 w 2201733"/>
                  <a:gd name="connsiteY0" fmla="*/ 162331 h 1356841"/>
                  <a:gd name="connsiteX1" fmla="*/ 16885 w 2201733"/>
                  <a:gd name="connsiteY1" fmla="*/ 1036792 h 1356841"/>
                  <a:gd name="connsiteX2" fmla="*/ 220764 w 2201733"/>
                  <a:gd name="connsiteY2" fmla="*/ 1337292 h 1356841"/>
                  <a:gd name="connsiteX3" fmla="*/ 1957183 w 2201733"/>
                  <a:gd name="connsiteY3" fmla="*/ 1290140 h 1356841"/>
                  <a:gd name="connsiteX4" fmla="*/ 2147220 w 2201733"/>
                  <a:gd name="connsiteY4" fmla="*/ 986873 h 1356841"/>
                  <a:gd name="connsiteX5" fmla="*/ 1881497 w 2201733"/>
                  <a:gd name="connsiteY5" fmla="*/ 291304 h 1356841"/>
                  <a:gd name="connsiteX6" fmla="*/ 1420389 w 2201733"/>
                  <a:gd name="connsiteY6" fmla="*/ 2135 h 1356841"/>
                  <a:gd name="connsiteX7" fmla="*/ 615690 w 2201733"/>
                  <a:gd name="connsiteY7" fmla="*/ 2359 h 1356841"/>
                  <a:gd name="connsiteX8" fmla="*/ 415957 w 2201733"/>
                  <a:gd name="connsiteY8" fmla="*/ 162331 h 1356841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8815 w 2210171"/>
                  <a:gd name="connsiteY0" fmla="*/ 162331 h 1371171"/>
                  <a:gd name="connsiteX1" fmla="*/ 19743 w 2210171"/>
                  <a:gd name="connsiteY1" fmla="*/ 1075069 h 1371171"/>
                  <a:gd name="connsiteX2" fmla="*/ 223622 w 2210171"/>
                  <a:gd name="connsiteY2" fmla="*/ 1337292 h 1371171"/>
                  <a:gd name="connsiteX3" fmla="*/ 2013025 w 2210171"/>
                  <a:gd name="connsiteY3" fmla="*/ 1329451 h 1371171"/>
                  <a:gd name="connsiteX4" fmla="*/ 2150078 w 2210171"/>
                  <a:gd name="connsiteY4" fmla="*/ 986873 h 1371171"/>
                  <a:gd name="connsiteX5" fmla="*/ 1884355 w 2210171"/>
                  <a:gd name="connsiteY5" fmla="*/ 291304 h 1371171"/>
                  <a:gd name="connsiteX6" fmla="*/ 1423247 w 2210171"/>
                  <a:gd name="connsiteY6" fmla="*/ 2135 h 1371171"/>
                  <a:gd name="connsiteX7" fmla="*/ 618548 w 2210171"/>
                  <a:gd name="connsiteY7" fmla="*/ 2359 h 1371171"/>
                  <a:gd name="connsiteX8" fmla="*/ 418815 w 2210171"/>
                  <a:gd name="connsiteY8" fmla="*/ 162331 h 1371171"/>
                  <a:gd name="connsiteX0" fmla="*/ 421564 w 2243923"/>
                  <a:gd name="connsiteY0" fmla="*/ 162331 h 1375167"/>
                  <a:gd name="connsiteX1" fmla="*/ 22492 w 2243923"/>
                  <a:gd name="connsiteY1" fmla="*/ 1075069 h 1375167"/>
                  <a:gd name="connsiteX2" fmla="*/ 226371 w 2243923"/>
                  <a:gd name="connsiteY2" fmla="*/ 1337292 h 1375167"/>
                  <a:gd name="connsiteX3" fmla="*/ 2065340 w 2243923"/>
                  <a:gd name="connsiteY3" fmla="*/ 1336288 h 1375167"/>
                  <a:gd name="connsiteX4" fmla="*/ 2152827 w 2243923"/>
                  <a:gd name="connsiteY4" fmla="*/ 986873 h 1375167"/>
                  <a:gd name="connsiteX5" fmla="*/ 1887104 w 2243923"/>
                  <a:gd name="connsiteY5" fmla="*/ 291304 h 1375167"/>
                  <a:gd name="connsiteX6" fmla="*/ 1425996 w 2243923"/>
                  <a:gd name="connsiteY6" fmla="*/ 2135 h 1375167"/>
                  <a:gd name="connsiteX7" fmla="*/ 621297 w 2243923"/>
                  <a:gd name="connsiteY7" fmla="*/ 2359 h 1375167"/>
                  <a:gd name="connsiteX8" fmla="*/ 421564 w 2243923"/>
                  <a:gd name="connsiteY8" fmla="*/ 162331 h 1375167"/>
                  <a:gd name="connsiteX0" fmla="*/ 421564 w 2241053"/>
                  <a:gd name="connsiteY0" fmla="*/ 162331 h 1357617"/>
                  <a:gd name="connsiteX1" fmla="*/ 22492 w 2241053"/>
                  <a:gd name="connsiteY1" fmla="*/ 1075069 h 1357617"/>
                  <a:gd name="connsiteX2" fmla="*/ 226371 w 2241053"/>
                  <a:gd name="connsiteY2" fmla="*/ 1337292 h 1357617"/>
                  <a:gd name="connsiteX3" fmla="*/ 2065340 w 2241053"/>
                  <a:gd name="connsiteY3" fmla="*/ 1336288 h 1357617"/>
                  <a:gd name="connsiteX4" fmla="*/ 2152827 w 2241053"/>
                  <a:gd name="connsiteY4" fmla="*/ 986873 h 1357617"/>
                  <a:gd name="connsiteX5" fmla="*/ 1887104 w 2241053"/>
                  <a:gd name="connsiteY5" fmla="*/ 291304 h 1357617"/>
                  <a:gd name="connsiteX6" fmla="*/ 1425996 w 2241053"/>
                  <a:gd name="connsiteY6" fmla="*/ 2135 h 1357617"/>
                  <a:gd name="connsiteX7" fmla="*/ 621297 w 2241053"/>
                  <a:gd name="connsiteY7" fmla="*/ 2359 h 1357617"/>
                  <a:gd name="connsiteX8" fmla="*/ 421564 w 2241053"/>
                  <a:gd name="connsiteY8" fmla="*/ 162331 h 1357617"/>
                  <a:gd name="connsiteX0" fmla="*/ 419285 w 2238774"/>
                  <a:gd name="connsiteY0" fmla="*/ 162331 h 1344021"/>
                  <a:gd name="connsiteX1" fmla="*/ 20213 w 2238774"/>
                  <a:gd name="connsiteY1" fmla="*/ 1075069 h 1344021"/>
                  <a:gd name="connsiteX2" fmla="*/ 224092 w 2238774"/>
                  <a:gd name="connsiteY2" fmla="*/ 1337292 h 1344021"/>
                  <a:gd name="connsiteX3" fmla="*/ 2063061 w 2238774"/>
                  <a:gd name="connsiteY3" fmla="*/ 1336288 h 1344021"/>
                  <a:gd name="connsiteX4" fmla="*/ 2150548 w 2238774"/>
                  <a:gd name="connsiteY4" fmla="*/ 986873 h 1344021"/>
                  <a:gd name="connsiteX5" fmla="*/ 1884825 w 2238774"/>
                  <a:gd name="connsiteY5" fmla="*/ 291304 h 1344021"/>
                  <a:gd name="connsiteX6" fmla="*/ 1423717 w 2238774"/>
                  <a:gd name="connsiteY6" fmla="*/ 2135 h 1344021"/>
                  <a:gd name="connsiteX7" fmla="*/ 619018 w 2238774"/>
                  <a:gd name="connsiteY7" fmla="*/ 2359 h 1344021"/>
                  <a:gd name="connsiteX8" fmla="*/ 419285 w 2238774"/>
                  <a:gd name="connsiteY8" fmla="*/ 162331 h 1344021"/>
                  <a:gd name="connsiteX0" fmla="*/ 405897 w 2225386"/>
                  <a:gd name="connsiteY0" fmla="*/ 162331 h 1342541"/>
                  <a:gd name="connsiteX1" fmla="*/ 6825 w 2225386"/>
                  <a:gd name="connsiteY1" fmla="*/ 1075069 h 1342541"/>
                  <a:gd name="connsiteX2" fmla="*/ 210704 w 2225386"/>
                  <a:gd name="connsiteY2" fmla="*/ 1337292 h 1342541"/>
                  <a:gd name="connsiteX3" fmla="*/ 2049673 w 2225386"/>
                  <a:gd name="connsiteY3" fmla="*/ 1336288 h 1342541"/>
                  <a:gd name="connsiteX4" fmla="*/ 2137160 w 2225386"/>
                  <a:gd name="connsiteY4" fmla="*/ 986873 h 1342541"/>
                  <a:gd name="connsiteX5" fmla="*/ 1871437 w 2225386"/>
                  <a:gd name="connsiteY5" fmla="*/ 291304 h 1342541"/>
                  <a:gd name="connsiteX6" fmla="*/ 1410329 w 2225386"/>
                  <a:gd name="connsiteY6" fmla="*/ 2135 h 1342541"/>
                  <a:gd name="connsiteX7" fmla="*/ 605630 w 2225386"/>
                  <a:gd name="connsiteY7" fmla="*/ 2359 h 1342541"/>
                  <a:gd name="connsiteX8" fmla="*/ 405897 w 2225386"/>
                  <a:gd name="connsiteY8" fmla="*/ 162331 h 1342541"/>
                  <a:gd name="connsiteX0" fmla="*/ 405897 w 2225386"/>
                  <a:gd name="connsiteY0" fmla="*/ 162331 h 1341812"/>
                  <a:gd name="connsiteX1" fmla="*/ 6825 w 2225386"/>
                  <a:gd name="connsiteY1" fmla="*/ 1075069 h 1341812"/>
                  <a:gd name="connsiteX2" fmla="*/ 210704 w 2225386"/>
                  <a:gd name="connsiteY2" fmla="*/ 1337292 h 1341812"/>
                  <a:gd name="connsiteX3" fmla="*/ 2049673 w 2225386"/>
                  <a:gd name="connsiteY3" fmla="*/ 1336288 h 1341812"/>
                  <a:gd name="connsiteX4" fmla="*/ 2137160 w 2225386"/>
                  <a:gd name="connsiteY4" fmla="*/ 986873 h 1341812"/>
                  <a:gd name="connsiteX5" fmla="*/ 1871437 w 2225386"/>
                  <a:gd name="connsiteY5" fmla="*/ 291304 h 1341812"/>
                  <a:gd name="connsiteX6" fmla="*/ 1410329 w 2225386"/>
                  <a:gd name="connsiteY6" fmla="*/ 2135 h 1341812"/>
                  <a:gd name="connsiteX7" fmla="*/ 605630 w 2225386"/>
                  <a:gd name="connsiteY7" fmla="*/ 2359 h 1341812"/>
                  <a:gd name="connsiteX8" fmla="*/ 405897 w 2225386"/>
                  <a:gd name="connsiteY8" fmla="*/ 162331 h 1341812"/>
                  <a:gd name="connsiteX0" fmla="*/ 405897 w 2225386"/>
                  <a:gd name="connsiteY0" fmla="*/ 162331 h 1339920"/>
                  <a:gd name="connsiteX1" fmla="*/ 6825 w 2225386"/>
                  <a:gd name="connsiteY1" fmla="*/ 1075069 h 1339920"/>
                  <a:gd name="connsiteX2" fmla="*/ 210704 w 2225386"/>
                  <a:gd name="connsiteY2" fmla="*/ 1337292 h 1339920"/>
                  <a:gd name="connsiteX3" fmla="*/ 2049673 w 2225386"/>
                  <a:gd name="connsiteY3" fmla="*/ 1336288 h 1339920"/>
                  <a:gd name="connsiteX4" fmla="*/ 2137160 w 2225386"/>
                  <a:gd name="connsiteY4" fmla="*/ 986873 h 1339920"/>
                  <a:gd name="connsiteX5" fmla="*/ 1871437 w 2225386"/>
                  <a:gd name="connsiteY5" fmla="*/ 291304 h 1339920"/>
                  <a:gd name="connsiteX6" fmla="*/ 1410329 w 2225386"/>
                  <a:gd name="connsiteY6" fmla="*/ 2135 h 1339920"/>
                  <a:gd name="connsiteX7" fmla="*/ 605630 w 2225386"/>
                  <a:gd name="connsiteY7" fmla="*/ 2359 h 1339920"/>
                  <a:gd name="connsiteX8" fmla="*/ 405897 w 2225386"/>
                  <a:gd name="connsiteY8" fmla="*/ 162331 h 1339920"/>
                  <a:gd name="connsiteX0" fmla="*/ 405897 w 2234837"/>
                  <a:gd name="connsiteY0" fmla="*/ 162331 h 1339920"/>
                  <a:gd name="connsiteX1" fmla="*/ 6825 w 2234837"/>
                  <a:gd name="connsiteY1" fmla="*/ 1075069 h 1339920"/>
                  <a:gd name="connsiteX2" fmla="*/ 210704 w 2234837"/>
                  <a:gd name="connsiteY2" fmla="*/ 1337292 h 1339920"/>
                  <a:gd name="connsiteX3" fmla="*/ 2049673 w 2234837"/>
                  <a:gd name="connsiteY3" fmla="*/ 1336288 h 1339920"/>
                  <a:gd name="connsiteX4" fmla="*/ 2137160 w 2234837"/>
                  <a:gd name="connsiteY4" fmla="*/ 986873 h 1339920"/>
                  <a:gd name="connsiteX5" fmla="*/ 1871437 w 2234837"/>
                  <a:gd name="connsiteY5" fmla="*/ 291304 h 1339920"/>
                  <a:gd name="connsiteX6" fmla="*/ 1410329 w 2234837"/>
                  <a:gd name="connsiteY6" fmla="*/ 2135 h 1339920"/>
                  <a:gd name="connsiteX7" fmla="*/ 605630 w 2234837"/>
                  <a:gd name="connsiteY7" fmla="*/ 2359 h 1339920"/>
                  <a:gd name="connsiteX8" fmla="*/ 405897 w 2234837"/>
                  <a:gd name="connsiteY8" fmla="*/ 162331 h 1339920"/>
                  <a:gd name="connsiteX0" fmla="*/ 405897 w 2238295"/>
                  <a:gd name="connsiteY0" fmla="*/ 162331 h 1339920"/>
                  <a:gd name="connsiteX1" fmla="*/ 6825 w 2238295"/>
                  <a:gd name="connsiteY1" fmla="*/ 1075069 h 1339920"/>
                  <a:gd name="connsiteX2" fmla="*/ 210704 w 2238295"/>
                  <a:gd name="connsiteY2" fmla="*/ 1337292 h 1339920"/>
                  <a:gd name="connsiteX3" fmla="*/ 2049673 w 2238295"/>
                  <a:gd name="connsiteY3" fmla="*/ 1336288 h 1339920"/>
                  <a:gd name="connsiteX4" fmla="*/ 2137160 w 2238295"/>
                  <a:gd name="connsiteY4" fmla="*/ 986873 h 1339920"/>
                  <a:gd name="connsiteX5" fmla="*/ 1871437 w 2238295"/>
                  <a:gd name="connsiteY5" fmla="*/ 291304 h 1339920"/>
                  <a:gd name="connsiteX6" fmla="*/ 1410329 w 2238295"/>
                  <a:gd name="connsiteY6" fmla="*/ 2135 h 1339920"/>
                  <a:gd name="connsiteX7" fmla="*/ 605630 w 2238295"/>
                  <a:gd name="connsiteY7" fmla="*/ 2359 h 1339920"/>
                  <a:gd name="connsiteX8" fmla="*/ 405897 w 2238295"/>
                  <a:gd name="connsiteY8" fmla="*/ 162331 h 1339920"/>
                  <a:gd name="connsiteX0" fmla="*/ 405897 w 2235983"/>
                  <a:gd name="connsiteY0" fmla="*/ 162331 h 1339920"/>
                  <a:gd name="connsiteX1" fmla="*/ 6825 w 2235983"/>
                  <a:gd name="connsiteY1" fmla="*/ 1075069 h 1339920"/>
                  <a:gd name="connsiteX2" fmla="*/ 210704 w 2235983"/>
                  <a:gd name="connsiteY2" fmla="*/ 1337292 h 1339920"/>
                  <a:gd name="connsiteX3" fmla="*/ 2049673 w 2235983"/>
                  <a:gd name="connsiteY3" fmla="*/ 1336288 h 1339920"/>
                  <a:gd name="connsiteX4" fmla="*/ 2137160 w 2235983"/>
                  <a:gd name="connsiteY4" fmla="*/ 986873 h 1339920"/>
                  <a:gd name="connsiteX5" fmla="*/ 1871437 w 2235983"/>
                  <a:gd name="connsiteY5" fmla="*/ 291304 h 1339920"/>
                  <a:gd name="connsiteX6" fmla="*/ 1410329 w 2235983"/>
                  <a:gd name="connsiteY6" fmla="*/ 2135 h 1339920"/>
                  <a:gd name="connsiteX7" fmla="*/ 605630 w 2235983"/>
                  <a:gd name="connsiteY7" fmla="*/ 2359 h 1339920"/>
                  <a:gd name="connsiteX8" fmla="*/ 405897 w 2235983"/>
                  <a:gd name="connsiteY8" fmla="*/ 162331 h 1339920"/>
                  <a:gd name="connsiteX0" fmla="*/ 405897 w 2235409"/>
                  <a:gd name="connsiteY0" fmla="*/ 162331 h 1339920"/>
                  <a:gd name="connsiteX1" fmla="*/ 6825 w 2235409"/>
                  <a:gd name="connsiteY1" fmla="*/ 1075069 h 1339920"/>
                  <a:gd name="connsiteX2" fmla="*/ 210704 w 2235409"/>
                  <a:gd name="connsiteY2" fmla="*/ 1337292 h 1339920"/>
                  <a:gd name="connsiteX3" fmla="*/ 2049673 w 2235409"/>
                  <a:gd name="connsiteY3" fmla="*/ 1336288 h 1339920"/>
                  <a:gd name="connsiteX4" fmla="*/ 2137160 w 2235409"/>
                  <a:gd name="connsiteY4" fmla="*/ 986873 h 1339920"/>
                  <a:gd name="connsiteX5" fmla="*/ 1871437 w 2235409"/>
                  <a:gd name="connsiteY5" fmla="*/ 291304 h 1339920"/>
                  <a:gd name="connsiteX6" fmla="*/ 1410329 w 2235409"/>
                  <a:gd name="connsiteY6" fmla="*/ 2135 h 1339920"/>
                  <a:gd name="connsiteX7" fmla="*/ 605630 w 2235409"/>
                  <a:gd name="connsiteY7" fmla="*/ 2359 h 1339920"/>
                  <a:gd name="connsiteX8" fmla="*/ 405897 w 2235409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11178 w 2237848"/>
                  <a:gd name="connsiteY0" fmla="*/ 162331 h 1357872"/>
                  <a:gd name="connsiteX1" fmla="*/ 29197 w 2237848"/>
                  <a:gd name="connsiteY1" fmla="*/ 1046013 h 1357872"/>
                  <a:gd name="connsiteX2" fmla="*/ 215985 w 2237848"/>
                  <a:gd name="connsiteY2" fmla="*/ 1337292 h 1357872"/>
                  <a:gd name="connsiteX3" fmla="*/ 2054954 w 2237848"/>
                  <a:gd name="connsiteY3" fmla="*/ 1336288 h 1357872"/>
                  <a:gd name="connsiteX4" fmla="*/ 2142441 w 2237848"/>
                  <a:gd name="connsiteY4" fmla="*/ 986873 h 1357872"/>
                  <a:gd name="connsiteX5" fmla="*/ 1876718 w 2237848"/>
                  <a:gd name="connsiteY5" fmla="*/ 291304 h 1357872"/>
                  <a:gd name="connsiteX6" fmla="*/ 1415610 w 2237848"/>
                  <a:gd name="connsiteY6" fmla="*/ 2135 h 1357872"/>
                  <a:gd name="connsiteX7" fmla="*/ 610911 w 2237848"/>
                  <a:gd name="connsiteY7" fmla="*/ 2359 h 1357872"/>
                  <a:gd name="connsiteX8" fmla="*/ 411178 w 2237848"/>
                  <a:gd name="connsiteY8" fmla="*/ 162331 h 1357872"/>
                  <a:gd name="connsiteX0" fmla="*/ 400745 w 2227415"/>
                  <a:gd name="connsiteY0" fmla="*/ 162331 h 1357872"/>
                  <a:gd name="connsiteX1" fmla="*/ 18764 w 2227415"/>
                  <a:gd name="connsiteY1" fmla="*/ 1046013 h 1357872"/>
                  <a:gd name="connsiteX2" fmla="*/ 205552 w 2227415"/>
                  <a:gd name="connsiteY2" fmla="*/ 1337292 h 1357872"/>
                  <a:gd name="connsiteX3" fmla="*/ 2044521 w 2227415"/>
                  <a:gd name="connsiteY3" fmla="*/ 1336288 h 1357872"/>
                  <a:gd name="connsiteX4" fmla="*/ 2132008 w 2227415"/>
                  <a:gd name="connsiteY4" fmla="*/ 986873 h 1357872"/>
                  <a:gd name="connsiteX5" fmla="*/ 1866285 w 2227415"/>
                  <a:gd name="connsiteY5" fmla="*/ 291304 h 1357872"/>
                  <a:gd name="connsiteX6" fmla="*/ 1405177 w 2227415"/>
                  <a:gd name="connsiteY6" fmla="*/ 2135 h 1357872"/>
                  <a:gd name="connsiteX7" fmla="*/ 600478 w 2227415"/>
                  <a:gd name="connsiteY7" fmla="*/ 2359 h 1357872"/>
                  <a:gd name="connsiteX8" fmla="*/ 400745 w 2227415"/>
                  <a:gd name="connsiteY8" fmla="*/ 162331 h 1357872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396081 w 2222751"/>
                  <a:gd name="connsiteY0" fmla="*/ 162331 h 1351040"/>
                  <a:gd name="connsiteX1" fmla="*/ 22567 w 2222751"/>
                  <a:gd name="connsiteY1" fmla="*/ 1138443 h 1351040"/>
                  <a:gd name="connsiteX2" fmla="*/ 200888 w 2222751"/>
                  <a:gd name="connsiteY2" fmla="*/ 1337292 h 1351040"/>
                  <a:gd name="connsiteX3" fmla="*/ 2039857 w 2222751"/>
                  <a:gd name="connsiteY3" fmla="*/ 1336288 h 1351040"/>
                  <a:gd name="connsiteX4" fmla="*/ 2127344 w 2222751"/>
                  <a:gd name="connsiteY4" fmla="*/ 986873 h 1351040"/>
                  <a:gd name="connsiteX5" fmla="*/ 1861621 w 2222751"/>
                  <a:gd name="connsiteY5" fmla="*/ 291304 h 1351040"/>
                  <a:gd name="connsiteX6" fmla="*/ 1400513 w 2222751"/>
                  <a:gd name="connsiteY6" fmla="*/ 2135 h 1351040"/>
                  <a:gd name="connsiteX7" fmla="*/ 595814 w 2222751"/>
                  <a:gd name="connsiteY7" fmla="*/ 2359 h 1351040"/>
                  <a:gd name="connsiteX8" fmla="*/ 396081 w 2222751"/>
                  <a:gd name="connsiteY8" fmla="*/ 162331 h 1351040"/>
                  <a:gd name="connsiteX0" fmla="*/ 392191 w 2218861"/>
                  <a:gd name="connsiteY0" fmla="*/ 162331 h 1355981"/>
                  <a:gd name="connsiteX1" fmla="*/ 25946 w 2218861"/>
                  <a:gd name="connsiteY1" fmla="*/ 1071571 h 1355981"/>
                  <a:gd name="connsiteX2" fmla="*/ 196998 w 2218861"/>
                  <a:gd name="connsiteY2" fmla="*/ 1337292 h 1355981"/>
                  <a:gd name="connsiteX3" fmla="*/ 2035967 w 2218861"/>
                  <a:gd name="connsiteY3" fmla="*/ 1336288 h 1355981"/>
                  <a:gd name="connsiteX4" fmla="*/ 2123454 w 2218861"/>
                  <a:gd name="connsiteY4" fmla="*/ 986873 h 1355981"/>
                  <a:gd name="connsiteX5" fmla="*/ 1857731 w 2218861"/>
                  <a:gd name="connsiteY5" fmla="*/ 291304 h 1355981"/>
                  <a:gd name="connsiteX6" fmla="*/ 1396623 w 2218861"/>
                  <a:gd name="connsiteY6" fmla="*/ 2135 h 1355981"/>
                  <a:gd name="connsiteX7" fmla="*/ 591924 w 2218861"/>
                  <a:gd name="connsiteY7" fmla="*/ 2359 h 1355981"/>
                  <a:gd name="connsiteX8" fmla="*/ 392191 w 2218861"/>
                  <a:gd name="connsiteY8" fmla="*/ 162331 h 1355981"/>
                  <a:gd name="connsiteX0" fmla="*/ 430669 w 2257339"/>
                  <a:gd name="connsiteY0" fmla="*/ 162331 h 1355981"/>
                  <a:gd name="connsiteX1" fmla="*/ 64424 w 2257339"/>
                  <a:gd name="connsiteY1" fmla="*/ 1071571 h 1355981"/>
                  <a:gd name="connsiteX2" fmla="*/ 235476 w 2257339"/>
                  <a:gd name="connsiteY2" fmla="*/ 1337292 h 1355981"/>
                  <a:gd name="connsiteX3" fmla="*/ 2074445 w 2257339"/>
                  <a:gd name="connsiteY3" fmla="*/ 1336288 h 1355981"/>
                  <a:gd name="connsiteX4" fmla="*/ 2161932 w 2257339"/>
                  <a:gd name="connsiteY4" fmla="*/ 986873 h 1355981"/>
                  <a:gd name="connsiteX5" fmla="*/ 1896209 w 2257339"/>
                  <a:gd name="connsiteY5" fmla="*/ 291304 h 1355981"/>
                  <a:gd name="connsiteX6" fmla="*/ 1435101 w 2257339"/>
                  <a:gd name="connsiteY6" fmla="*/ 2135 h 1355981"/>
                  <a:gd name="connsiteX7" fmla="*/ 630402 w 2257339"/>
                  <a:gd name="connsiteY7" fmla="*/ 2359 h 1355981"/>
                  <a:gd name="connsiteX8" fmla="*/ 430669 w 2257339"/>
                  <a:gd name="connsiteY8" fmla="*/ 162331 h 1355981"/>
                  <a:gd name="connsiteX0" fmla="*/ 409065 w 2235735"/>
                  <a:gd name="connsiteY0" fmla="*/ 162331 h 1363832"/>
                  <a:gd name="connsiteX1" fmla="*/ 79164 w 2235735"/>
                  <a:gd name="connsiteY1" fmla="*/ 965449 h 1363832"/>
                  <a:gd name="connsiteX2" fmla="*/ 213872 w 2235735"/>
                  <a:gd name="connsiteY2" fmla="*/ 1337292 h 1363832"/>
                  <a:gd name="connsiteX3" fmla="*/ 2052841 w 2235735"/>
                  <a:gd name="connsiteY3" fmla="*/ 1336288 h 1363832"/>
                  <a:gd name="connsiteX4" fmla="*/ 2140328 w 2235735"/>
                  <a:gd name="connsiteY4" fmla="*/ 986873 h 1363832"/>
                  <a:gd name="connsiteX5" fmla="*/ 1874605 w 2235735"/>
                  <a:gd name="connsiteY5" fmla="*/ 291304 h 1363832"/>
                  <a:gd name="connsiteX6" fmla="*/ 1413497 w 2235735"/>
                  <a:gd name="connsiteY6" fmla="*/ 2135 h 1363832"/>
                  <a:gd name="connsiteX7" fmla="*/ 608798 w 2235735"/>
                  <a:gd name="connsiteY7" fmla="*/ 2359 h 1363832"/>
                  <a:gd name="connsiteX8" fmla="*/ 409065 w 2235735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7104 w 2233774"/>
                  <a:gd name="connsiteY0" fmla="*/ 162331 h 1337293"/>
                  <a:gd name="connsiteX1" fmla="*/ 77203 w 2233774"/>
                  <a:gd name="connsiteY1" fmla="*/ 965449 h 1337293"/>
                  <a:gd name="connsiteX2" fmla="*/ 211911 w 2233774"/>
                  <a:gd name="connsiteY2" fmla="*/ 1337292 h 1337293"/>
                  <a:gd name="connsiteX3" fmla="*/ 2050880 w 2233774"/>
                  <a:gd name="connsiteY3" fmla="*/ 1336288 h 1337293"/>
                  <a:gd name="connsiteX4" fmla="*/ 2138367 w 2233774"/>
                  <a:gd name="connsiteY4" fmla="*/ 986873 h 1337293"/>
                  <a:gd name="connsiteX5" fmla="*/ 1872644 w 2233774"/>
                  <a:gd name="connsiteY5" fmla="*/ 291304 h 1337293"/>
                  <a:gd name="connsiteX6" fmla="*/ 1411536 w 2233774"/>
                  <a:gd name="connsiteY6" fmla="*/ 2135 h 1337293"/>
                  <a:gd name="connsiteX7" fmla="*/ 606837 w 2233774"/>
                  <a:gd name="connsiteY7" fmla="*/ 2359 h 1337293"/>
                  <a:gd name="connsiteX8" fmla="*/ 407104 w 2233774"/>
                  <a:gd name="connsiteY8" fmla="*/ 162331 h 1337293"/>
                  <a:gd name="connsiteX0" fmla="*/ 407104 w 2233295"/>
                  <a:gd name="connsiteY0" fmla="*/ 162331 h 1337293"/>
                  <a:gd name="connsiteX1" fmla="*/ 77203 w 2233295"/>
                  <a:gd name="connsiteY1" fmla="*/ 965449 h 1337293"/>
                  <a:gd name="connsiteX2" fmla="*/ 211911 w 2233295"/>
                  <a:gd name="connsiteY2" fmla="*/ 1337292 h 1337293"/>
                  <a:gd name="connsiteX3" fmla="*/ 2050880 w 2233295"/>
                  <a:gd name="connsiteY3" fmla="*/ 1336288 h 1337293"/>
                  <a:gd name="connsiteX4" fmla="*/ 2138367 w 2233295"/>
                  <a:gd name="connsiteY4" fmla="*/ 986873 h 1337293"/>
                  <a:gd name="connsiteX5" fmla="*/ 1872644 w 2233295"/>
                  <a:gd name="connsiteY5" fmla="*/ 291304 h 1337293"/>
                  <a:gd name="connsiteX6" fmla="*/ 1411536 w 2233295"/>
                  <a:gd name="connsiteY6" fmla="*/ 2135 h 1337293"/>
                  <a:gd name="connsiteX7" fmla="*/ 606837 w 2233295"/>
                  <a:gd name="connsiteY7" fmla="*/ 2359 h 1337293"/>
                  <a:gd name="connsiteX8" fmla="*/ 407104 w 2233295"/>
                  <a:gd name="connsiteY8" fmla="*/ 162331 h 1337293"/>
                  <a:gd name="connsiteX0" fmla="*/ 407104 w 2226606"/>
                  <a:gd name="connsiteY0" fmla="*/ 162331 h 1365877"/>
                  <a:gd name="connsiteX1" fmla="*/ 77203 w 2226606"/>
                  <a:gd name="connsiteY1" fmla="*/ 965449 h 1365877"/>
                  <a:gd name="connsiteX2" fmla="*/ 211911 w 2226606"/>
                  <a:gd name="connsiteY2" fmla="*/ 1337292 h 1365877"/>
                  <a:gd name="connsiteX3" fmla="*/ 2050880 w 2226606"/>
                  <a:gd name="connsiteY3" fmla="*/ 1336288 h 1365877"/>
                  <a:gd name="connsiteX4" fmla="*/ 2118015 w 2226606"/>
                  <a:gd name="connsiteY4" fmla="*/ 940354 h 1365877"/>
                  <a:gd name="connsiteX5" fmla="*/ 1872644 w 2226606"/>
                  <a:gd name="connsiteY5" fmla="*/ 291304 h 1365877"/>
                  <a:gd name="connsiteX6" fmla="*/ 1411536 w 2226606"/>
                  <a:gd name="connsiteY6" fmla="*/ 2135 h 1365877"/>
                  <a:gd name="connsiteX7" fmla="*/ 606837 w 2226606"/>
                  <a:gd name="connsiteY7" fmla="*/ 2359 h 1365877"/>
                  <a:gd name="connsiteX8" fmla="*/ 407104 w 2226606"/>
                  <a:gd name="connsiteY8" fmla="*/ 162331 h 1365877"/>
                  <a:gd name="connsiteX0" fmla="*/ 407104 w 2229771"/>
                  <a:gd name="connsiteY0" fmla="*/ 162331 h 1365877"/>
                  <a:gd name="connsiteX1" fmla="*/ 77203 w 2229771"/>
                  <a:gd name="connsiteY1" fmla="*/ 965449 h 1365877"/>
                  <a:gd name="connsiteX2" fmla="*/ 211911 w 2229771"/>
                  <a:gd name="connsiteY2" fmla="*/ 1337292 h 1365877"/>
                  <a:gd name="connsiteX3" fmla="*/ 2050880 w 2229771"/>
                  <a:gd name="connsiteY3" fmla="*/ 1336288 h 1365877"/>
                  <a:gd name="connsiteX4" fmla="*/ 2118015 w 2229771"/>
                  <a:gd name="connsiteY4" fmla="*/ 940354 h 1365877"/>
                  <a:gd name="connsiteX5" fmla="*/ 1872644 w 2229771"/>
                  <a:gd name="connsiteY5" fmla="*/ 291304 h 1365877"/>
                  <a:gd name="connsiteX6" fmla="*/ 1411536 w 2229771"/>
                  <a:gd name="connsiteY6" fmla="*/ 2135 h 1365877"/>
                  <a:gd name="connsiteX7" fmla="*/ 606837 w 2229771"/>
                  <a:gd name="connsiteY7" fmla="*/ 2359 h 1365877"/>
                  <a:gd name="connsiteX8" fmla="*/ 407104 w 2229771"/>
                  <a:gd name="connsiteY8" fmla="*/ 162331 h 1365877"/>
                  <a:gd name="connsiteX0" fmla="*/ 407104 w 2223680"/>
                  <a:gd name="connsiteY0" fmla="*/ 162331 h 1337293"/>
                  <a:gd name="connsiteX1" fmla="*/ 77203 w 2223680"/>
                  <a:gd name="connsiteY1" fmla="*/ 965449 h 1337293"/>
                  <a:gd name="connsiteX2" fmla="*/ 211911 w 2223680"/>
                  <a:gd name="connsiteY2" fmla="*/ 1337292 h 1337293"/>
                  <a:gd name="connsiteX3" fmla="*/ 2050880 w 2223680"/>
                  <a:gd name="connsiteY3" fmla="*/ 1336288 h 1337293"/>
                  <a:gd name="connsiteX4" fmla="*/ 2118015 w 2223680"/>
                  <a:gd name="connsiteY4" fmla="*/ 940354 h 1337293"/>
                  <a:gd name="connsiteX5" fmla="*/ 1872644 w 2223680"/>
                  <a:gd name="connsiteY5" fmla="*/ 291304 h 1337293"/>
                  <a:gd name="connsiteX6" fmla="*/ 1411536 w 2223680"/>
                  <a:gd name="connsiteY6" fmla="*/ 2135 h 1337293"/>
                  <a:gd name="connsiteX7" fmla="*/ 606837 w 2223680"/>
                  <a:gd name="connsiteY7" fmla="*/ 2359 h 1337293"/>
                  <a:gd name="connsiteX8" fmla="*/ 407104 w 2223680"/>
                  <a:gd name="connsiteY8" fmla="*/ 162331 h 133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3680" h="1337293">
                    <a:moveTo>
                      <a:pt x="407104" y="162331"/>
                    </a:moveTo>
                    <a:cubicBezTo>
                      <a:pt x="343209" y="334012"/>
                      <a:pt x="116105" y="865861"/>
                      <a:pt x="77203" y="965449"/>
                    </a:cubicBezTo>
                    <a:cubicBezTo>
                      <a:pt x="25112" y="1098800"/>
                      <a:pt x="-121396" y="1337996"/>
                      <a:pt x="211911" y="1337292"/>
                    </a:cubicBezTo>
                    <a:lnTo>
                      <a:pt x="2050880" y="1336288"/>
                    </a:lnTo>
                    <a:cubicBezTo>
                      <a:pt x="2354026" y="1344272"/>
                      <a:pt x="2178662" y="1081278"/>
                      <a:pt x="2118015" y="940354"/>
                    </a:cubicBezTo>
                    <a:cubicBezTo>
                      <a:pt x="2057368" y="799430"/>
                      <a:pt x="1964017" y="567346"/>
                      <a:pt x="1872644" y="291304"/>
                    </a:cubicBezTo>
                    <a:cubicBezTo>
                      <a:pt x="1659827" y="156946"/>
                      <a:pt x="1607423" y="133240"/>
                      <a:pt x="1411536" y="2135"/>
                    </a:cubicBezTo>
                    <a:cubicBezTo>
                      <a:pt x="1188265" y="-1573"/>
                      <a:pt x="1034197" y="247"/>
                      <a:pt x="606837" y="2359"/>
                    </a:cubicBezTo>
                    <a:cubicBezTo>
                      <a:pt x="476801" y="3002"/>
                      <a:pt x="466302" y="3269"/>
                      <a:pt x="407104" y="162331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Freihandform: Form 10">
                <a:extLst>
                  <a:ext uri="{FF2B5EF4-FFF2-40B4-BE49-F238E27FC236}">
                    <a16:creationId xmlns:a16="http://schemas.microsoft.com/office/drawing/2014/main" id="{000ED8FA-52A3-CC88-E8F0-67EDBD549428}"/>
                  </a:ext>
                </a:extLst>
              </p:cNvPr>
              <p:cNvSpPr/>
              <p:nvPr/>
            </p:nvSpPr>
            <p:spPr>
              <a:xfrm>
                <a:off x="2736666" y="2203720"/>
                <a:ext cx="412329" cy="274790"/>
              </a:xfrm>
              <a:custGeom>
                <a:avLst/>
                <a:gdLst>
                  <a:gd name="connsiteX0" fmla="*/ 33745 w 483169"/>
                  <a:gd name="connsiteY0" fmla="*/ 178 h 312894"/>
                  <a:gd name="connsiteX1" fmla="*/ 82591 w 483169"/>
                  <a:gd name="connsiteY1" fmla="*/ 252225 h 312894"/>
                  <a:gd name="connsiteX2" fmla="*/ 483129 w 483169"/>
                  <a:gd name="connsiteY2" fmla="*/ 295209 h 312894"/>
                  <a:gd name="connsiteX3" fmla="*/ 33745 w 483169"/>
                  <a:gd name="connsiteY3" fmla="*/ 178 h 312894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0 w 449424"/>
                  <a:gd name="connsiteY0" fmla="*/ 0 h 312716"/>
                  <a:gd name="connsiteX1" fmla="*/ 48846 w 449424"/>
                  <a:gd name="connsiteY1" fmla="*/ 252047 h 312716"/>
                  <a:gd name="connsiteX2" fmla="*/ 449384 w 449424"/>
                  <a:gd name="connsiteY2" fmla="*/ 295031 h 312716"/>
                  <a:gd name="connsiteX3" fmla="*/ 0 w 449424"/>
                  <a:gd name="connsiteY3" fmla="*/ 0 h 312716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466"/>
                  <a:gd name="connsiteY0" fmla="*/ 0 h 340271"/>
                  <a:gd name="connsiteX1" fmla="*/ 104078 w 471466"/>
                  <a:gd name="connsiteY1" fmla="*/ 308844 h 340271"/>
                  <a:gd name="connsiteX2" fmla="*/ 470764 w 471466"/>
                  <a:gd name="connsiteY2" fmla="*/ 295031 h 340271"/>
                  <a:gd name="connsiteX3" fmla="*/ 0 w 471466"/>
                  <a:gd name="connsiteY3" fmla="*/ 0 h 340271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0764"/>
                  <a:gd name="connsiteY0" fmla="*/ 0 h 319868"/>
                  <a:gd name="connsiteX1" fmla="*/ 116550 w 470764"/>
                  <a:gd name="connsiteY1" fmla="*/ 295135 h 319868"/>
                  <a:gd name="connsiteX2" fmla="*/ 470764 w 470764"/>
                  <a:gd name="connsiteY2" fmla="*/ 295031 h 319868"/>
                  <a:gd name="connsiteX3" fmla="*/ 0 w 470764"/>
                  <a:gd name="connsiteY3" fmla="*/ 0 h 319868"/>
                  <a:gd name="connsiteX0" fmla="*/ 0 w 497489"/>
                  <a:gd name="connsiteY0" fmla="*/ 0 h 325903"/>
                  <a:gd name="connsiteX1" fmla="*/ 116550 w 497489"/>
                  <a:gd name="connsiteY1" fmla="*/ 295135 h 325903"/>
                  <a:gd name="connsiteX2" fmla="*/ 497489 w 497489"/>
                  <a:gd name="connsiteY2" fmla="*/ 310699 h 325903"/>
                  <a:gd name="connsiteX3" fmla="*/ 0 w 497489"/>
                  <a:gd name="connsiteY3" fmla="*/ 0 h 325903"/>
                  <a:gd name="connsiteX0" fmla="*/ 0 w 497489"/>
                  <a:gd name="connsiteY0" fmla="*/ 0 h 339670"/>
                  <a:gd name="connsiteX1" fmla="*/ 136149 w 497489"/>
                  <a:gd name="connsiteY1" fmla="*/ 316679 h 339670"/>
                  <a:gd name="connsiteX2" fmla="*/ 497489 w 497489"/>
                  <a:gd name="connsiteY2" fmla="*/ 310699 h 339670"/>
                  <a:gd name="connsiteX3" fmla="*/ 0 w 497489"/>
                  <a:gd name="connsiteY3" fmla="*/ 0 h 339670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1411"/>
                  <a:gd name="connsiteX1" fmla="*/ 118332 w 493926"/>
                  <a:gd name="connsiteY1" fmla="*/ 316679 h 341411"/>
                  <a:gd name="connsiteX2" fmla="*/ 493926 w 493926"/>
                  <a:gd name="connsiteY2" fmla="*/ 316574 h 341411"/>
                  <a:gd name="connsiteX3" fmla="*/ 0 w 493926"/>
                  <a:gd name="connsiteY3" fmla="*/ 0 h 341411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926" h="332849">
                    <a:moveTo>
                      <a:pt x="0" y="0"/>
                    </a:moveTo>
                    <a:cubicBezTo>
                      <a:pt x="33018" y="122097"/>
                      <a:pt x="36308" y="253797"/>
                      <a:pt x="111205" y="302969"/>
                    </a:cubicBezTo>
                    <a:cubicBezTo>
                      <a:pt x="186102" y="352141"/>
                      <a:pt x="304899" y="328551"/>
                      <a:pt x="493926" y="316574"/>
                    </a:cubicBezTo>
                    <a:cubicBezTo>
                      <a:pt x="365821" y="243884"/>
                      <a:pt x="109514" y="67877"/>
                      <a:pt x="0" y="0"/>
                    </a:cubicBezTo>
                    <a:close/>
                  </a:path>
                </a:pathLst>
              </a:custGeom>
              <a:solidFill>
                <a:srgbClr val="DAE3F3"/>
              </a:solidFill>
              <a:ln w="762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0" name="Gruppieren 8">
              <a:extLst>
                <a:ext uri="{FF2B5EF4-FFF2-40B4-BE49-F238E27FC236}">
                  <a16:creationId xmlns:a16="http://schemas.microsoft.com/office/drawing/2014/main" id="{855FE6E2-45F6-F973-86B2-390AE321FFD3}"/>
                </a:ext>
              </a:extLst>
            </p:cNvPr>
            <p:cNvGrpSpPr/>
            <p:nvPr/>
          </p:nvGrpSpPr>
          <p:grpSpPr>
            <a:xfrm>
              <a:off x="4794915" y="3151547"/>
              <a:ext cx="2111490" cy="1337293"/>
              <a:chOff x="1306849" y="2175056"/>
              <a:chExt cx="2223680" cy="1337293"/>
            </a:xfrm>
          </p:grpSpPr>
          <p:sp>
            <p:nvSpPr>
              <p:cNvPr id="31" name="Freihandform: Form 9">
                <a:extLst>
                  <a:ext uri="{FF2B5EF4-FFF2-40B4-BE49-F238E27FC236}">
                    <a16:creationId xmlns:a16="http://schemas.microsoft.com/office/drawing/2014/main" id="{0F8E8AC7-D59D-64D2-039B-E213ACE5EA3C}"/>
                  </a:ext>
                </a:extLst>
              </p:cNvPr>
              <p:cNvSpPr/>
              <p:nvPr/>
            </p:nvSpPr>
            <p:spPr>
              <a:xfrm>
                <a:off x="1306849" y="2175056"/>
                <a:ext cx="2223680" cy="1337293"/>
              </a:xfrm>
              <a:custGeom>
                <a:avLst/>
                <a:gdLst>
                  <a:gd name="connsiteX0" fmla="*/ 494098 w 2321175"/>
                  <a:gd name="connsiteY0" fmla="*/ 116655 h 1298953"/>
                  <a:gd name="connsiteX1" fmla="*/ 100723 w 2321175"/>
                  <a:gd name="connsiteY1" fmla="*/ 1111814 h 1298953"/>
                  <a:gd name="connsiteX2" fmla="*/ 197113 w 2321175"/>
                  <a:gd name="connsiteY2" fmla="*/ 1268122 h 1298953"/>
                  <a:gd name="connsiteX3" fmla="*/ 2150959 w 2321175"/>
                  <a:gd name="connsiteY3" fmla="*/ 1273332 h 1298953"/>
                  <a:gd name="connsiteX4" fmla="*/ 2195246 w 2321175"/>
                  <a:gd name="connsiteY4" fmla="*/ 994583 h 1298953"/>
                  <a:gd name="connsiteX5" fmla="*/ 1929523 w 2321175"/>
                  <a:gd name="connsiteY5" fmla="*/ 299014 h 1298953"/>
                  <a:gd name="connsiteX6" fmla="*/ 1457995 w 2321175"/>
                  <a:gd name="connsiteY6" fmla="*/ 33291 h 1298953"/>
                  <a:gd name="connsiteX7" fmla="*/ 611328 w 2321175"/>
                  <a:gd name="connsiteY7" fmla="*/ 12450 h 1298953"/>
                  <a:gd name="connsiteX8" fmla="*/ 494098 w 2321175"/>
                  <a:gd name="connsiteY8" fmla="*/ 116655 h 1298953"/>
                  <a:gd name="connsiteX0" fmla="*/ 487928 w 2315005"/>
                  <a:gd name="connsiteY0" fmla="*/ 116655 h 1300402"/>
                  <a:gd name="connsiteX1" fmla="*/ 107578 w 2315005"/>
                  <a:gd name="connsiteY1" fmla="*/ 1083157 h 1300402"/>
                  <a:gd name="connsiteX2" fmla="*/ 190943 w 2315005"/>
                  <a:gd name="connsiteY2" fmla="*/ 1268122 h 1300402"/>
                  <a:gd name="connsiteX3" fmla="*/ 2144789 w 2315005"/>
                  <a:gd name="connsiteY3" fmla="*/ 1273332 h 1300402"/>
                  <a:gd name="connsiteX4" fmla="*/ 2189076 w 2315005"/>
                  <a:gd name="connsiteY4" fmla="*/ 994583 h 1300402"/>
                  <a:gd name="connsiteX5" fmla="*/ 1923353 w 2315005"/>
                  <a:gd name="connsiteY5" fmla="*/ 299014 h 1300402"/>
                  <a:gd name="connsiteX6" fmla="*/ 1451825 w 2315005"/>
                  <a:gd name="connsiteY6" fmla="*/ 33291 h 1300402"/>
                  <a:gd name="connsiteX7" fmla="*/ 605158 w 2315005"/>
                  <a:gd name="connsiteY7" fmla="*/ 12450 h 1300402"/>
                  <a:gd name="connsiteX8" fmla="*/ 487928 w 2315005"/>
                  <a:gd name="connsiteY8" fmla="*/ 116655 h 1300402"/>
                  <a:gd name="connsiteX0" fmla="*/ 494634 w 2321711"/>
                  <a:gd name="connsiteY0" fmla="*/ 116655 h 1300402"/>
                  <a:gd name="connsiteX1" fmla="*/ 114284 w 2321711"/>
                  <a:gd name="connsiteY1" fmla="*/ 1083157 h 1300402"/>
                  <a:gd name="connsiteX2" fmla="*/ 197649 w 2321711"/>
                  <a:gd name="connsiteY2" fmla="*/ 1268122 h 1300402"/>
                  <a:gd name="connsiteX3" fmla="*/ 2151495 w 2321711"/>
                  <a:gd name="connsiteY3" fmla="*/ 1273332 h 1300402"/>
                  <a:gd name="connsiteX4" fmla="*/ 2195782 w 2321711"/>
                  <a:gd name="connsiteY4" fmla="*/ 994583 h 1300402"/>
                  <a:gd name="connsiteX5" fmla="*/ 1930059 w 2321711"/>
                  <a:gd name="connsiteY5" fmla="*/ 299014 h 1300402"/>
                  <a:gd name="connsiteX6" fmla="*/ 1458531 w 2321711"/>
                  <a:gd name="connsiteY6" fmla="*/ 33291 h 1300402"/>
                  <a:gd name="connsiteX7" fmla="*/ 611864 w 2321711"/>
                  <a:gd name="connsiteY7" fmla="*/ 12450 h 1300402"/>
                  <a:gd name="connsiteX8" fmla="*/ 494634 w 2321711"/>
                  <a:gd name="connsiteY8" fmla="*/ 116655 h 1300402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61910 w 2288987"/>
                  <a:gd name="connsiteY0" fmla="*/ 116655 h 1316444"/>
                  <a:gd name="connsiteX1" fmla="*/ 193580 w 2288987"/>
                  <a:gd name="connsiteY1" fmla="*/ 820039 h 1316444"/>
                  <a:gd name="connsiteX2" fmla="*/ 164925 w 2288987"/>
                  <a:gd name="connsiteY2" fmla="*/ 1268122 h 1316444"/>
                  <a:gd name="connsiteX3" fmla="*/ 2118771 w 2288987"/>
                  <a:gd name="connsiteY3" fmla="*/ 1273332 h 1316444"/>
                  <a:gd name="connsiteX4" fmla="*/ 2163058 w 2288987"/>
                  <a:gd name="connsiteY4" fmla="*/ 994583 h 1316444"/>
                  <a:gd name="connsiteX5" fmla="*/ 1897335 w 2288987"/>
                  <a:gd name="connsiteY5" fmla="*/ 299014 h 1316444"/>
                  <a:gd name="connsiteX6" fmla="*/ 1425807 w 2288987"/>
                  <a:gd name="connsiteY6" fmla="*/ 33291 h 1316444"/>
                  <a:gd name="connsiteX7" fmla="*/ 579140 w 2288987"/>
                  <a:gd name="connsiteY7" fmla="*/ 12450 h 1316444"/>
                  <a:gd name="connsiteX8" fmla="*/ 461910 w 2288987"/>
                  <a:gd name="connsiteY8" fmla="*/ 116655 h 1316444"/>
                  <a:gd name="connsiteX0" fmla="*/ 488771 w 2315848"/>
                  <a:gd name="connsiteY0" fmla="*/ 116655 h 1310140"/>
                  <a:gd name="connsiteX1" fmla="*/ 157918 w 2315848"/>
                  <a:gd name="connsiteY1" fmla="*/ 916429 h 1310140"/>
                  <a:gd name="connsiteX2" fmla="*/ 191786 w 2315848"/>
                  <a:gd name="connsiteY2" fmla="*/ 1268122 h 1310140"/>
                  <a:gd name="connsiteX3" fmla="*/ 2145632 w 2315848"/>
                  <a:gd name="connsiteY3" fmla="*/ 1273332 h 1310140"/>
                  <a:gd name="connsiteX4" fmla="*/ 2189919 w 2315848"/>
                  <a:gd name="connsiteY4" fmla="*/ 994583 h 1310140"/>
                  <a:gd name="connsiteX5" fmla="*/ 1924196 w 2315848"/>
                  <a:gd name="connsiteY5" fmla="*/ 299014 h 1310140"/>
                  <a:gd name="connsiteX6" fmla="*/ 1452668 w 2315848"/>
                  <a:gd name="connsiteY6" fmla="*/ 33291 h 1310140"/>
                  <a:gd name="connsiteX7" fmla="*/ 606001 w 2315848"/>
                  <a:gd name="connsiteY7" fmla="*/ 12450 h 1310140"/>
                  <a:gd name="connsiteX8" fmla="*/ 488771 w 2315848"/>
                  <a:gd name="connsiteY8" fmla="*/ 116655 h 1310140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51807 w 2278884"/>
                  <a:gd name="connsiteY0" fmla="*/ 131681 h 1340810"/>
                  <a:gd name="connsiteX1" fmla="*/ 209930 w 2278884"/>
                  <a:gd name="connsiteY1" fmla="*/ 698748 h 1340810"/>
                  <a:gd name="connsiteX2" fmla="*/ 154822 w 2278884"/>
                  <a:gd name="connsiteY2" fmla="*/ 1283148 h 1340810"/>
                  <a:gd name="connsiteX3" fmla="*/ 2108668 w 2278884"/>
                  <a:gd name="connsiteY3" fmla="*/ 1288358 h 1340810"/>
                  <a:gd name="connsiteX4" fmla="*/ 2152955 w 2278884"/>
                  <a:gd name="connsiteY4" fmla="*/ 1009609 h 1340810"/>
                  <a:gd name="connsiteX5" fmla="*/ 1887232 w 2278884"/>
                  <a:gd name="connsiteY5" fmla="*/ 314040 h 1340810"/>
                  <a:gd name="connsiteX6" fmla="*/ 1426124 w 2278884"/>
                  <a:gd name="connsiteY6" fmla="*/ 24871 h 1340810"/>
                  <a:gd name="connsiteX7" fmla="*/ 569037 w 2278884"/>
                  <a:gd name="connsiteY7" fmla="*/ 27476 h 1340810"/>
                  <a:gd name="connsiteX8" fmla="*/ 451807 w 2278884"/>
                  <a:gd name="connsiteY8" fmla="*/ 131681 h 1340810"/>
                  <a:gd name="connsiteX0" fmla="*/ 484365 w 2311442"/>
                  <a:gd name="connsiteY0" fmla="*/ 131681 h 1328616"/>
                  <a:gd name="connsiteX1" fmla="*/ 163094 w 2311442"/>
                  <a:gd name="connsiteY1" fmla="*/ 878069 h 1328616"/>
                  <a:gd name="connsiteX2" fmla="*/ 187380 w 2311442"/>
                  <a:gd name="connsiteY2" fmla="*/ 1283148 h 1328616"/>
                  <a:gd name="connsiteX3" fmla="*/ 2141226 w 2311442"/>
                  <a:gd name="connsiteY3" fmla="*/ 1288358 h 1328616"/>
                  <a:gd name="connsiteX4" fmla="*/ 2185513 w 2311442"/>
                  <a:gd name="connsiteY4" fmla="*/ 1009609 h 1328616"/>
                  <a:gd name="connsiteX5" fmla="*/ 1919790 w 2311442"/>
                  <a:gd name="connsiteY5" fmla="*/ 314040 h 1328616"/>
                  <a:gd name="connsiteX6" fmla="*/ 1458682 w 2311442"/>
                  <a:gd name="connsiteY6" fmla="*/ 24871 h 1328616"/>
                  <a:gd name="connsiteX7" fmla="*/ 601595 w 2311442"/>
                  <a:gd name="connsiteY7" fmla="*/ 27476 h 1328616"/>
                  <a:gd name="connsiteX8" fmla="*/ 484365 w 2311442"/>
                  <a:gd name="connsiteY8" fmla="*/ 131681 h 1328616"/>
                  <a:gd name="connsiteX0" fmla="*/ 459792 w 2286869"/>
                  <a:gd name="connsiteY0" fmla="*/ 131681 h 1328616"/>
                  <a:gd name="connsiteX1" fmla="*/ 138521 w 2286869"/>
                  <a:gd name="connsiteY1" fmla="*/ 878069 h 1328616"/>
                  <a:gd name="connsiteX2" fmla="*/ 162807 w 2286869"/>
                  <a:gd name="connsiteY2" fmla="*/ 1283148 h 1328616"/>
                  <a:gd name="connsiteX3" fmla="*/ 2116653 w 2286869"/>
                  <a:gd name="connsiteY3" fmla="*/ 1288358 h 1328616"/>
                  <a:gd name="connsiteX4" fmla="*/ 2160940 w 2286869"/>
                  <a:gd name="connsiteY4" fmla="*/ 1009609 h 1328616"/>
                  <a:gd name="connsiteX5" fmla="*/ 1895217 w 2286869"/>
                  <a:gd name="connsiteY5" fmla="*/ 314040 h 1328616"/>
                  <a:gd name="connsiteX6" fmla="*/ 1434109 w 2286869"/>
                  <a:gd name="connsiteY6" fmla="*/ 24871 h 1328616"/>
                  <a:gd name="connsiteX7" fmla="*/ 577022 w 2286869"/>
                  <a:gd name="connsiteY7" fmla="*/ 27476 h 1328616"/>
                  <a:gd name="connsiteX8" fmla="*/ 459792 w 2286869"/>
                  <a:gd name="connsiteY8" fmla="*/ 131681 h 1328616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283 h 1330832"/>
                  <a:gd name="connsiteX1" fmla="*/ 138521 w 2286869"/>
                  <a:gd name="connsiteY1" fmla="*/ 880285 h 1330832"/>
                  <a:gd name="connsiteX2" fmla="*/ 162807 w 2286869"/>
                  <a:gd name="connsiteY2" fmla="*/ 1285364 h 1330832"/>
                  <a:gd name="connsiteX3" fmla="*/ 2116653 w 2286869"/>
                  <a:gd name="connsiteY3" fmla="*/ 1290574 h 1330832"/>
                  <a:gd name="connsiteX4" fmla="*/ 2160940 w 2286869"/>
                  <a:gd name="connsiteY4" fmla="*/ 1011825 h 1330832"/>
                  <a:gd name="connsiteX5" fmla="*/ 1895217 w 2286869"/>
                  <a:gd name="connsiteY5" fmla="*/ 316256 h 1330832"/>
                  <a:gd name="connsiteX6" fmla="*/ 1434109 w 2286869"/>
                  <a:gd name="connsiteY6" fmla="*/ 27087 h 1330832"/>
                  <a:gd name="connsiteX7" fmla="*/ 577022 w 2286869"/>
                  <a:gd name="connsiteY7" fmla="*/ 29692 h 1330832"/>
                  <a:gd name="connsiteX8" fmla="*/ 429677 w 2286869"/>
                  <a:gd name="connsiteY8" fmla="*/ 187283 h 1330832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3080 w 2300272"/>
                  <a:gd name="connsiteY0" fmla="*/ 184507 h 1328056"/>
                  <a:gd name="connsiteX1" fmla="*/ 151924 w 2300272"/>
                  <a:gd name="connsiteY1" fmla="*/ 877509 h 1328056"/>
                  <a:gd name="connsiteX2" fmla="*/ 176210 w 2300272"/>
                  <a:gd name="connsiteY2" fmla="*/ 1282588 h 1328056"/>
                  <a:gd name="connsiteX3" fmla="*/ 2130056 w 2300272"/>
                  <a:gd name="connsiteY3" fmla="*/ 1287798 h 1328056"/>
                  <a:gd name="connsiteX4" fmla="*/ 2174343 w 2300272"/>
                  <a:gd name="connsiteY4" fmla="*/ 1009049 h 1328056"/>
                  <a:gd name="connsiteX5" fmla="*/ 1908620 w 2300272"/>
                  <a:gd name="connsiteY5" fmla="*/ 313480 h 1328056"/>
                  <a:gd name="connsiteX6" fmla="*/ 1447512 w 2300272"/>
                  <a:gd name="connsiteY6" fmla="*/ 24311 h 1328056"/>
                  <a:gd name="connsiteX7" fmla="*/ 590425 w 2300272"/>
                  <a:gd name="connsiteY7" fmla="*/ 26916 h 1328056"/>
                  <a:gd name="connsiteX8" fmla="*/ 443080 w 2300272"/>
                  <a:gd name="connsiteY8" fmla="*/ 184507 h 1328056"/>
                  <a:gd name="connsiteX0" fmla="*/ 506913 w 2364105"/>
                  <a:gd name="connsiteY0" fmla="*/ 184507 h 1310717"/>
                  <a:gd name="connsiteX1" fmla="*/ 215757 w 2364105"/>
                  <a:gd name="connsiteY1" fmla="*/ 877509 h 1310717"/>
                  <a:gd name="connsiteX2" fmla="*/ 240043 w 2364105"/>
                  <a:gd name="connsiteY2" fmla="*/ 1282588 h 1310717"/>
                  <a:gd name="connsiteX3" fmla="*/ 2193889 w 2364105"/>
                  <a:gd name="connsiteY3" fmla="*/ 1287798 h 1310717"/>
                  <a:gd name="connsiteX4" fmla="*/ 2238176 w 2364105"/>
                  <a:gd name="connsiteY4" fmla="*/ 1009049 h 1310717"/>
                  <a:gd name="connsiteX5" fmla="*/ 1972453 w 2364105"/>
                  <a:gd name="connsiteY5" fmla="*/ 313480 h 1310717"/>
                  <a:gd name="connsiteX6" fmla="*/ 1511345 w 2364105"/>
                  <a:gd name="connsiteY6" fmla="*/ 24311 h 1310717"/>
                  <a:gd name="connsiteX7" fmla="*/ 654258 w 2364105"/>
                  <a:gd name="connsiteY7" fmla="*/ 26916 h 1310717"/>
                  <a:gd name="connsiteX8" fmla="*/ 506913 w 2364105"/>
                  <a:gd name="connsiteY8" fmla="*/ 184507 h 1310717"/>
                  <a:gd name="connsiteX0" fmla="*/ 477746 w 2334938"/>
                  <a:gd name="connsiteY0" fmla="*/ 184507 h 1318654"/>
                  <a:gd name="connsiteX1" fmla="*/ 112771 w 2334938"/>
                  <a:gd name="connsiteY1" fmla="*/ 1028719 h 1318654"/>
                  <a:gd name="connsiteX2" fmla="*/ 210876 w 2334938"/>
                  <a:gd name="connsiteY2" fmla="*/ 1282588 h 1318654"/>
                  <a:gd name="connsiteX3" fmla="*/ 2164722 w 2334938"/>
                  <a:gd name="connsiteY3" fmla="*/ 1287798 h 1318654"/>
                  <a:gd name="connsiteX4" fmla="*/ 2209009 w 2334938"/>
                  <a:gd name="connsiteY4" fmla="*/ 1009049 h 1318654"/>
                  <a:gd name="connsiteX5" fmla="*/ 1943286 w 2334938"/>
                  <a:gd name="connsiteY5" fmla="*/ 313480 h 1318654"/>
                  <a:gd name="connsiteX6" fmla="*/ 1482178 w 2334938"/>
                  <a:gd name="connsiteY6" fmla="*/ 24311 h 1318654"/>
                  <a:gd name="connsiteX7" fmla="*/ 625091 w 2334938"/>
                  <a:gd name="connsiteY7" fmla="*/ 26916 h 1318654"/>
                  <a:gd name="connsiteX8" fmla="*/ 477746 w 2334938"/>
                  <a:gd name="connsiteY8" fmla="*/ 184507 h 1318654"/>
                  <a:gd name="connsiteX0" fmla="*/ 445937 w 2303129"/>
                  <a:gd name="connsiteY0" fmla="*/ 184507 h 1318654"/>
                  <a:gd name="connsiteX1" fmla="*/ 80962 w 2303129"/>
                  <a:gd name="connsiteY1" fmla="*/ 1028719 h 1318654"/>
                  <a:gd name="connsiteX2" fmla="*/ 179067 w 2303129"/>
                  <a:gd name="connsiteY2" fmla="*/ 1282588 h 1318654"/>
                  <a:gd name="connsiteX3" fmla="*/ 2132913 w 2303129"/>
                  <a:gd name="connsiteY3" fmla="*/ 1287798 h 1318654"/>
                  <a:gd name="connsiteX4" fmla="*/ 2177200 w 2303129"/>
                  <a:gd name="connsiteY4" fmla="*/ 1009049 h 1318654"/>
                  <a:gd name="connsiteX5" fmla="*/ 1911477 w 2303129"/>
                  <a:gd name="connsiteY5" fmla="*/ 313480 h 1318654"/>
                  <a:gd name="connsiteX6" fmla="*/ 1450369 w 2303129"/>
                  <a:gd name="connsiteY6" fmla="*/ 24311 h 1318654"/>
                  <a:gd name="connsiteX7" fmla="*/ 593282 w 2303129"/>
                  <a:gd name="connsiteY7" fmla="*/ 26916 h 1318654"/>
                  <a:gd name="connsiteX8" fmla="*/ 445937 w 2303129"/>
                  <a:gd name="connsiteY8" fmla="*/ 184507 h 1318654"/>
                  <a:gd name="connsiteX0" fmla="*/ 460480 w 2317672"/>
                  <a:gd name="connsiteY0" fmla="*/ 184507 h 1316642"/>
                  <a:gd name="connsiteX1" fmla="*/ 63358 w 2317672"/>
                  <a:gd name="connsiteY1" fmla="*/ 1064438 h 1316642"/>
                  <a:gd name="connsiteX2" fmla="*/ 193610 w 2317672"/>
                  <a:gd name="connsiteY2" fmla="*/ 1282588 h 1316642"/>
                  <a:gd name="connsiteX3" fmla="*/ 2147456 w 2317672"/>
                  <a:gd name="connsiteY3" fmla="*/ 1287798 h 1316642"/>
                  <a:gd name="connsiteX4" fmla="*/ 2191743 w 2317672"/>
                  <a:gd name="connsiteY4" fmla="*/ 1009049 h 1316642"/>
                  <a:gd name="connsiteX5" fmla="*/ 1926020 w 2317672"/>
                  <a:gd name="connsiteY5" fmla="*/ 313480 h 1316642"/>
                  <a:gd name="connsiteX6" fmla="*/ 1464912 w 2317672"/>
                  <a:gd name="connsiteY6" fmla="*/ 24311 h 1316642"/>
                  <a:gd name="connsiteX7" fmla="*/ 607825 w 2317672"/>
                  <a:gd name="connsiteY7" fmla="*/ 26916 h 1316642"/>
                  <a:gd name="connsiteX8" fmla="*/ 460480 w 2317672"/>
                  <a:gd name="connsiteY8" fmla="*/ 184507 h 1316642"/>
                  <a:gd name="connsiteX0" fmla="*/ 416336 w 2267215"/>
                  <a:gd name="connsiteY0" fmla="*/ 184507 h 1317226"/>
                  <a:gd name="connsiteX1" fmla="*/ 19214 w 2267215"/>
                  <a:gd name="connsiteY1" fmla="*/ 1064438 h 1317226"/>
                  <a:gd name="connsiteX2" fmla="*/ 236382 w 2267215"/>
                  <a:gd name="connsiteY2" fmla="*/ 1283779 h 1317226"/>
                  <a:gd name="connsiteX3" fmla="*/ 2103312 w 2267215"/>
                  <a:gd name="connsiteY3" fmla="*/ 1287798 h 1317226"/>
                  <a:gd name="connsiteX4" fmla="*/ 2147599 w 2267215"/>
                  <a:gd name="connsiteY4" fmla="*/ 1009049 h 1317226"/>
                  <a:gd name="connsiteX5" fmla="*/ 1881876 w 2267215"/>
                  <a:gd name="connsiteY5" fmla="*/ 313480 h 1317226"/>
                  <a:gd name="connsiteX6" fmla="*/ 1420768 w 2267215"/>
                  <a:gd name="connsiteY6" fmla="*/ 24311 h 1317226"/>
                  <a:gd name="connsiteX7" fmla="*/ 563681 w 2267215"/>
                  <a:gd name="connsiteY7" fmla="*/ 26916 h 1317226"/>
                  <a:gd name="connsiteX8" fmla="*/ 416336 w 2267215"/>
                  <a:gd name="connsiteY8" fmla="*/ 184507 h 1317226"/>
                  <a:gd name="connsiteX0" fmla="*/ 426325 w 2277204"/>
                  <a:gd name="connsiteY0" fmla="*/ 184507 h 1309615"/>
                  <a:gd name="connsiteX1" fmla="*/ 29203 w 2277204"/>
                  <a:gd name="connsiteY1" fmla="*/ 1064438 h 1309615"/>
                  <a:gd name="connsiteX2" fmla="*/ 246371 w 2277204"/>
                  <a:gd name="connsiteY2" fmla="*/ 1283779 h 1309615"/>
                  <a:gd name="connsiteX3" fmla="*/ 2113301 w 2277204"/>
                  <a:gd name="connsiteY3" fmla="*/ 1287798 h 1309615"/>
                  <a:gd name="connsiteX4" fmla="*/ 2157588 w 2277204"/>
                  <a:gd name="connsiteY4" fmla="*/ 1009049 h 1309615"/>
                  <a:gd name="connsiteX5" fmla="*/ 1891865 w 2277204"/>
                  <a:gd name="connsiteY5" fmla="*/ 313480 h 1309615"/>
                  <a:gd name="connsiteX6" fmla="*/ 1430757 w 2277204"/>
                  <a:gd name="connsiteY6" fmla="*/ 24311 h 1309615"/>
                  <a:gd name="connsiteX7" fmla="*/ 573670 w 2277204"/>
                  <a:gd name="connsiteY7" fmla="*/ 26916 h 1309615"/>
                  <a:gd name="connsiteX8" fmla="*/ 426325 w 2277204"/>
                  <a:gd name="connsiteY8" fmla="*/ 184507 h 1309615"/>
                  <a:gd name="connsiteX0" fmla="*/ 409313 w 2175703"/>
                  <a:gd name="connsiteY0" fmla="*/ 184507 h 1325177"/>
                  <a:gd name="connsiteX1" fmla="*/ 12191 w 2175703"/>
                  <a:gd name="connsiteY1" fmla="*/ 1064438 h 1325177"/>
                  <a:gd name="connsiteX2" fmla="*/ 229359 w 2175703"/>
                  <a:gd name="connsiteY2" fmla="*/ 1283779 h 1325177"/>
                  <a:gd name="connsiteX3" fmla="*/ 1959368 w 2175703"/>
                  <a:gd name="connsiteY3" fmla="*/ 1299704 h 1325177"/>
                  <a:gd name="connsiteX4" fmla="*/ 2140576 w 2175703"/>
                  <a:gd name="connsiteY4" fmla="*/ 1009049 h 1325177"/>
                  <a:gd name="connsiteX5" fmla="*/ 1874853 w 2175703"/>
                  <a:gd name="connsiteY5" fmla="*/ 313480 h 1325177"/>
                  <a:gd name="connsiteX6" fmla="*/ 1413745 w 2175703"/>
                  <a:gd name="connsiteY6" fmla="*/ 24311 h 1325177"/>
                  <a:gd name="connsiteX7" fmla="*/ 556658 w 2175703"/>
                  <a:gd name="connsiteY7" fmla="*/ 26916 h 1325177"/>
                  <a:gd name="connsiteX8" fmla="*/ 409313 w 2175703"/>
                  <a:gd name="connsiteY8" fmla="*/ 184507 h 1325177"/>
                  <a:gd name="connsiteX0" fmla="*/ 409313 w 2176104"/>
                  <a:gd name="connsiteY0" fmla="*/ 184507 h 1309779"/>
                  <a:gd name="connsiteX1" fmla="*/ 12191 w 2176104"/>
                  <a:gd name="connsiteY1" fmla="*/ 1064438 h 1309779"/>
                  <a:gd name="connsiteX2" fmla="*/ 229359 w 2176104"/>
                  <a:gd name="connsiteY2" fmla="*/ 1283779 h 1309779"/>
                  <a:gd name="connsiteX3" fmla="*/ 1959368 w 2176104"/>
                  <a:gd name="connsiteY3" fmla="*/ 1299704 h 1309779"/>
                  <a:gd name="connsiteX4" fmla="*/ 2140576 w 2176104"/>
                  <a:gd name="connsiteY4" fmla="*/ 1009049 h 1309779"/>
                  <a:gd name="connsiteX5" fmla="*/ 1874853 w 2176104"/>
                  <a:gd name="connsiteY5" fmla="*/ 313480 h 1309779"/>
                  <a:gd name="connsiteX6" fmla="*/ 1413745 w 2176104"/>
                  <a:gd name="connsiteY6" fmla="*/ 24311 h 1309779"/>
                  <a:gd name="connsiteX7" fmla="*/ 556658 w 2176104"/>
                  <a:gd name="connsiteY7" fmla="*/ 26916 h 1309779"/>
                  <a:gd name="connsiteX8" fmla="*/ 409313 w 2176104"/>
                  <a:gd name="connsiteY8" fmla="*/ 184507 h 1309779"/>
                  <a:gd name="connsiteX0" fmla="*/ 409313 w 2176911"/>
                  <a:gd name="connsiteY0" fmla="*/ 184507 h 1304807"/>
                  <a:gd name="connsiteX1" fmla="*/ 12191 w 2176911"/>
                  <a:gd name="connsiteY1" fmla="*/ 1064438 h 1304807"/>
                  <a:gd name="connsiteX2" fmla="*/ 229359 w 2176911"/>
                  <a:gd name="connsiteY2" fmla="*/ 1283779 h 1304807"/>
                  <a:gd name="connsiteX3" fmla="*/ 1959368 w 2176911"/>
                  <a:gd name="connsiteY3" fmla="*/ 1299704 h 1304807"/>
                  <a:gd name="connsiteX4" fmla="*/ 2140576 w 2176911"/>
                  <a:gd name="connsiteY4" fmla="*/ 1009049 h 1304807"/>
                  <a:gd name="connsiteX5" fmla="*/ 1874853 w 2176911"/>
                  <a:gd name="connsiteY5" fmla="*/ 313480 h 1304807"/>
                  <a:gd name="connsiteX6" fmla="*/ 1413745 w 2176911"/>
                  <a:gd name="connsiteY6" fmla="*/ 24311 h 1304807"/>
                  <a:gd name="connsiteX7" fmla="*/ 556658 w 2176911"/>
                  <a:gd name="connsiteY7" fmla="*/ 26916 h 1304807"/>
                  <a:gd name="connsiteX8" fmla="*/ 409313 w 2176911"/>
                  <a:gd name="connsiteY8" fmla="*/ 184507 h 1304807"/>
                  <a:gd name="connsiteX0" fmla="*/ 409313 w 2179359"/>
                  <a:gd name="connsiteY0" fmla="*/ 184507 h 1303397"/>
                  <a:gd name="connsiteX1" fmla="*/ 12191 w 2179359"/>
                  <a:gd name="connsiteY1" fmla="*/ 1064438 h 1303397"/>
                  <a:gd name="connsiteX2" fmla="*/ 229359 w 2179359"/>
                  <a:gd name="connsiteY2" fmla="*/ 1283779 h 1303397"/>
                  <a:gd name="connsiteX3" fmla="*/ 1959368 w 2179359"/>
                  <a:gd name="connsiteY3" fmla="*/ 1299704 h 1303397"/>
                  <a:gd name="connsiteX4" fmla="*/ 2140576 w 2179359"/>
                  <a:gd name="connsiteY4" fmla="*/ 1009049 h 1303397"/>
                  <a:gd name="connsiteX5" fmla="*/ 1874853 w 2179359"/>
                  <a:gd name="connsiteY5" fmla="*/ 313480 h 1303397"/>
                  <a:gd name="connsiteX6" fmla="*/ 1413745 w 2179359"/>
                  <a:gd name="connsiteY6" fmla="*/ 24311 h 1303397"/>
                  <a:gd name="connsiteX7" fmla="*/ 556658 w 2179359"/>
                  <a:gd name="connsiteY7" fmla="*/ 26916 h 1303397"/>
                  <a:gd name="connsiteX8" fmla="*/ 409313 w 2179359"/>
                  <a:gd name="connsiteY8" fmla="*/ 184507 h 1303397"/>
                  <a:gd name="connsiteX0" fmla="*/ 407937 w 2177983"/>
                  <a:gd name="connsiteY0" fmla="*/ 184507 h 1300238"/>
                  <a:gd name="connsiteX1" fmla="*/ 10815 w 2177983"/>
                  <a:gd name="connsiteY1" fmla="*/ 1064438 h 1300238"/>
                  <a:gd name="connsiteX2" fmla="*/ 227983 w 2177983"/>
                  <a:gd name="connsiteY2" fmla="*/ 1283779 h 1300238"/>
                  <a:gd name="connsiteX3" fmla="*/ 1957992 w 2177983"/>
                  <a:gd name="connsiteY3" fmla="*/ 1299704 h 1300238"/>
                  <a:gd name="connsiteX4" fmla="*/ 2139200 w 2177983"/>
                  <a:gd name="connsiteY4" fmla="*/ 1009049 h 1300238"/>
                  <a:gd name="connsiteX5" fmla="*/ 1873477 w 2177983"/>
                  <a:gd name="connsiteY5" fmla="*/ 313480 h 1300238"/>
                  <a:gd name="connsiteX6" fmla="*/ 1412369 w 2177983"/>
                  <a:gd name="connsiteY6" fmla="*/ 24311 h 1300238"/>
                  <a:gd name="connsiteX7" fmla="*/ 555282 w 2177983"/>
                  <a:gd name="connsiteY7" fmla="*/ 26916 h 1300238"/>
                  <a:gd name="connsiteX8" fmla="*/ 407937 w 2177983"/>
                  <a:gd name="connsiteY8" fmla="*/ 184507 h 1300238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55282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92191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1671 h 1277521"/>
                  <a:gd name="connsiteX1" fmla="*/ 10815 w 2194998"/>
                  <a:gd name="connsiteY1" fmla="*/ 1041602 h 1277521"/>
                  <a:gd name="connsiteX2" fmla="*/ 227983 w 2194998"/>
                  <a:gd name="connsiteY2" fmla="*/ 1260943 h 1277521"/>
                  <a:gd name="connsiteX3" fmla="*/ 1957992 w 2194998"/>
                  <a:gd name="connsiteY3" fmla="*/ 1276868 h 1277521"/>
                  <a:gd name="connsiteX4" fmla="*/ 2139200 w 2194998"/>
                  <a:gd name="connsiteY4" fmla="*/ 986213 h 1277521"/>
                  <a:gd name="connsiteX5" fmla="*/ 1873477 w 2194998"/>
                  <a:gd name="connsiteY5" fmla="*/ 290644 h 1277521"/>
                  <a:gd name="connsiteX6" fmla="*/ 1412369 w 2194998"/>
                  <a:gd name="connsiteY6" fmla="*/ 1475 h 1277521"/>
                  <a:gd name="connsiteX7" fmla="*/ 592191 w 2194998"/>
                  <a:gd name="connsiteY7" fmla="*/ 4080 h 1277521"/>
                  <a:gd name="connsiteX8" fmla="*/ 407937 w 2194998"/>
                  <a:gd name="connsiteY8" fmla="*/ 161671 h 1277521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6722 w 2193783"/>
                  <a:gd name="connsiteY0" fmla="*/ 162330 h 1282395"/>
                  <a:gd name="connsiteX1" fmla="*/ 13383 w 2193783"/>
                  <a:gd name="connsiteY1" fmla="*/ 1046045 h 1282395"/>
                  <a:gd name="connsiteX2" fmla="*/ 226768 w 2193783"/>
                  <a:gd name="connsiteY2" fmla="*/ 1261602 h 1282395"/>
                  <a:gd name="connsiteX3" fmla="*/ 1956777 w 2193783"/>
                  <a:gd name="connsiteY3" fmla="*/ 1277527 h 1282395"/>
                  <a:gd name="connsiteX4" fmla="*/ 2137985 w 2193783"/>
                  <a:gd name="connsiteY4" fmla="*/ 986872 h 1282395"/>
                  <a:gd name="connsiteX5" fmla="*/ 1872262 w 2193783"/>
                  <a:gd name="connsiteY5" fmla="*/ 291303 h 1282395"/>
                  <a:gd name="connsiteX6" fmla="*/ 1411154 w 2193783"/>
                  <a:gd name="connsiteY6" fmla="*/ 2134 h 1282395"/>
                  <a:gd name="connsiteX7" fmla="*/ 606455 w 2193783"/>
                  <a:gd name="connsiteY7" fmla="*/ 2358 h 1282395"/>
                  <a:gd name="connsiteX8" fmla="*/ 406722 w 2193783"/>
                  <a:gd name="connsiteY8" fmla="*/ 162330 h 1282395"/>
                  <a:gd name="connsiteX0" fmla="*/ 406722 w 2190370"/>
                  <a:gd name="connsiteY0" fmla="*/ 162330 h 1302822"/>
                  <a:gd name="connsiteX1" fmla="*/ 13383 w 2190370"/>
                  <a:gd name="connsiteY1" fmla="*/ 1046045 h 1302822"/>
                  <a:gd name="connsiteX2" fmla="*/ 226768 w 2190370"/>
                  <a:gd name="connsiteY2" fmla="*/ 1261602 h 1302822"/>
                  <a:gd name="connsiteX3" fmla="*/ 1956777 w 2190370"/>
                  <a:gd name="connsiteY3" fmla="*/ 1277527 h 1302822"/>
                  <a:gd name="connsiteX4" fmla="*/ 2137985 w 2190370"/>
                  <a:gd name="connsiteY4" fmla="*/ 986872 h 1302822"/>
                  <a:gd name="connsiteX5" fmla="*/ 1872262 w 2190370"/>
                  <a:gd name="connsiteY5" fmla="*/ 291303 h 1302822"/>
                  <a:gd name="connsiteX6" fmla="*/ 1411154 w 2190370"/>
                  <a:gd name="connsiteY6" fmla="*/ 2134 h 1302822"/>
                  <a:gd name="connsiteX7" fmla="*/ 606455 w 2190370"/>
                  <a:gd name="connsiteY7" fmla="*/ 2358 h 1302822"/>
                  <a:gd name="connsiteX8" fmla="*/ 406722 w 2190370"/>
                  <a:gd name="connsiteY8" fmla="*/ 162330 h 1302822"/>
                  <a:gd name="connsiteX0" fmla="*/ 417622 w 2202664"/>
                  <a:gd name="connsiteY0" fmla="*/ 162330 h 1302822"/>
                  <a:gd name="connsiteX1" fmla="*/ 24283 w 2202664"/>
                  <a:gd name="connsiteY1" fmla="*/ 1046045 h 1302822"/>
                  <a:gd name="connsiteX2" fmla="*/ 211182 w 2202664"/>
                  <a:gd name="connsiteY2" fmla="*/ 1261602 h 1302822"/>
                  <a:gd name="connsiteX3" fmla="*/ 1967677 w 2202664"/>
                  <a:gd name="connsiteY3" fmla="*/ 1277527 h 1302822"/>
                  <a:gd name="connsiteX4" fmla="*/ 2148885 w 2202664"/>
                  <a:gd name="connsiteY4" fmla="*/ 986872 h 1302822"/>
                  <a:gd name="connsiteX5" fmla="*/ 1883162 w 2202664"/>
                  <a:gd name="connsiteY5" fmla="*/ 291303 h 1302822"/>
                  <a:gd name="connsiteX6" fmla="*/ 1422054 w 2202664"/>
                  <a:gd name="connsiteY6" fmla="*/ 2134 h 1302822"/>
                  <a:gd name="connsiteX7" fmla="*/ 617355 w 2202664"/>
                  <a:gd name="connsiteY7" fmla="*/ 2358 h 1302822"/>
                  <a:gd name="connsiteX8" fmla="*/ 417622 w 2202664"/>
                  <a:gd name="connsiteY8" fmla="*/ 162330 h 1302822"/>
                  <a:gd name="connsiteX0" fmla="*/ 425361 w 2211275"/>
                  <a:gd name="connsiteY0" fmla="*/ 162330 h 1303348"/>
                  <a:gd name="connsiteX1" fmla="*/ 32022 w 2211275"/>
                  <a:gd name="connsiteY1" fmla="*/ 1046045 h 1303348"/>
                  <a:gd name="connsiteX2" fmla="*/ 202524 w 2211275"/>
                  <a:gd name="connsiteY2" fmla="*/ 1262863 h 1303348"/>
                  <a:gd name="connsiteX3" fmla="*/ 1975416 w 2211275"/>
                  <a:gd name="connsiteY3" fmla="*/ 1277527 h 1303348"/>
                  <a:gd name="connsiteX4" fmla="*/ 2156624 w 2211275"/>
                  <a:gd name="connsiteY4" fmla="*/ 986872 h 1303348"/>
                  <a:gd name="connsiteX5" fmla="*/ 1890901 w 2211275"/>
                  <a:gd name="connsiteY5" fmla="*/ 291303 h 1303348"/>
                  <a:gd name="connsiteX6" fmla="*/ 1429793 w 2211275"/>
                  <a:gd name="connsiteY6" fmla="*/ 2134 h 1303348"/>
                  <a:gd name="connsiteX7" fmla="*/ 625094 w 2211275"/>
                  <a:gd name="connsiteY7" fmla="*/ 2358 h 1303348"/>
                  <a:gd name="connsiteX8" fmla="*/ 425361 w 2211275"/>
                  <a:gd name="connsiteY8" fmla="*/ 162330 h 1303348"/>
                  <a:gd name="connsiteX0" fmla="*/ 425830 w 2211744"/>
                  <a:gd name="connsiteY0" fmla="*/ 162330 h 1297198"/>
                  <a:gd name="connsiteX1" fmla="*/ 32491 w 2211744"/>
                  <a:gd name="connsiteY1" fmla="*/ 1046045 h 1297198"/>
                  <a:gd name="connsiteX2" fmla="*/ 202993 w 2211744"/>
                  <a:gd name="connsiteY2" fmla="*/ 1262863 h 1297198"/>
                  <a:gd name="connsiteX3" fmla="*/ 1975885 w 2211744"/>
                  <a:gd name="connsiteY3" fmla="*/ 1277527 h 1297198"/>
                  <a:gd name="connsiteX4" fmla="*/ 2157093 w 2211744"/>
                  <a:gd name="connsiteY4" fmla="*/ 986872 h 1297198"/>
                  <a:gd name="connsiteX5" fmla="*/ 1891370 w 2211744"/>
                  <a:gd name="connsiteY5" fmla="*/ 291303 h 1297198"/>
                  <a:gd name="connsiteX6" fmla="*/ 1430262 w 2211744"/>
                  <a:gd name="connsiteY6" fmla="*/ 2134 h 1297198"/>
                  <a:gd name="connsiteX7" fmla="*/ 625563 w 2211744"/>
                  <a:gd name="connsiteY7" fmla="*/ 2358 h 1297198"/>
                  <a:gd name="connsiteX8" fmla="*/ 425830 w 2211744"/>
                  <a:gd name="connsiteY8" fmla="*/ 162330 h 1297198"/>
                  <a:gd name="connsiteX0" fmla="*/ 425830 w 2218792"/>
                  <a:gd name="connsiteY0" fmla="*/ 162330 h 1278012"/>
                  <a:gd name="connsiteX1" fmla="*/ 32491 w 2218792"/>
                  <a:gd name="connsiteY1" fmla="*/ 1046045 h 1278012"/>
                  <a:gd name="connsiteX2" fmla="*/ 202993 w 2218792"/>
                  <a:gd name="connsiteY2" fmla="*/ 1262863 h 1278012"/>
                  <a:gd name="connsiteX3" fmla="*/ 1975885 w 2218792"/>
                  <a:gd name="connsiteY3" fmla="*/ 1277527 h 1278012"/>
                  <a:gd name="connsiteX4" fmla="*/ 2157093 w 2218792"/>
                  <a:gd name="connsiteY4" fmla="*/ 986872 h 1278012"/>
                  <a:gd name="connsiteX5" fmla="*/ 1891370 w 2218792"/>
                  <a:gd name="connsiteY5" fmla="*/ 291303 h 1278012"/>
                  <a:gd name="connsiteX6" fmla="*/ 1430262 w 2218792"/>
                  <a:gd name="connsiteY6" fmla="*/ 2134 h 1278012"/>
                  <a:gd name="connsiteX7" fmla="*/ 625563 w 2218792"/>
                  <a:gd name="connsiteY7" fmla="*/ 2358 h 1278012"/>
                  <a:gd name="connsiteX8" fmla="*/ 425830 w 2218792"/>
                  <a:gd name="connsiteY8" fmla="*/ 162330 h 1278012"/>
                  <a:gd name="connsiteX0" fmla="*/ 422416 w 2175630"/>
                  <a:gd name="connsiteY0" fmla="*/ 162330 h 1288945"/>
                  <a:gd name="connsiteX1" fmla="*/ 29077 w 2175630"/>
                  <a:gd name="connsiteY1" fmla="*/ 1046045 h 1288945"/>
                  <a:gd name="connsiteX2" fmla="*/ 199579 w 2175630"/>
                  <a:gd name="connsiteY2" fmla="*/ 1262863 h 1288945"/>
                  <a:gd name="connsiteX3" fmla="*/ 1924544 w 2175630"/>
                  <a:gd name="connsiteY3" fmla="*/ 1283833 h 1288945"/>
                  <a:gd name="connsiteX4" fmla="*/ 2153679 w 2175630"/>
                  <a:gd name="connsiteY4" fmla="*/ 986872 h 1288945"/>
                  <a:gd name="connsiteX5" fmla="*/ 1887956 w 2175630"/>
                  <a:gd name="connsiteY5" fmla="*/ 291303 h 1288945"/>
                  <a:gd name="connsiteX6" fmla="*/ 1426848 w 2175630"/>
                  <a:gd name="connsiteY6" fmla="*/ 2134 h 1288945"/>
                  <a:gd name="connsiteX7" fmla="*/ 622149 w 2175630"/>
                  <a:gd name="connsiteY7" fmla="*/ 2358 h 1288945"/>
                  <a:gd name="connsiteX8" fmla="*/ 422416 w 2175630"/>
                  <a:gd name="connsiteY8" fmla="*/ 162330 h 1288945"/>
                  <a:gd name="connsiteX0" fmla="*/ 424815 w 2196524"/>
                  <a:gd name="connsiteY0" fmla="*/ 162330 h 1293060"/>
                  <a:gd name="connsiteX1" fmla="*/ 31476 w 2196524"/>
                  <a:gd name="connsiteY1" fmla="*/ 1046045 h 1293060"/>
                  <a:gd name="connsiteX2" fmla="*/ 201978 w 2196524"/>
                  <a:gd name="connsiteY2" fmla="*/ 1262863 h 1293060"/>
                  <a:gd name="connsiteX3" fmla="*/ 1966041 w 2196524"/>
                  <a:gd name="connsiteY3" fmla="*/ 1290139 h 1293060"/>
                  <a:gd name="connsiteX4" fmla="*/ 2156078 w 2196524"/>
                  <a:gd name="connsiteY4" fmla="*/ 986872 h 1293060"/>
                  <a:gd name="connsiteX5" fmla="*/ 1890355 w 2196524"/>
                  <a:gd name="connsiteY5" fmla="*/ 291303 h 1293060"/>
                  <a:gd name="connsiteX6" fmla="*/ 1429247 w 2196524"/>
                  <a:gd name="connsiteY6" fmla="*/ 2134 h 1293060"/>
                  <a:gd name="connsiteX7" fmla="*/ 624548 w 2196524"/>
                  <a:gd name="connsiteY7" fmla="*/ 2358 h 1293060"/>
                  <a:gd name="connsiteX8" fmla="*/ 424815 w 2196524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15052 w 2208904"/>
                  <a:gd name="connsiteY0" fmla="*/ 162330 h 1295421"/>
                  <a:gd name="connsiteX1" fmla="*/ 39371 w 2208904"/>
                  <a:gd name="connsiteY1" fmla="*/ 1000640 h 1295421"/>
                  <a:gd name="connsiteX2" fmla="*/ 192215 w 2208904"/>
                  <a:gd name="connsiteY2" fmla="*/ 1262863 h 1295421"/>
                  <a:gd name="connsiteX3" fmla="*/ 1956278 w 2208904"/>
                  <a:gd name="connsiteY3" fmla="*/ 1290139 h 1295421"/>
                  <a:gd name="connsiteX4" fmla="*/ 2146315 w 2208904"/>
                  <a:gd name="connsiteY4" fmla="*/ 986872 h 1295421"/>
                  <a:gd name="connsiteX5" fmla="*/ 1880592 w 2208904"/>
                  <a:gd name="connsiteY5" fmla="*/ 291303 h 1295421"/>
                  <a:gd name="connsiteX6" fmla="*/ 1419484 w 2208904"/>
                  <a:gd name="connsiteY6" fmla="*/ 2134 h 1295421"/>
                  <a:gd name="connsiteX7" fmla="*/ 614785 w 2208904"/>
                  <a:gd name="connsiteY7" fmla="*/ 2358 h 1295421"/>
                  <a:gd name="connsiteX8" fmla="*/ 415052 w 2208904"/>
                  <a:gd name="connsiteY8" fmla="*/ 162330 h 1295421"/>
                  <a:gd name="connsiteX0" fmla="*/ 415052 w 2208904"/>
                  <a:gd name="connsiteY0" fmla="*/ 162330 h 1290139"/>
                  <a:gd name="connsiteX1" fmla="*/ 39371 w 2208904"/>
                  <a:gd name="connsiteY1" fmla="*/ 1000640 h 1290139"/>
                  <a:gd name="connsiteX2" fmla="*/ 192215 w 2208904"/>
                  <a:gd name="connsiteY2" fmla="*/ 1262863 h 1290139"/>
                  <a:gd name="connsiteX3" fmla="*/ 1956278 w 2208904"/>
                  <a:gd name="connsiteY3" fmla="*/ 1290139 h 1290139"/>
                  <a:gd name="connsiteX4" fmla="*/ 2146315 w 2208904"/>
                  <a:gd name="connsiteY4" fmla="*/ 986872 h 1290139"/>
                  <a:gd name="connsiteX5" fmla="*/ 1880592 w 2208904"/>
                  <a:gd name="connsiteY5" fmla="*/ 291303 h 1290139"/>
                  <a:gd name="connsiteX6" fmla="*/ 1419484 w 2208904"/>
                  <a:gd name="connsiteY6" fmla="*/ 2134 h 1290139"/>
                  <a:gd name="connsiteX7" fmla="*/ 614785 w 2208904"/>
                  <a:gd name="connsiteY7" fmla="*/ 2358 h 1290139"/>
                  <a:gd name="connsiteX8" fmla="*/ 415052 w 2208904"/>
                  <a:gd name="connsiteY8" fmla="*/ 162330 h 1290139"/>
                  <a:gd name="connsiteX0" fmla="*/ 401334 w 2187110"/>
                  <a:gd name="connsiteY0" fmla="*/ 162330 h 1337291"/>
                  <a:gd name="connsiteX1" fmla="*/ 25653 w 2187110"/>
                  <a:gd name="connsiteY1" fmla="*/ 1000640 h 1337291"/>
                  <a:gd name="connsiteX2" fmla="*/ 206141 w 2187110"/>
                  <a:gd name="connsiteY2" fmla="*/ 1337291 h 1337291"/>
                  <a:gd name="connsiteX3" fmla="*/ 1942560 w 2187110"/>
                  <a:gd name="connsiteY3" fmla="*/ 1290139 h 1337291"/>
                  <a:gd name="connsiteX4" fmla="*/ 2132597 w 2187110"/>
                  <a:gd name="connsiteY4" fmla="*/ 986872 h 1337291"/>
                  <a:gd name="connsiteX5" fmla="*/ 1866874 w 2187110"/>
                  <a:gd name="connsiteY5" fmla="*/ 291303 h 1337291"/>
                  <a:gd name="connsiteX6" fmla="*/ 1405766 w 2187110"/>
                  <a:gd name="connsiteY6" fmla="*/ 2134 h 1337291"/>
                  <a:gd name="connsiteX7" fmla="*/ 601067 w 2187110"/>
                  <a:gd name="connsiteY7" fmla="*/ 2358 h 1337291"/>
                  <a:gd name="connsiteX8" fmla="*/ 401334 w 2187110"/>
                  <a:gd name="connsiteY8" fmla="*/ 162330 h 1337291"/>
                  <a:gd name="connsiteX0" fmla="*/ 414572 w 2200348"/>
                  <a:gd name="connsiteY0" fmla="*/ 162330 h 1353851"/>
                  <a:gd name="connsiteX1" fmla="*/ 17626 w 2200348"/>
                  <a:gd name="connsiteY1" fmla="*/ 1077195 h 1353851"/>
                  <a:gd name="connsiteX2" fmla="*/ 219379 w 2200348"/>
                  <a:gd name="connsiteY2" fmla="*/ 1337291 h 1353851"/>
                  <a:gd name="connsiteX3" fmla="*/ 1955798 w 2200348"/>
                  <a:gd name="connsiteY3" fmla="*/ 1290139 h 1353851"/>
                  <a:gd name="connsiteX4" fmla="*/ 2145835 w 2200348"/>
                  <a:gd name="connsiteY4" fmla="*/ 986872 h 1353851"/>
                  <a:gd name="connsiteX5" fmla="*/ 1880112 w 2200348"/>
                  <a:gd name="connsiteY5" fmla="*/ 291303 h 1353851"/>
                  <a:gd name="connsiteX6" fmla="*/ 1419004 w 2200348"/>
                  <a:gd name="connsiteY6" fmla="*/ 2134 h 1353851"/>
                  <a:gd name="connsiteX7" fmla="*/ 614305 w 2200348"/>
                  <a:gd name="connsiteY7" fmla="*/ 2358 h 1353851"/>
                  <a:gd name="connsiteX8" fmla="*/ 414572 w 2200348"/>
                  <a:gd name="connsiteY8" fmla="*/ 162330 h 1353851"/>
                  <a:gd name="connsiteX0" fmla="*/ 451177 w 2236953"/>
                  <a:gd name="connsiteY0" fmla="*/ 162727 h 1345604"/>
                  <a:gd name="connsiteX1" fmla="*/ 3195 w 2236953"/>
                  <a:gd name="connsiteY1" fmla="*/ 1194550 h 1345604"/>
                  <a:gd name="connsiteX2" fmla="*/ 255984 w 2236953"/>
                  <a:gd name="connsiteY2" fmla="*/ 1337688 h 1345604"/>
                  <a:gd name="connsiteX3" fmla="*/ 1992403 w 2236953"/>
                  <a:gd name="connsiteY3" fmla="*/ 1290536 h 1345604"/>
                  <a:gd name="connsiteX4" fmla="*/ 2182440 w 2236953"/>
                  <a:gd name="connsiteY4" fmla="*/ 987269 h 1345604"/>
                  <a:gd name="connsiteX5" fmla="*/ 1916717 w 2236953"/>
                  <a:gd name="connsiteY5" fmla="*/ 291700 h 1345604"/>
                  <a:gd name="connsiteX6" fmla="*/ 1455609 w 2236953"/>
                  <a:gd name="connsiteY6" fmla="*/ 2531 h 1345604"/>
                  <a:gd name="connsiteX7" fmla="*/ 650910 w 2236953"/>
                  <a:gd name="connsiteY7" fmla="*/ 2755 h 1345604"/>
                  <a:gd name="connsiteX8" fmla="*/ 451177 w 2236953"/>
                  <a:gd name="connsiteY8" fmla="*/ 162727 h 1345604"/>
                  <a:gd name="connsiteX0" fmla="*/ 486259 w 2272035"/>
                  <a:gd name="connsiteY0" fmla="*/ 166223 h 1341461"/>
                  <a:gd name="connsiteX1" fmla="*/ 0 w 2272035"/>
                  <a:gd name="connsiteY1" fmla="*/ 1302245 h 1341461"/>
                  <a:gd name="connsiteX2" fmla="*/ 291066 w 2272035"/>
                  <a:gd name="connsiteY2" fmla="*/ 1341184 h 1341461"/>
                  <a:gd name="connsiteX3" fmla="*/ 2027485 w 2272035"/>
                  <a:gd name="connsiteY3" fmla="*/ 1294032 h 1341461"/>
                  <a:gd name="connsiteX4" fmla="*/ 2217522 w 2272035"/>
                  <a:gd name="connsiteY4" fmla="*/ 990765 h 1341461"/>
                  <a:gd name="connsiteX5" fmla="*/ 1951799 w 2272035"/>
                  <a:gd name="connsiteY5" fmla="*/ 295196 h 1341461"/>
                  <a:gd name="connsiteX6" fmla="*/ 1490691 w 2272035"/>
                  <a:gd name="connsiteY6" fmla="*/ 6027 h 1341461"/>
                  <a:gd name="connsiteX7" fmla="*/ 685992 w 2272035"/>
                  <a:gd name="connsiteY7" fmla="*/ 6251 h 1341461"/>
                  <a:gd name="connsiteX8" fmla="*/ 486259 w 2272035"/>
                  <a:gd name="connsiteY8" fmla="*/ 166223 h 1341461"/>
                  <a:gd name="connsiteX0" fmla="*/ 415957 w 2201733"/>
                  <a:gd name="connsiteY0" fmla="*/ 162331 h 1353065"/>
                  <a:gd name="connsiteX1" fmla="*/ 16885 w 2201733"/>
                  <a:gd name="connsiteY1" fmla="*/ 1087828 h 1353065"/>
                  <a:gd name="connsiteX2" fmla="*/ 220764 w 2201733"/>
                  <a:gd name="connsiteY2" fmla="*/ 1337292 h 1353065"/>
                  <a:gd name="connsiteX3" fmla="*/ 1957183 w 2201733"/>
                  <a:gd name="connsiteY3" fmla="*/ 1290140 h 1353065"/>
                  <a:gd name="connsiteX4" fmla="*/ 2147220 w 2201733"/>
                  <a:gd name="connsiteY4" fmla="*/ 986873 h 1353065"/>
                  <a:gd name="connsiteX5" fmla="*/ 1881497 w 2201733"/>
                  <a:gd name="connsiteY5" fmla="*/ 291304 h 1353065"/>
                  <a:gd name="connsiteX6" fmla="*/ 1420389 w 2201733"/>
                  <a:gd name="connsiteY6" fmla="*/ 2135 h 1353065"/>
                  <a:gd name="connsiteX7" fmla="*/ 615690 w 2201733"/>
                  <a:gd name="connsiteY7" fmla="*/ 2359 h 1353065"/>
                  <a:gd name="connsiteX8" fmla="*/ 415957 w 2201733"/>
                  <a:gd name="connsiteY8" fmla="*/ 162331 h 1353065"/>
                  <a:gd name="connsiteX0" fmla="*/ 452870 w 2238646"/>
                  <a:gd name="connsiteY0" fmla="*/ 163547 h 1344386"/>
                  <a:gd name="connsiteX1" fmla="*/ 2762 w 2238646"/>
                  <a:gd name="connsiteY1" fmla="*/ 1223014 h 1344386"/>
                  <a:gd name="connsiteX2" fmla="*/ 257677 w 2238646"/>
                  <a:gd name="connsiteY2" fmla="*/ 1338508 h 1344386"/>
                  <a:gd name="connsiteX3" fmla="*/ 1994096 w 2238646"/>
                  <a:gd name="connsiteY3" fmla="*/ 1291356 h 1344386"/>
                  <a:gd name="connsiteX4" fmla="*/ 2184133 w 2238646"/>
                  <a:gd name="connsiteY4" fmla="*/ 988089 h 1344386"/>
                  <a:gd name="connsiteX5" fmla="*/ 1918410 w 2238646"/>
                  <a:gd name="connsiteY5" fmla="*/ 292520 h 1344386"/>
                  <a:gd name="connsiteX6" fmla="*/ 1457302 w 2238646"/>
                  <a:gd name="connsiteY6" fmla="*/ 3351 h 1344386"/>
                  <a:gd name="connsiteX7" fmla="*/ 652603 w 2238646"/>
                  <a:gd name="connsiteY7" fmla="*/ 3575 h 1344386"/>
                  <a:gd name="connsiteX8" fmla="*/ 452870 w 2238646"/>
                  <a:gd name="connsiteY8" fmla="*/ 163547 h 1344386"/>
                  <a:gd name="connsiteX0" fmla="*/ 415957 w 2201733"/>
                  <a:gd name="connsiteY0" fmla="*/ 162331 h 1356841"/>
                  <a:gd name="connsiteX1" fmla="*/ 16885 w 2201733"/>
                  <a:gd name="connsiteY1" fmla="*/ 1036792 h 1356841"/>
                  <a:gd name="connsiteX2" fmla="*/ 220764 w 2201733"/>
                  <a:gd name="connsiteY2" fmla="*/ 1337292 h 1356841"/>
                  <a:gd name="connsiteX3" fmla="*/ 1957183 w 2201733"/>
                  <a:gd name="connsiteY3" fmla="*/ 1290140 h 1356841"/>
                  <a:gd name="connsiteX4" fmla="*/ 2147220 w 2201733"/>
                  <a:gd name="connsiteY4" fmla="*/ 986873 h 1356841"/>
                  <a:gd name="connsiteX5" fmla="*/ 1881497 w 2201733"/>
                  <a:gd name="connsiteY5" fmla="*/ 291304 h 1356841"/>
                  <a:gd name="connsiteX6" fmla="*/ 1420389 w 2201733"/>
                  <a:gd name="connsiteY6" fmla="*/ 2135 h 1356841"/>
                  <a:gd name="connsiteX7" fmla="*/ 615690 w 2201733"/>
                  <a:gd name="connsiteY7" fmla="*/ 2359 h 1356841"/>
                  <a:gd name="connsiteX8" fmla="*/ 415957 w 2201733"/>
                  <a:gd name="connsiteY8" fmla="*/ 162331 h 1356841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8815 w 2210171"/>
                  <a:gd name="connsiteY0" fmla="*/ 162331 h 1371171"/>
                  <a:gd name="connsiteX1" fmla="*/ 19743 w 2210171"/>
                  <a:gd name="connsiteY1" fmla="*/ 1075069 h 1371171"/>
                  <a:gd name="connsiteX2" fmla="*/ 223622 w 2210171"/>
                  <a:gd name="connsiteY2" fmla="*/ 1337292 h 1371171"/>
                  <a:gd name="connsiteX3" fmla="*/ 2013025 w 2210171"/>
                  <a:gd name="connsiteY3" fmla="*/ 1329451 h 1371171"/>
                  <a:gd name="connsiteX4" fmla="*/ 2150078 w 2210171"/>
                  <a:gd name="connsiteY4" fmla="*/ 986873 h 1371171"/>
                  <a:gd name="connsiteX5" fmla="*/ 1884355 w 2210171"/>
                  <a:gd name="connsiteY5" fmla="*/ 291304 h 1371171"/>
                  <a:gd name="connsiteX6" fmla="*/ 1423247 w 2210171"/>
                  <a:gd name="connsiteY6" fmla="*/ 2135 h 1371171"/>
                  <a:gd name="connsiteX7" fmla="*/ 618548 w 2210171"/>
                  <a:gd name="connsiteY7" fmla="*/ 2359 h 1371171"/>
                  <a:gd name="connsiteX8" fmla="*/ 418815 w 2210171"/>
                  <a:gd name="connsiteY8" fmla="*/ 162331 h 1371171"/>
                  <a:gd name="connsiteX0" fmla="*/ 421564 w 2243923"/>
                  <a:gd name="connsiteY0" fmla="*/ 162331 h 1375167"/>
                  <a:gd name="connsiteX1" fmla="*/ 22492 w 2243923"/>
                  <a:gd name="connsiteY1" fmla="*/ 1075069 h 1375167"/>
                  <a:gd name="connsiteX2" fmla="*/ 226371 w 2243923"/>
                  <a:gd name="connsiteY2" fmla="*/ 1337292 h 1375167"/>
                  <a:gd name="connsiteX3" fmla="*/ 2065340 w 2243923"/>
                  <a:gd name="connsiteY3" fmla="*/ 1336288 h 1375167"/>
                  <a:gd name="connsiteX4" fmla="*/ 2152827 w 2243923"/>
                  <a:gd name="connsiteY4" fmla="*/ 986873 h 1375167"/>
                  <a:gd name="connsiteX5" fmla="*/ 1887104 w 2243923"/>
                  <a:gd name="connsiteY5" fmla="*/ 291304 h 1375167"/>
                  <a:gd name="connsiteX6" fmla="*/ 1425996 w 2243923"/>
                  <a:gd name="connsiteY6" fmla="*/ 2135 h 1375167"/>
                  <a:gd name="connsiteX7" fmla="*/ 621297 w 2243923"/>
                  <a:gd name="connsiteY7" fmla="*/ 2359 h 1375167"/>
                  <a:gd name="connsiteX8" fmla="*/ 421564 w 2243923"/>
                  <a:gd name="connsiteY8" fmla="*/ 162331 h 1375167"/>
                  <a:gd name="connsiteX0" fmla="*/ 421564 w 2241053"/>
                  <a:gd name="connsiteY0" fmla="*/ 162331 h 1357617"/>
                  <a:gd name="connsiteX1" fmla="*/ 22492 w 2241053"/>
                  <a:gd name="connsiteY1" fmla="*/ 1075069 h 1357617"/>
                  <a:gd name="connsiteX2" fmla="*/ 226371 w 2241053"/>
                  <a:gd name="connsiteY2" fmla="*/ 1337292 h 1357617"/>
                  <a:gd name="connsiteX3" fmla="*/ 2065340 w 2241053"/>
                  <a:gd name="connsiteY3" fmla="*/ 1336288 h 1357617"/>
                  <a:gd name="connsiteX4" fmla="*/ 2152827 w 2241053"/>
                  <a:gd name="connsiteY4" fmla="*/ 986873 h 1357617"/>
                  <a:gd name="connsiteX5" fmla="*/ 1887104 w 2241053"/>
                  <a:gd name="connsiteY5" fmla="*/ 291304 h 1357617"/>
                  <a:gd name="connsiteX6" fmla="*/ 1425996 w 2241053"/>
                  <a:gd name="connsiteY6" fmla="*/ 2135 h 1357617"/>
                  <a:gd name="connsiteX7" fmla="*/ 621297 w 2241053"/>
                  <a:gd name="connsiteY7" fmla="*/ 2359 h 1357617"/>
                  <a:gd name="connsiteX8" fmla="*/ 421564 w 2241053"/>
                  <a:gd name="connsiteY8" fmla="*/ 162331 h 1357617"/>
                  <a:gd name="connsiteX0" fmla="*/ 419285 w 2238774"/>
                  <a:gd name="connsiteY0" fmla="*/ 162331 h 1344021"/>
                  <a:gd name="connsiteX1" fmla="*/ 20213 w 2238774"/>
                  <a:gd name="connsiteY1" fmla="*/ 1075069 h 1344021"/>
                  <a:gd name="connsiteX2" fmla="*/ 224092 w 2238774"/>
                  <a:gd name="connsiteY2" fmla="*/ 1337292 h 1344021"/>
                  <a:gd name="connsiteX3" fmla="*/ 2063061 w 2238774"/>
                  <a:gd name="connsiteY3" fmla="*/ 1336288 h 1344021"/>
                  <a:gd name="connsiteX4" fmla="*/ 2150548 w 2238774"/>
                  <a:gd name="connsiteY4" fmla="*/ 986873 h 1344021"/>
                  <a:gd name="connsiteX5" fmla="*/ 1884825 w 2238774"/>
                  <a:gd name="connsiteY5" fmla="*/ 291304 h 1344021"/>
                  <a:gd name="connsiteX6" fmla="*/ 1423717 w 2238774"/>
                  <a:gd name="connsiteY6" fmla="*/ 2135 h 1344021"/>
                  <a:gd name="connsiteX7" fmla="*/ 619018 w 2238774"/>
                  <a:gd name="connsiteY7" fmla="*/ 2359 h 1344021"/>
                  <a:gd name="connsiteX8" fmla="*/ 419285 w 2238774"/>
                  <a:gd name="connsiteY8" fmla="*/ 162331 h 1344021"/>
                  <a:gd name="connsiteX0" fmla="*/ 405897 w 2225386"/>
                  <a:gd name="connsiteY0" fmla="*/ 162331 h 1342541"/>
                  <a:gd name="connsiteX1" fmla="*/ 6825 w 2225386"/>
                  <a:gd name="connsiteY1" fmla="*/ 1075069 h 1342541"/>
                  <a:gd name="connsiteX2" fmla="*/ 210704 w 2225386"/>
                  <a:gd name="connsiteY2" fmla="*/ 1337292 h 1342541"/>
                  <a:gd name="connsiteX3" fmla="*/ 2049673 w 2225386"/>
                  <a:gd name="connsiteY3" fmla="*/ 1336288 h 1342541"/>
                  <a:gd name="connsiteX4" fmla="*/ 2137160 w 2225386"/>
                  <a:gd name="connsiteY4" fmla="*/ 986873 h 1342541"/>
                  <a:gd name="connsiteX5" fmla="*/ 1871437 w 2225386"/>
                  <a:gd name="connsiteY5" fmla="*/ 291304 h 1342541"/>
                  <a:gd name="connsiteX6" fmla="*/ 1410329 w 2225386"/>
                  <a:gd name="connsiteY6" fmla="*/ 2135 h 1342541"/>
                  <a:gd name="connsiteX7" fmla="*/ 605630 w 2225386"/>
                  <a:gd name="connsiteY7" fmla="*/ 2359 h 1342541"/>
                  <a:gd name="connsiteX8" fmla="*/ 405897 w 2225386"/>
                  <a:gd name="connsiteY8" fmla="*/ 162331 h 1342541"/>
                  <a:gd name="connsiteX0" fmla="*/ 405897 w 2225386"/>
                  <a:gd name="connsiteY0" fmla="*/ 162331 h 1341812"/>
                  <a:gd name="connsiteX1" fmla="*/ 6825 w 2225386"/>
                  <a:gd name="connsiteY1" fmla="*/ 1075069 h 1341812"/>
                  <a:gd name="connsiteX2" fmla="*/ 210704 w 2225386"/>
                  <a:gd name="connsiteY2" fmla="*/ 1337292 h 1341812"/>
                  <a:gd name="connsiteX3" fmla="*/ 2049673 w 2225386"/>
                  <a:gd name="connsiteY3" fmla="*/ 1336288 h 1341812"/>
                  <a:gd name="connsiteX4" fmla="*/ 2137160 w 2225386"/>
                  <a:gd name="connsiteY4" fmla="*/ 986873 h 1341812"/>
                  <a:gd name="connsiteX5" fmla="*/ 1871437 w 2225386"/>
                  <a:gd name="connsiteY5" fmla="*/ 291304 h 1341812"/>
                  <a:gd name="connsiteX6" fmla="*/ 1410329 w 2225386"/>
                  <a:gd name="connsiteY6" fmla="*/ 2135 h 1341812"/>
                  <a:gd name="connsiteX7" fmla="*/ 605630 w 2225386"/>
                  <a:gd name="connsiteY7" fmla="*/ 2359 h 1341812"/>
                  <a:gd name="connsiteX8" fmla="*/ 405897 w 2225386"/>
                  <a:gd name="connsiteY8" fmla="*/ 162331 h 1341812"/>
                  <a:gd name="connsiteX0" fmla="*/ 405897 w 2225386"/>
                  <a:gd name="connsiteY0" fmla="*/ 162331 h 1339920"/>
                  <a:gd name="connsiteX1" fmla="*/ 6825 w 2225386"/>
                  <a:gd name="connsiteY1" fmla="*/ 1075069 h 1339920"/>
                  <a:gd name="connsiteX2" fmla="*/ 210704 w 2225386"/>
                  <a:gd name="connsiteY2" fmla="*/ 1337292 h 1339920"/>
                  <a:gd name="connsiteX3" fmla="*/ 2049673 w 2225386"/>
                  <a:gd name="connsiteY3" fmla="*/ 1336288 h 1339920"/>
                  <a:gd name="connsiteX4" fmla="*/ 2137160 w 2225386"/>
                  <a:gd name="connsiteY4" fmla="*/ 986873 h 1339920"/>
                  <a:gd name="connsiteX5" fmla="*/ 1871437 w 2225386"/>
                  <a:gd name="connsiteY5" fmla="*/ 291304 h 1339920"/>
                  <a:gd name="connsiteX6" fmla="*/ 1410329 w 2225386"/>
                  <a:gd name="connsiteY6" fmla="*/ 2135 h 1339920"/>
                  <a:gd name="connsiteX7" fmla="*/ 605630 w 2225386"/>
                  <a:gd name="connsiteY7" fmla="*/ 2359 h 1339920"/>
                  <a:gd name="connsiteX8" fmla="*/ 405897 w 2225386"/>
                  <a:gd name="connsiteY8" fmla="*/ 162331 h 1339920"/>
                  <a:gd name="connsiteX0" fmla="*/ 405897 w 2234837"/>
                  <a:gd name="connsiteY0" fmla="*/ 162331 h 1339920"/>
                  <a:gd name="connsiteX1" fmla="*/ 6825 w 2234837"/>
                  <a:gd name="connsiteY1" fmla="*/ 1075069 h 1339920"/>
                  <a:gd name="connsiteX2" fmla="*/ 210704 w 2234837"/>
                  <a:gd name="connsiteY2" fmla="*/ 1337292 h 1339920"/>
                  <a:gd name="connsiteX3" fmla="*/ 2049673 w 2234837"/>
                  <a:gd name="connsiteY3" fmla="*/ 1336288 h 1339920"/>
                  <a:gd name="connsiteX4" fmla="*/ 2137160 w 2234837"/>
                  <a:gd name="connsiteY4" fmla="*/ 986873 h 1339920"/>
                  <a:gd name="connsiteX5" fmla="*/ 1871437 w 2234837"/>
                  <a:gd name="connsiteY5" fmla="*/ 291304 h 1339920"/>
                  <a:gd name="connsiteX6" fmla="*/ 1410329 w 2234837"/>
                  <a:gd name="connsiteY6" fmla="*/ 2135 h 1339920"/>
                  <a:gd name="connsiteX7" fmla="*/ 605630 w 2234837"/>
                  <a:gd name="connsiteY7" fmla="*/ 2359 h 1339920"/>
                  <a:gd name="connsiteX8" fmla="*/ 405897 w 2234837"/>
                  <a:gd name="connsiteY8" fmla="*/ 162331 h 1339920"/>
                  <a:gd name="connsiteX0" fmla="*/ 405897 w 2238295"/>
                  <a:gd name="connsiteY0" fmla="*/ 162331 h 1339920"/>
                  <a:gd name="connsiteX1" fmla="*/ 6825 w 2238295"/>
                  <a:gd name="connsiteY1" fmla="*/ 1075069 h 1339920"/>
                  <a:gd name="connsiteX2" fmla="*/ 210704 w 2238295"/>
                  <a:gd name="connsiteY2" fmla="*/ 1337292 h 1339920"/>
                  <a:gd name="connsiteX3" fmla="*/ 2049673 w 2238295"/>
                  <a:gd name="connsiteY3" fmla="*/ 1336288 h 1339920"/>
                  <a:gd name="connsiteX4" fmla="*/ 2137160 w 2238295"/>
                  <a:gd name="connsiteY4" fmla="*/ 986873 h 1339920"/>
                  <a:gd name="connsiteX5" fmla="*/ 1871437 w 2238295"/>
                  <a:gd name="connsiteY5" fmla="*/ 291304 h 1339920"/>
                  <a:gd name="connsiteX6" fmla="*/ 1410329 w 2238295"/>
                  <a:gd name="connsiteY6" fmla="*/ 2135 h 1339920"/>
                  <a:gd name="connsiteX7" fmla="*/ 605630 w 2238295"/>
                  <a:gd name="connsiteY7" fmla="*/ 2359 h 1339920"/>
                  <a:gd name="connsiteX8" fmla="*/ 405897 w 2238295"/>
                  <a:gd name="connsiteY8" fmla="*/ 162331 h 1339920"/>
                  <a:gd name="connsiteX0" fmla="*/ 405897 w 2235983"/>
                  <a:gd name="connsiteY0" fmla="*/ 162331 h 1339920"/>
                  <a:gd name="connsiteX1" fmla="*/ 6825 w 2235983"/>
                  <a:gd name="connsiteY1" fmla="*/ 1075069 h 1339920"/>
                  <a:gd name="connsiteX2" fmla="*/ 210704 w 2235983"/>
                  <a:gd name="connsiteY2" fmla="*/ 1337292 h 1339920"/>
                  <a:gd name="connsiteX3" fmla="*/ 2049673 w 2235983"/>
                  <a:gd name="connsiteY3" fmla="*/ 1336288 h 1339920"/>
                  <a:gd name="connsiteX4" fmla="*/ 2137160 w 2235983"/>
                  <a:gd name="connsiteY4" fmla="*/ 986873 h 1339920"/>
                  <a:gd name="connsiteX5" fmla="*/ 1871437 w 2235983"/>
                  <a:gd name="connsiteY5" fmla="*/ 291304 h 1339920"/>
                  <a:gd name="connsiteX6" fmla="*/ 1410329 w 2235983"/>
                  <a:gd name="connsiteY6" fmla="*/ 2135 h 1339920"/>
                  <a:gd name="connsiteX7" fmla="*/ 605630 w 2235983"/>
                  <a:gd name="connsiteY7" fmla="*/ 2359 h 1339920"/>
                  <a:gd name="connsiteX8" fmla="*/ 405897 w 2235983"/>
                  <a:gd name="connsiteY8" fmla="*/ 162331 h 1339920"/>
                  <a:gd name="connsiteX0" fmla="*/ 405897 w 2235409"/>
                  <a:gd name="connsiteY0" fmla="*/ 162331 h 1339920"/>
                  <a:gd name="connsiteX1" fmla="*/ 6825 w 2235409"/>
                  <a:gd name="connsiteY1" fmla="*/ 1075069 h 1339920"/>
                  <a:gd name="connsiteX2" fmla="*/ 210704 w 2235409"/>
                  <a:gd name="connsiteY2" fmla="*/ 1337292 h 1339920"/>
                  <a:gd name="connsiteX3" fmla="*/ 2049673 w 2235409"/>
                  <a:gd name="connsiteY3" fmla="*/ 1336288 h 1339920"/>
                  <a:gd name="connsiteX4" fmla="*/ 2137160 w 2235409"/>
                  <a:gd name="connsiteY4" fmla="*/ 986873 h 1339920"/>
                  <a:gd name="connsiteX5" fmla="*/ 1871437 w 2235409"/>
                  <a:gd name="connsiteY5" fmla="*/ 291304 h 1339920"/>
                  <a:gd name="connsiteX6" fmla="*/ 1410329 w 2235409"/>
                  <a:gd name="connsiteY6" fmla="*/ 2135 h 1339920"/>
                  <a:gd name="connsiteX7" fmla="*/ 605630 w 2235409"/>
                  <a:gd name="connsiteY7" fmla="*/ 2359 h 1339920"/>
                  <a:gd name="connsiteX8" fmla="*/ 405897 w 2235409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11178 w 2237848"/>
                  <a:gd name="connsiteY0" fmla="*/ 162331 h 1357872"/>
                  <a:gd name="connsiteX1" fmla="*/ 29197 w 2237848"/>
                  <a:gd name="connsiteY1" fmla="*/ 1046013 h 1357872"/>
                  <a:gd name="connsiteX2" fmla="*/ 215985 w 2237848"/>
                  <a:gd name="connsiteY2" fmla="*/ 1337292 h 1357872"/>
                  <a:gd name="connsiteX3" fmla="*/ 2054954 w 2237848"/>
                  <a:gd name="connsiteY3" fmla="*/ 1336288 h 1357872"/>
                  <a:gd name="connsiteX4" fmla="*/ 2142441 w 2237848"/>
                  <a:gd name="connsiteY4" fmla="*/ 986873 h 1357872"/>
                  <a:gd name="connsiteX5" fmla="*/ 1876718 w 2237848"/>
                  <a:gd name="connsiteY5" fmla="*/ 291304 h 1357872"/>
                  <a:gd name="connsiteX6" fmla="*/ 1415610 w 2237848"/>
                  <a:gd name="connsiteY6" fmla="*/ 2135 h 1357872"/>
                  <a:gd name="connsiteX7" fmla="*/ 610911 w 2237848"/>
                  <a:gd name="connsiteY7" fmla="*/ 2359 h 1357872"/>
                  <a:gd name="connsiteX8" fmla="*/ 411178 w 2237848"/>
                  <a:gd name="connsiteY8" fmla="*/ 162331 h 1357872"/>
                  <a:gd name="connsiteX0" fmla="*/ 400745 w 2227415"/>
                  <a:gd name="connsiteY0" fmla="*/ 162331 h 1357872"/>
                  <a:gd name="connsiteX1" fmla="*/ 18764 w 2227415"/>
                  <a:gd name="connsiteY1" fmla="*/ 1046013 h 1357872"/>
                  <a:gd name="connsiteX2" fmla="*/ 205552 w 2227415"/>
                  <a:gd name="connsiteY2" fmla="*/ 1337292 h 1357872"/>
                  <a:gd name="connsiteX3" fmla="*/ 2044521 w 2227415"/>
                  <a:gd name="connsiteY3" fmla="*/ 1336288 h 1357872"/>
                  <a:gd name="connsiteX4" fmla="*/ 2132008 w 2227415"/>
                  <a:gd name="connsiteY4" fmla="*/ 986873 h 1357872"/>
                  <a:gd name="connsiteX5" fmla="*/ 1866285 w 2227415"/>
                  <a:gd name="connsiteY5" fmla="*/ 291304 h 1357872"/>
                  <a:gd name="connsiteX6" fmla="*/ 1405177 w 2227415"/>
                  <a:gd name="connsiteY6" fmla="*/ 2135 h 1357872"/>
                  <a:gd name="connsiteX7" fmla="*/ 600478 w 2227415"/>
                  <a:gd name="connsiteY7" fmla="*/ 2359 h 1357872"/>
                  <a:gd name="connsiteX8" fmla="*/ 400745 w 2227415"/>
                  <a:gd name="connsiteY8" fmla="*/ 162331 h 1357872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396081 w 2222751"/>
                  <a:gd name="connsiteY0" fmla="*/ 162331 h 1351040"/>
                  <a:gd name="connsiteX1" fmla="*/ 22567 w 2222751"/>
                  <a:gd name="connsiteY1" fmla="*/ 1138443 h 1351040"/>
                  <a:gd name="connsiteX2" fmla="*/ 200888 w 2222751"/>
                  <a:gd name="connsiteY2" fmla="*/ 1337292 h 1351040"/>
                  <a:gd name="connsiteX3" fmla="*/ 2039857 w 2222751"/>
                  <a:gd name="connsiteY3" fmla="*/ 1336288 h 1351040"/>
                  <a:gd name="connsiteX4" fmla="*/ 2127344 w 2222751"/>
                  <a:gd name="connsiteY4" fmla="*/ 986873 h 1351040"/>
                  <a:gd name="connsiteX5" fmla="*/ 1861621 w 2222751"/>
                  <a:gd name="connsiteY5" fmla="*/ 291304 h 1351040"/>
                  <a:gd name="connsiteX6" fmla="*/ 1400513 w 2222751"/>
                  <a:gd name="connsiteY6" fmla="*/ 2135 h 1351040"/>
                  <a:gd name="connsiteX7" fmla="*/ 595814 w 2222751"/>
                  <a:gd name="connsiteY7" fmla="*/ 2359 h 1351040"/>
                  <a:gd name="connsiteX8" fmla="*/ 396081 w 2222751"/>
                  <a:gd name="connsiteY8" fmla="*/ 162331 h 1351040"/>
                  <a:gd name="connsiteX0" fmla="*/ 392191 w 2218861"/>
                  <a:gd name="connsiteY0" fmla="*/ 162331 h 1355981"/>
                  <a:gd name="connsiteX1" fmla="*/ 25946 w 2218861"/>
                  <a:gd name="connsiteY1" fmla="*/ 1071571 h 1355981"/>
                  <a:gd name="connsiteX2" fmla="*/ 196998 w 2218861"/>
                  <a:gd name="connsiteY2" fmla="*/ 1337292 h 1355981"/>
                  <a:gd name="connsiteX3" fmla="*/ 2035967 w 2218861"/>
                  <a:gd name="connsiteY3" fmla="*/ 1336288 h 1355981"/>
                  <a:gd name="connsiteX4" fmla="*/ 2123454 w 2218861"/>
                  <a:gd name="connsiteY4" fmla="*/ 986873 h 1355981"/>
                  <a:gd name="connsiteX5" fmla="*/ 1857731 w 2218861"/>
                  <a:gd name="connsiteY5" fmla="*/ 291304 h 1355981"/>
                  <a:gd name="connsiteX6" fmla="*/ 1396623 w 2218861"/>
                  <a:gd name="connsiteY6" fmla="*/ 2135 h 1355981"/>
                  <a:gd name="connsiteX7" fmla="*/ 591924 w 2218861"/>
                  <a:gd name="connsiteY7" fmla="*/ 2359 h 1355981"/>
                  <a:gd name="connsiteX8" fmla="*/ 392191 w 2218861"/>
                  <a:gd name="connsiteY8" fmla="*/ 162331 h 1355981"/>
                  <a:gd name="connsiteX0" fmla="*/ 430669 w 2257339"/>
                  <a:gd name="connsiteY0" fmla="*/ 162331 h 1355981"/>
                  <a:gd name="connsiteX1" fmla="*/ 64424 w 2257339"/>
                  <a:gd name="connsiteY1" fmla="*/ 1071571 h 1355981"/>
                  <a:gd name="connsiteX2" fmla="*/ 235476 w 2257339"/>
                  <a:gd name="connsiteY2" fmla="*/ 1337292 h 1355981"/>
                  <a:gd name="connsiteX3" fmla="*/ 2074445 w 2257339"/>
                  <a:gd name="connsiteY3" fmla="*/ 1336288 h 1355981"/>
                  <a:gd name="connsiteX4" fmla="*/ 2161932 w 2257339"/>
                  <a:gd name="connsiteY4" fmla="*/ 986873 h 1355981"/>
                  <a:gd name="connsiteX5" fmla="*/ 1896209 w 2257339"/>
                  <a:gd name="connsiteY5" fmla="*/ 291304 h 1355981"/>
                  <a:gd name="connsiteX6" fmla="*/ 1435101 w 2257339"/>
                  <a:gd name="connsiteY6" fmla="*/ 2135 h 1355981"/>
                  <a:gd name="connsiteX7" fmla="*/ 630402 w 2257339"/>
                  <a:gd name="connsiteY7" fmla="*/ 2359 h 1355981"/>
                  <a:gd name="connsiteX8" fmla="*/ 430669 w 2257339"/>
                  <a:gd name="connsiteY8" fmla="*/ 162331 h 1355981"/>
                  <a:gd name="connsiteX0" fmla="*/ 409065 w 2235735"/>
                  <a:gd name="connsiteY0" fmla="*/ 162331 h 1363832"/>
                  <a:gd name="connsiteX1" fmla="*/ 79164 w 2235735"/>
                  <a:gd name="connsiteY1" fmla="*/ 965449 h 1363832"/>
                  <a:gd name="connsiteX2" fmla="*/ 213872 w 2235735"/>
                  <a:gd name="connsiteY2" fmla="*/ 1337292 h 1363832"/>
                  <a:gd name="connsiteX3" fmla="*/ 2052841 w 2235735"/>
                  <a:gd name="connsiteY3" fmla="*/ 1336288 h 1363832"/>
                  <a:gd name="connsiteX4" fmla="*/ 2140328 w 2235735"/>
                  <a:gd name="connsiteY4" fmla="*/ 986873 h 1363832"/>
                  <a:gd name="connsiteX5" fmla="*/ 1874605 w 2235735"/>
                  <a:gd name="connsiteY5" fmla="*/ 291304 h 1363832"/>
                  <a:gd name="connsiteX6" fmla="*/ 1413497 w 2235735"/>
                  <a:gd name="connsiteY6" fmla="*/ 2135 h 1363832"/>
                  <a:gd name="connsiteX7" fmla="*/ 608798 w 2235735"/>
                  <a:gd name="connsiteY7" fmla="*/ 2359 h 1363832"/>
                  <a:gd name="connsiteX8" fmla="*/ 409065 w 2235735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7104 w 2233774"/>
                  <a:gd name="connsiteY0" fmla="*/ 162331 h 1337293"/>
                  <a:gd name="connsiteX1" fmla="*/ 77203 w 2233774"/>
                  <a:gd name="connsiteY1" fmla="*/ 965449 h 1337293"/>
                  <a:gd name="connsiteX2" fmla="*/ 211911 w 2233774"/>
                  <a:gd name="connsiteY2" fmla="*/ 1337292 h 1337293"/>
                  <a:gd name="connsiteX3" fmla="*/ 2050880 w 2233774"/>
                  <a:gd name="connsiteY3" fmla="*/ 1336288 h 1337293"/>
                  <a:gd name="connsiteX4" fmla="*/ 2138367 w 2233774"/>
                  <a:gd name="connsiteY4" fmla="*/ 986873 h 1337293"/>
                  <a:gd name="connsiteX5" fmla="*/ 1872644 w 2233774"/>
                  <a:gd name="connsiteY5" fmla="*/ 291304 h 1337293"/>
                  <a:gd name="connsiteX6" fmla="*/ 1411536 w 2233774"/>
                  <a:gd name="connsiteY6" fmla="*/ 2135 h 1337293"/>
                  <a:gd name="connsiteX7" fmla="*/ 606837 w 2233774"/>
                  <a:gd name="connsiteY7" fmla="*/ 2359 h 1337293"/>
                  <a:gd name="connsiteX8" fmla="*/ 407104 w 2233774"/>
                  <a:gd name="connsiteY8" fmla="*/ 162331 h 1337293"/>
                  <a:gd name="connsiteX0" fmla="*/ 407104 w 2233295"/>
                  <a:gd name="connsiteY0" fmla="*/ 162331 h 1337293"/>
                  <a:gd name="connsiteX1" fmla="*/ 77203 w 2233295"/>
                  <a:gd name="connsiteY1" fmla="*/ 965449 h 1337293"/>
                  <a:gd name="connsiteX2" fmla="*/ 211911 w 2233295"/>
                  <a:gd name="connsiteY2" fmla="*/ 1337292 h 1337293"/>
                  <a:gd name="connsiteX3" fmla="*/ 2050880 w 2233295"/>
                  <a:gd name="connsiteY3" fmla="*/ 1336288 h 1337293"/>
                  <a:gd name="connsiteX4" fmla="*/ 2138367 w 2233295"/>
                  <a:gd name="connsiteY4" fmla="*/ 986873 h 1337293"/>
                  <a:gd name="connsiteX5" fmla="*/ 1872644 w 2233295"/>
                  <a:gd name="connsiteY5" fmla="*/ 291304 h 1337293"/>
                  <a:gd name="connsiteX6" fmla="*/ 1411536 w 2233295"/>
                  <a:gd name="connsiteY6" fmla="*/ 2135 h 1337293"/>
                  <a:gd name="connsiteX7" fmla="*/ 606837 w 2233295"/>
                  <a:gd name="connsiteY7" fmla="*/ 2359 h 1337293"/>
                  <a:gd name="connsiteX8" fmla="*/ 407104 w 2233295"/>
                  <a:gd name="connsiteY8" fmla="*/ 162331 h 1337293"/>
                  <a:gd name="connsiteX0" fmla="*/ 407104 w 2226606"/>
                  <a:gd name="connsiteY0" fmla="*/ 162331 h 1365877"/>
                  <a:gd name="connsiteX1" fmla="*/ 77203 w 2226606"/>
                  <a:gd name="connsiteY1" fmla="*/ 965449 h 1365877"/>
                  <a:gd name="connsiteX2" fmla="*/ 211911 w 2226606"/>
                  <a:gd name="connsiteY2" fmla="*/ 1337292 h 1365877"/>
                  <a:gd name="connsiteX3" fmla="*/ 2050880 w 2226606"/>
                  <a:gd name="connsiteY3" fmla="*/ 1336288 h 1365877"/>
                  <a:gd name="connsiteX4" fmla="*/ 2118015 w 2226606"/>
                  <a:gd name="connsiteY4" fmla="*/ 940354 h 1365877"/>
                  <a:gd name="connsiteX5" fmla="*/ 1872644 w 2226606"/>
                  <a:gd name="connsiteY5" fmla="*/ 291304 h 1365877"/>
                  <a:gd name="connsiteX6" fmla="*/ 1411536 w 2226606"/>
                  <a:gd name="connsiteY6" fmla="*/ 2135 h 1365877"/>
                  <a:gd name="connsiteX7" fmla="*/ 606837 w 2226606"/>
                  <a:gd name="connsiteY7" fmla="*/ 2359 h 1365877"/>
                  <a:gd name="connsiteX8" fmla="*/ 407104 w 2226606"/>
                  <a:gd name="connsiteY8" fmla="*/ 162331 h 1365877"/>
                  <a:gd name="connsiteX0" fmla="*/ 407104 w 2229771"/>
                  <a:gd name="connsiteY0" fmla="*/ 162331 h 1365877"/>
                  <a:gd name="connsiteX1" fmla="*/ 77203 w 2229771"/>
                  <a:gd name="connsiteY1" fmla="*/ 965449 h 1365877"/>
                  <a:gd name="connsiteX2" fmla="*/ 211911 w 2229771"/>
                  <a:gd name="connsiteY2" fmla="*/ 1337292 h 1365877"/>
                  <a:gd name="connsiteX3" fmla="*/ 2050880 w 2229771"/>
                  <a:gd name="connsiteY3" fmla="*/ 1336288 h 1365877"/>
                  <a:gd name="connsiteX4" fmla="*/ 2118015 w 2229771"/>
                  <a:gd name="connsiteY4" fmla="*/ 940354 h 1365877"/>
                  <a:gd name="connsiteX5" fmla="*/ 1872644 w 2229771"/>
                  <a:gd name="connsiteY5" fmla="*/ 291304 h 1365877"/>
                  <a:gd name="connsiteX6" fmla="*/ 1411536 w 2229771"/>
                  <a:gd name="connsiteY6" fmla="*/ 2135 h 1365877"/>
                  <a:gd name="connsiteX7" fmla="*/ 606837 w 2229771"/>
                  <a:gd name="connsiteY7" fmla="*/ 2359 h 1365877"/>
                  <a:gd name="connsiteX8" fmla="*/ 407104 w 2229771"/>
                  <a:gd name="connsiteY8" fmla="*/ 162331 h 1365877"/>
                  <a:gd name="connsiteX0" fmla="*/ 407104 w 2223680"/>
                  <a:gd name="connsiteY0" fmla="*/ 162331 h 1337293"/>
                  <a:gd name="connsiteX1" fmla="*/ 77203 w 2223680"/>
                  <a:gd name="connsiteY1" fmla="*/ 965449 h 1337293"/>
                  <a:gd name="connsiteX2" fmla="*/ 211911 w 2223680"/>
                  <a:gd name="connsiteY2" fmla="*/ 1337292 h 1337293"/>
                  <a:gd name="connsiteX3" fmla="*/ 2050880 w 2223680"/>
                  <a:gd name="connsiteY3" fmla="*/ 1336288 h 1337293"/>
                  <a:gd name="connsiteX4" fmla="*/ 2118015 w 2223680"/>
                  <a:gd name="connsiteY4" fmla="*/ 940354 h 1337293"/>
                  <a:gd name="connsiteX5" fmla="*/ 1872644 w 2223680"/>
                  <a:gd name="connsiteY5" fmla="*/ 291304 h 1337293"/>
                  <a:gd name="connsiteX6" fmla="*/ 1411536 w 2223680"/>
                  <a:gd name="connsiteY6" fmla="*/ 2135 h 1337293"/>
                  <a:gd name="connsiteX7" fmla="*/ 606837 w 2223680"/>
                  <a:gd name="connsiteY7" fmla="*/ 2359 h 1337293"/>
                  <a:gd name="connsiteX8" fmla="*/ 407104 w 2223680"/>
                  <a:gd name="connsiteY8" fmla="*/ 162331 h 133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3680" h="1337293">
                    <a:moveTo>
                      <a:pt x="407104" y="162331"/>
                    </a:moveTo>
                    <a:cubicBezTo>
                      <a:pt x="343209" y="334012"/>
                      <a:pt x="116105" y="865861"/>
                      <a:pt x="77203" y="965449"/>
                    </a:cubicBezTo>
                    <a:cubicBezTo>
                      <a:pt x="25112" y="1098800"/>
                      <a:pt x="-121396" y="1337996"/>
                      <a:pt x="211911" y="1337292"/>
                    </a:cubicBezTo>
                    <a:lnTo>
                      <a:pt x="2050880" y="1336288"/>
                    </a:lnTo>
                    <a:cubicBezTo>
                      <a:pt x="2354026" y="1344272"/>
                      <a:pt x="2178662" y="1081278"/>
                      <a:pt x="2118015" y="940354"/>
                    </a:cubicBezTo>
                    <a:cubicBezTo>
                      <a:pt x="2057368" y="799430"/>
                      <a:pt x="1964017" y="567346"/>
                      <a:pt x="1872644" y="291304"/>
                    </a:cubicBezTo>
                    <a:cubicBezTo>
                      <a:pt x="1659827" y="156946"/>
                      <a:pt x="1607423" y="133240"/>
                      <a:pt x="1411536" y="2135"/>
                    </a:cubicBezTo>
                    <a:cubicBezTo>
                      <a:pt x="1188265" y="-1573"/>
                      <a:pt x="1034197" y="247"/>
                      <a:pt x="606837" y="2359"/>
                    </a:cubicBezTo>
                    <a:cubicBezTo>
                      <a:pt x="476801" y="3002"/>
                      <a:pt x="466302" y="3269"/>
                      <a:pt x="407104" y="162331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Freihandform: Form 10">
                <a:extLst>
                  <a:ext uri="{FF2B5EF4-FFF2-40B4-BE49-F238E27FC236}">
                    <a16:creationId xmlns:a16="http://schemas.microsoft.com/office/drawing/2014/main" id="{CE8DA720-EAE8-0D49-7239-A68885E9F77B}"/>
                  </a:ext>
                </a:extLst>
              </p:cNvPr>
              <p:cNvSpPr/>
              <p:nvPr/>
            </p:nvSpPr>
            <p:spPr>
              <a:xfrm>
                <a:off x="2736666" y="2203720"/>
                <a:ext cx="412329" cy="274790"/>
              </a:xfrm>
              <a:custGeom>
                <a:avLst/>
                <a:gdLst>
                  <a:gd name="connsiteX0" fmla="*/ 33745 w 483169"/>
                  <a:gd name="connsiteY0" fmla="*/ 178 h 312894"/>
                  <a:gd name="connsiteX1" fmla="*/ 82591 w 483169"/>
                  <a:gd name="connsiteY1" fmla="*/ 252225 h 312894"/>
                  <a:gd name="connsiteX2" fmla="*/ 483129 w 483169"/>
                  <a:gd name="connsiteY2" fmla="*/ 295209 h 312894"/>
                  <a:gd name="connsiteX3" fmla="*/ 33745 w 483169"/>
                  <a:gd name="connsiteY3" fmla="*/ 178 h 312894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0 w 449424"/>
                  <a:gd name="connsiteY0" fmla="*/ 0 h 312716"/>
                  <a:gd name="connsiteX1" fmla="*/ 48846 w 449424"/>
                  <a:gd name="connsiteY1" fmla="*/ 252047 h 312716"/>
                  <a:gd name="connsiteX2" fmla="*/ 449384 w 449424"/>
                  <a:gd name="connsiteY2" fmla="*/ 295031 h 312716"/>
                  <a:gd name="connsiteX3" fmla="*/ 0 w 449424"/>
                  <a:gd name="connsiteY3" fmla="*/ 0 h 312716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466"/>
                  <a:gd name="connsiteY0" fmla="*/ 0 h 340271"/>
                  <a:gd name="connsiteX1" fmla="*/ 104078 w 471466"/>
                  <a:gd name="connsiteY1" fmla="*/ 308844 h 340271"/>
                  <a:gd name="connsiteX2" fmla="*/ 470764 w 471466"/>
                  <a:gd name="connsiteY2" fmla="*/ 295031 h 340271"/>
                  <a:gd name="connsiteX3" fmla="*/ 0 w 471466"/>
                  <a:gd name="connsiteY3" fmla="*/ 0 h 340271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0764"/>
                  <a:gd name="connsiteY0" fmla="*/ 0 h 319868"/>
                  <a:gd name="connsiteX1" fmla="*/ 116550 w 470764"/>
                  <a:gd name="connsiteY1" fmla="*/ 295135 h 319868"/>
                  <a:gd name="connsiteX2" fmla="*/ 470764 w 470764"/>
                  <a:gd name="connsiteY2" fmla="*/ 295031 h 319868"/>
                  <a:gd name="connsiteX3" fmla="*/ 0 w 470764"/>
                  <a:gd name="connsiteY3" fmla="*/ 0 h 319868"/>
                  <a:gd name="connsiteX0" fmla="*/ 0 w 497489"/>
                  <a:gd name="connsiteY0" fmla="*/ 0 h 325903"/>
                  <a:gd name="connsiteX1" fmla="*/ 116550 w 497489"/>
                  <a:gd name="connsiteY1" fmla="*/ 295135 h 325903"/>
                  <a:gd name="connsiteX2" fmla="*/ 497489 w 497489"/>
                  <a:gd name="connsiteY2" fmla="*/ 310699 h 325903"/>
                  <a:gd name="connsiteX3" fmla="*/ 0 w 497489"/>
                  <a:gd name="connsiteY3" fmla="*/ 0 h 325903"/>
                  <a:gd name="connsiteX0" fmla="*/ 0 w 497489"/>
                  <a:gd name="connsiteY0" fmla="*/ 0 h 339670"/>
                  <a:gd name="connsiteX1" fmla="*/ 136149 w 497489"/>
                  <a:gd name="connsiteY1" fmla="*/ 316679 h 339670"/>
                  <a:gd name="connsiteX2" fmla="*/ 497489 w 497489"/>
                  <a:gd name="connsiteY2" fmla="*/ 310699 h 339670"/>
                  <a:gd name="connsiteX3" fmla="*/ 0 w 497489"/>
                  <a:gd name="connsiteY3" fmla="*/ 0 h 339670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1411"/>
                  <a:gd name="connsiteX1" fmla="*/ 118332 w 493926"/>
                  <a:gd name="connsiteY1" fmla="*/ 316679 h 341411"/>
                  <a:gd name="connsiteX2" fmla="*/ 493926 w 493926"/>
                  <a:gd name="connsiteY2" fmla="*/ 316574 h 341411"/>
                  <a:gd name="connsiteX3" fmla="*/ 0 w 493926"/>
                  <a:gd name="connsiteY3" fmla="*/ 0 h 341411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926" h="332849">
                    <a:moveTo>
                      <a:pt x="0" y="0"/>
                    </a:moveTo>
                    <a:cubicBezTo>
                      <a:pt x="33018" y="122097"/>
                      <a:pt x="36308" y="253797"/>
                      <a:pt x="111205" y="302969"/>
                    </a:cubicBezTo>
                    <a:cubicBezTo>
                      <a:pt x="186102" y="352141"/>
                      <a:pt x="304899" y="328551"/>
                      <a:pt x="493926" y="316574"/>
                    </a:cubicBezTo>
                    <a:cubicBezTo>
                      <a:pt x="365821" y="243884"/>
                      <a:pt x="109514" y="67877"/>
                      <a:pt x="0" y="0"/>
                    </a:cubicBezTo>
                    <a:close/>
                  </a:path>
                </a:pathLst>
              </a:custGeom>
              <a:solidFill>
                <a:srgbClr val="DAE3F3"/>
              </a:solidFill>
              <a:ln w="762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" name="Gruppieren 8">
              <a:extLst>
                <a:ext uri="{FF2B5EF4-FFF2-40B4-BE49-F238E27FC236}">
                  <a16:creationId xmlns:a16="http://schemas.microsoft.com/office/drawing/2014/main" id="{5D631DB2-0272-15F7-3CF7-3F581E800025}"/>
                </a:ext>
              </a:extLst>
            </p:cNvPr>
            <p:cNvGrpSpPr/>
            <p:nvPr/>
          </p:nvGrpSpPr>
          <p:grpSpPr>
            <a:xfrm>
              <a:off x="4794915" y="2860118"/>
              <a:ext cx="2111490" cy="1337293"/>
              <a:chOff x="1306849" y="2175056"/>
              <a:chExt cx="2223680" cy="1337293"/>
            </a:xfrm>
          </p:grpSpPr>
          <p:sp>
            <p:nvSpPr>
              <p:cNvPr id="29" name="Freihandform: Form 9">
                <a:extLst>
                  <a:ext uri="{FF2B5EF4-FFF2-40B4-BE49-F238E27FC236}">
                    <a16:creationId xmlns:a16="http://schemas.microsoft.com/office/drawing/2014/main" id="{B6573C19-109C-EAF3-A54D-803801355EDC}"/>
                  </a:ext>
                </a:extLst>
              </p:cNvPr>
              <p:cNvSpPr/>
              <p:nvPr/>
            </p:nvSpPr>
            <p:spPr>
              <a:xfrm>
                <a:off x="1306849" y="2175056"/>
                <a:ext cx="2223680" cy="1337293"/>
              </a:xfrm>
              <a:custGeom>
                <a:avLst/>
                <a:gdLst>
                  <a:gd name="connsiteX0" fmla="*/ 494098 w 2321175"/>
                  <a:gd name="connsiteY0" fmla="*/ 116655 h 1298953"/>
                  <a:gd name="connsiteX1" fmla="*/ 100723 w 2321175"/>
                  <a:gd name="connsiteY1" fmla="*/ 1111814 h 1298953"/>
                  <a:gd name="connsiteX2" fmla="*/ 197113 w 2321175"/>
                  <a:gd name="connsiteY2" fmla="*/ 1268122 h 1298953"/>
                  <a:gd name="connsiteX3" fmla="*/ 2150959 w 2321175"/>
                  <a:gd name="connsiteY3" fmla="*/ 1273332 h 1298953"/>
                  <a:gd name="connsiteX4" fmla="*/ 2195246 w 2321175"/>
                  <a:gd name="connsiteY4" fmla="*/ 994583 h 1298953"/>
                  <a:gd name="connsiteX5" fmla="*/ 1929523 w 2321175"/>
                  <a:gd name="connsiteY5" fmla="*/ 299014 h 1298953"/>
                  <a:gd name="connsiteX6" fmla="*/ 1457995 w 2321175"/>
                  <a:gd name="connsiteY6" fmla="*/ 33291 h 1298953"/>
                  <a:gd name="connsiteX7" fmla="*/ 611328 w 2321175"/>
                  <a:gd name="connsiteY7" fmla="*/ 12450 h 1298953"/>
                  <a:gd name="connsiteX8" fmla="*/ 494098 w 2321175"/>
                  <a:gd name="connsiteY8" fmla="*/ 116655 h 1298953"/>
                  <a:gd name="connsiteX0" fmla="*/ 487928 w 2315005"/>
                  <a:gd name="connsiteY0" fmla="*/ 116655 h 1300402"/>
                  <a:gd name="connsiteX1" fmla="*/ 107578 w 2315005"/>
                  <a:gd name="connsiteY1" fmla="*/ 1083157 h 1300402"/>
                  <a:gd name="connsiteX2" fmla="*/ 190943 w 2315005"/>
                  <a:gd name="connsiteY2" fmla="*/ 1268122 h 1300402"/>
                  <a:gd name="connsiteX3" fmla="*/ 2144789 w 2315005"/>
                  <a:gd name="connsiteY3" fmla="*/ 1273332 h 1300402"/>
                  <a:gd name="connsiteX4" fmla="*/ 2189076 w 2315005"/>
                  <a:gd name="connsiteY4" fmla="*/ 994583 h 1300402"/>
                  <a:gd name="connsiteX5" fmla="*/ 1923353 w 2315005"/>
                  <a:gd name="connsiteY5" fmla="*/ 299014 h 1300402"/>
                  <a:gd name="connsiteX6" fmla="*/ 1451825 w 2315005"/>
                  <a:gd name="connsiteY6" fmla="*/ 33291 h 1300402"/>
                  <a:gd name="connsiteX7" fmla="*/ 605158 w 2315005"/>
                  <a:gd name="connsiteY7" fmla="*/ 12450 h 1300402"/>
                  <a:gd name="connsiteX8" fmla="*/ 487928 w 2315005"/>
                  <a:gd name="connsiteY8" fmla="*/ 116655 h 1300402"/>
                  <a:gd name="connsiteX0" fmla="*/ 494634 w 2321711"/>
                  <a:gd name="connsiteY0" fmla="*/ 116655 h 1300402"/>
                  <a:gd name="connsiteX1" fmla="*/ 114284 w 2321711"/>
                  <a:gd name="connsiteY1" fmla="*/ 1083157 h 1300402"/>
                  <a:gd name="connsiteX2" fmla="*/ 197649 w 2321711"/>
                  <a:gd name="connsiteY2" fmla="*/ 1268122 h 1300402"/>
                  <a:gd name="connsiteX3" fmla="*/ 2151495 w 2321711"/>
                  <a:gd name="connsiteY3" fmla="*/ 1273332 h 1300402"/>
                  <a:gd name="connsiteX4" fmla="*/ 2195782 w 2321711"/>
                  <a:gd name="connsiteY4" fmla="*/ 994583 h 1300402"/>
                  <a:gd name="connsiteX5" fmla="*/ 1930059 w 2321711"/>
                  <a:gd name="connsiteY5" fmla="*/ 299014 h 1300402"/>
                  <a:gd name="connsiteX6" fmla="*/ 1458531 w 2321711"/>
                  <a:gd name="connsiteY6" fmla="*/ 33291 h 1300402"/>
                  <a:gd name="connsiteX7" fmla="*/ 611864 w 2321711"/>
                  <a:gd name="connsiteY7" fmla="*/ 12450 h 1300402"/>
                  <a:gd name="connsiteX8" fmla="*/ 494634 w 2321711"/>
                  <a:gd name="connsiteY8" fmla="*/ 116655 h 1300402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61910 w 2288987"/>
                  <a:gd name="connsiteY0" fmla="*/ 116655 h 1316444"/>
                  <a:gd name="connsiteX1" fmla="*/ 193580 w 2288987"/>
                  <a:gd name="connsiteY1" fmla="*/ 820039 h 1316444"/>
                  <a:gd name="connsiteX2" fmla="*/ 164925 w 2288987"/>
                  <a:gd name="connsiteY2" fmla="*/ 1268122 h 1316444"/>
                  <a:gd name="connsiteX3" fmla="*/ 2118771 w 2288987"/>
                  <a:gd name="connsiteY3" fmla="*/ 1273332 h 1316444"/>
                  <a:gd name="connsiteX4" fmla="*/ 2163058 w 2288987"/>
                  <a:gd name="connsiteY4" fmla="*/ 994583 h 1316444"/>
                  <a:gd name="connsiteX5" fmla="*/ 1897335 w 2288987"/>
                  <a:gd name="connsiteY5" fmla="*/ 299014 h 1316444"/>
                  <a:gd name="connsiteX6" fmla="*/ 1425807 w 2288987"/>
                  <a:gd name="connsiteY6" fmla="*/ 33291 h 1316444"/>
                  <a:gd name="connsiteX7" fmla="*/ 579140 w 2288987"/>
                  <a:gd name="connsiteY7" fmla="*/ 12450 h 1316444"/>
                  <a:gd name="connsiteX8" fmla="*/ 461910 w 2288987"/>
                  <a:gd name="connsiteY8" fmla="*/ 116655 h 1316444"/>
                  <a:gd name="connsiteX0" fmla="*/ 488771 w 2315848"/>
                  <a:gd name="connsiteY0" fmla="*/ 116655 h 1310140"/>
                  <a:gd name="connsiteX1" fmla="*/ 157918 w 2315848"/>
                  <a:gd name="connsiteY1" fmla="*/ 916429 h 1310140"/>
                  <a:gd name="connsiteX2" fmla="*/ 191786 w 2315848"/>
                  <a:gd name="connsiteY2" fmla="*/ 1268122 h 1310140"/>
                  <a:gd name="connsiteX3" fmla="*/ 2145632 w 2315848"/>
                  <a:gd name="connsiteY3" fmla="*/ 1273332 h 1310140"/>
                  <a:gd name="connsiteX4" fmla="*/ 2189919 w 2315848"/>
                  <a:gd name="connsiteY4" fmla="*/ 994583 h 1310140"/>
                  <a:gd name="connsiteX5" fmla="*/ 1924196 w 2315848"/>
                  <a:gd name="connsiteY5" fmla="*/ 299014 h 1310140"/>
                  <a:gd name="connsiteX6" fmla="*/ 1452668 w 2315848"/>
                  <a:gd name="connsiteY6" fmla="*/ 33291 h 1310140"/>
                  <a:gd name="connsiteX7" fmla="*/ 606001 w 2315848"/>
                  <a:gd name="connsiteY7" fmla="*/ 12450 h 1310140"/>
                  <a:gd name="connsiteX8" fmla="*/ 488771 w 2315848"/>
                  <a:gd name="connsiteY8" fmla="*/ 116655 h 1310140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51807 w 2278884"/>
                  <a:gd name="connsiteY0" fmla="*/ 131681 h 1340810"/>
                  <a:gd name="connsiteX1" fmla="*/ 209930 w 2278884"/>
                  <a:gd name="connsiteY1" fmla="*/ 698748 h 1340810"/>
                  <a:gd name="connsiteX2" fmla="*/ 154822 w 2278884"/>
                  <a:gd name="connsiteY2" fmla="*/ 1283148 h 1340810"/>
                  <a:gd name="connsiteX3" fmla="*/ 2108668 w 2278884"/>
                  <a:gd name="connsiteY3" fmla="*/ 1288358 h 1340810"/>
                  <a:gd name="connsiteX4" fmla="*/ 2152955 w 2278884"/>
                  <a:gd name="connsiteY4" fmla="*/ 1009609 h 1340810"/>
                  <a:gd name="connsiteX5" fmla="*/ 1887232 w 2278884"/>
                  <a:gd name="connsiteY5" fmla="*/ 314040 h 1340810"/>
                  <a:gd name="connsiteX6" fmla="*/ 1426124 w 2278884"/>
                  <a:gd name="connsiteY6" fmla="*/ 24871 h 1340810"/>
                  <a:gd name="connsiteX7" fmla="*/ 569037 w 2278884"/>
                  <a:gd name="connsiteY7" fmla="*/ 27476 h 1340810"/>
                  <a:gd name="connsiteX8" fmla="*/ 451807 w 2278884"/>
                  <a:gd name="connsiteY8" fmla="*/ 131681 h 1340810"/>
                  <a:gd name="connsiteX0" fmla="*/ 484365 w 2311442"/>
                  <a:gd name="connsiteY0" fmla="*/ 131681 h 1328616"/>
                  <a:gd name="connsiteX1" fmla="*/ 163094 w 2311442"/>
                  <a:gd name="connsiteY1" fmla="*/ 878069 h 1328616"/>
                  <a:gd name="connsiteX2" fmla="*/ 187380 w 2311442"/>
                  <a:gd name="connsiteY2" fmla="*/ 1283148 h 1328616"/>
                  <a:gd name="connsiteX3" fmla="*/ 2141226 w 2311442"/>
                  <a:gd name="connsiteY3" fmla="*/ 1288358 h 1328616"/>
                  <a:gd name="connsiteX4" fmla="*/ 2185513 w 2311442"/>
                  <a:gd name="connsiteY4" fmla="*/ 1009609 h 1328616"/>
                  <a:gd name="connsiteX5" fmla="*/ 1919790 w 2311442"/>
                  <a:gd name="connsiteY5" fmla="*/ 314040 h 1328616"/>
                  <a:gd name="connsiteX6" fmla="*/ 1458682 w 2311442"/>
                  <a:gd name="connsiteY6" fmla="*/ 24871 h 1328616"/>
                  <a:gd name="connsiteX7" fmla="*/ 601595 w 2311442"/>
                  <a:gd name="connsiteY7" fmla="*/ 27476 h 1328616"/>
                  <a:gd name="connsiteX8" fmla="*/ 484365 w 2311442"/>
                  <a:gd name="connsiteY8" fmla="*/ 131681 h 1328616"/>
                  <a:gd name="connsiteX0" fmla="*/ 459792 w 2286869"/>
                  <a:gd name="connsiteY0" fmla="*/ 131681 h 1328616"/>
                  <a:gd name="connsiteX1" fmla="*/ 138521 w 2286869"/>
                  <a:gd name="connsiteY1" fmla="*/ 878069 h 1328616"/>
                  <a:gd name="connsiteX2" fmla="*/ 162807 w 2286869"/>
                  <a:gd name="connsiteY2" fmla="*/ 1283148 h 1328616"/>
                  <a:gd name="connsiteX3" fmla="*/ 2116653 w 2286869"/>
                  <a:gd name="connsiteY3" fmla="*/ 1288358 h 1328616"/>
                  <a:gd name="connsiteX4" fmla="*/ 2160940 w 2286869"/>
                  <a:gd name="connsiteY4" fmla="*/ 1009609 h 1328616"/>
                  <a:gd name="connsiteX5" fmla="*/ 1895217 w 2286869"/>
                  <a:gd name="connsiteY5" fmla="*/ 314040 h 1328616"/>
                  <a:gd name="connsiteX6" fmla="*/ 1434109 w 2286869"/>
                  <a:gd name="connsiteY6" fmla="*/ 24871 h 1328616"/>
                  <a:gd name="connsiteX7" fmla="*/ 577022 w 2286869"/>
                  <a:gd name="connsiteY7" fmla="*/ 27476 h 1328616"/>
                  <a:gd name="connsiteX8" fmla="*/ 459792 w 2286869"/>
                  <a:gd name="connsiteY8" fmla="*/ 131681 h 1328616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283 h 1330832"/>
                  <a:gd name="connsiteX1" fmla="*/ 138521 w 2286869"/>
                  <a:gd name="connsiteY1" fmla="*/ 880285 h 1330832"/>
                  <a:gd name="connsiteX2" fmla="*/ 162807 w 2286869"/>
                  <a:gd name="connsiteY2" fmla="*/ 1285364 h 1330832"/>
                  <a:gd name="connsiteX3" fmla="*/ 2116653 w 2286869"/>
                  <a:gd name="connsiteY3" fmla="*/ 1290574 h 1330832"/>
                  <a:gd name="connsiteX4" fmla="*/ 2160940 w 2286869"/>
                  <a:gd name="connsiteY4" fmla="*/ 1011825 h 1330832"/>
                  <a:gd name="connsiteX5" fmla="*/ 1895217 w 2286869"/>
                  <a:gd name="connsiteY5" fmla="*/ 316256 h 1330832"/>
                  <a:gd name="connsiteX6" fmla="*/ 1434109 w 2286869"/>
                  <a:gd name="connsiteY6" fmla="*/ 27087 h 1330832"/>
                  <a:gd name="connsiteX7" fmla="*/ 577022 w 2286869"/>
                  <a:gd name="connsiteY7" fmla="*/ 29692 h 1330832"/>
                  <a:gd name="connsiteX8" fmla="*/ 429677 w 2286869"/>
                  <a:gd name="connsiteY8" fmla="*/ 187283 h 1330832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3080 w 2300272"/>
                  <a:gd name="connsiteY0" fmla="*/ 184507 h 1328056"/>
                  <a:gd name="connsiteX1" fmla="*/ 151924 w 2300272"/>
                  <a:gd name="connsiteY1" fmla="*/ 877509 h 1328056"/>
                  <a:gd name="connsiteX2" fmla="*/ 176210 w 2300272"/>
                  <a:gd name="connsiteY2" fmla="*/ 1282588 h 1328056"/>
                  <a:gd name="connsiteX3" fmla="*/ 2130056 w 2300272"/>
                  <a:gd name="connsiteY3" fmla="*/ 1287798 h 1328056"/>
                  <a:gd name="connsiteX4" fmla="*/ 2174343 w 2300272"/>
                  <a:gd name="connsiteY4" fmla="*/ 1009049 h 1328056"/>
                  <a:gd name="connsiteX5" fmla="*/ 1908620 w 2300272"/>
                  <a:gd name="connsiteY5" fmla="*/ 313480 h 1328056"/>
                  <a:gd name="connsiteX6" fmla="*/ 1447512 w 2300272"/>
                  <a:gd name="connsiteY6" fmla="*/ 24311 h 1328056"/>
                  <a:gd name="connsiteX7" fmla="*/ 590425 w 2300272"/>
                  <a:gd name="connsiteY7" fmla="*/ 26916 h 1328056"/>
                  <a:gd name="connsiteX8" fmla="*/ 443080 w 2300272"/>
                  <a:gd name="connsiteY8" fmla="*/ 184507 h 1328056"/>
                  <a:gd name="connsiteX0" fmla="*/ 506913 w 2364105"/>
                  <a:gd name="connsiteY0" fmla="*/ 184507 h 1310717"/>
                  <a:gd name="connsiteX1" fmla="*/ 215757 w 2364105"/>
                  <a:gd name="connsiteY1" fmla="*/ 877509 h 1310717"/>
                  <a:gd name="connsiteX2" fmla="*/ 240043 w 2364105"/>
                  <a:gd name="connsiteY2" fmla="*/ 1282588 h 1310717"/>
                  <a:gd name="connsiteX3" fmla="*/ 2193889 w 2364105"/>
                  <a:gd name="connsiteY3" fmla="*/ 1287798 h 1310717"/>
                  <a:gd name="connsiteX4" fmla="*/ 2238176 w 2364105"/>
                  <a:gd name="connsiteY4" fmla="*/ 1009049 h 1310717"/>
                  <a:gd name="connsiteX5" fmla="*/ 1972453 w 2364105"/>
                  <a:gd name="connsiteY5" fmla="*/ 313480 h 1310717"/>
                  <a:gd name="connsiteX6" fmla="*/ 1511345 w 2364105"/>
                  <a:gd name="connsiteY6" fmla="*/ 24311 h 1310717"/>
                  <a:gd name="connsiteX7" fmla="*/ 654258 w 2364105"/>
                  <a:gd name="connsiteY7" fmla="*/ 26916 h 1310717"/>
                  <a:gd name="connsiteX8" fmla="*/ 506913 w 2364105"/>
                  <a:gd name="connsiteY8" fmla="*/ 184507 h 1310717"/>
                  <a:gd name="connsiteX0" fmla="*/ 477746 w 2334938"/>
                  <a:gd name="connsiteY0" fmla="*/ 184507 h 1318654"/>
                  <a:gd name="connsiteX1" fmla="*/ 112771 w 2334938"/>
                  <a:gd name="connsiteY1" fmla="*/ 1028719 h 1318654"/>
                  <a:gd name="connsiteX2" fmla="*/ 210876 w 2334938"/>
                  <a:gd name="connsiteY2" fmla="*/ 1282588 h 1318654"/>
                  <a:gd name="connsiteX3" fmla="*/ 2164722 w 2334938"/>
                  <a:gd name="connsiteY3" fmla="*/ 1287798 h 1318654"/>
                  <a:gd name="connsiteX4" fmla="*/ 2209009 w 2334938"/>
                  <a:gd name="connsiteY4" fmla="*/ 1009049 h 1318654"/>
                  <a:gd name="connsiteX5" fmla="*/ 1943286 w 2334938"/>
                  <a:gd name="connsiteY5" fmla="*/ 313480 h 1318654"/>
                  <a:gd name="connsiteX6" fmla="*/ 1482178 w 2334938"/>
                  <a:gd name="connsiteY6" fmla="*/ 24311 h 1318654"/>
                  <a:gd name="connsiteX7" fmla="*/ 625091 w 2334938"/>
                  <a:gd name="connsiteY7" fmla="*/ 26916 h 1318654"/>
                  <a:gd name="connsiteX8" fmla="*/ 477746 w 2334938"/>
                  <a:gd name="connsiteY8" fmla="*/ 184507 h 1318654"/>
                  <a:gd name="connsiteX0" fmla="*/ 445937 w 2303129"/>
                  <a:gd name="connsiteY0" fmla="*/ 184507 h 1318654"/>
                  <a:gd name="connsiteX1" fmla="*/ 80962 w 2303129"/>
                  <a:gd name="connsiteY1" fmla="*/ 1028719 h 1318654"/>
                  <a:gd name="connsiteX2" fmla="*/ 179067 w 2303129"/>
                  <a:gd name="connsiteY2" fmla="*/ 1282588 h 1318654"/>
                  <a:gd name="connsiteX3" fmla="*/ 2132913 w 2303129"/>
                  <a:gd name="connsiteY3" fmla="*/ 1287798 h 1318654"/>
                  <a:gd name="connsiteX4" fmla="*/ 2177200 w 2303129"/>
                  <a:gd name="connsiteY4" fmla="*/ 1009049 h 1318654"/>
                  <a:gd name="connsiteX5" fmla="*/ 1911477 w 2303129"/>
                  <a:gd name="connsiteY5" fmla="*/ 313480 h 1318654"/>
                  <a:gd name="connsiteX6" fmla="*/ 1450369 w 2303129"/>
                  <a:gd name="connsiteY6" fmla="*/ 24311 h 1318654"/>
                  <a:gd name="connsiteX7" fmla="*/ 593282 w 2303129"/>
                  <a:gd name="connsiteY7" fmla="*/ 26916 h 1318654"/>
                  <a:gd name="connsiteX8" fmla="*/ 445937 w 2303129"/>
                  <a:gd name="connsiteY8" fmla="*/ 184507 h 1318654"/>
                  <a:gd name="connsiteX0" fmla="*/ 460480 w 2317672"/>
                  <a:gd name="connsiteY0" fmla="*/ 184507 h 1316642"/>
                  <a:gd name="connsiteX1" fmla="*/ 63358 w 2317672"/>
                  <a:gd name="connsiteY1" fmla="*/ 1064438 h 1316642"/>
                  <a:gd name="connsiteX2" fmla="*/ 193610 w 2317672"/>
                  <a:gd name="connsiteY2" fmla="*/ 1282588 h 1316642"/>
                  <a:gd name="connsiteX3" fmla="*/ 2147456 w 2317672"/>
                  <a:gd name="connsiteY3" fmla="*/ 1287798 h 1316642"/>
                  <a:gd name="connsiteX4" fmla="*/ 2191743 w 2317672"/>
                  <a:gd name="connsiteY4" fmla="*/ 1009049 h 1316642"/>
                  <a:gd name="connsiteX5" fmla="*/ 1926020 w 2317672"/>
                  <a:gd name="connsiteY5" fmla="*/ 313480 h 1316642"/>
                  <a:gd name="connsiteX6" fmla="*/ 1464912 w 2317672"/>
                  <a:gd name="connsiteY6" fmla="*/ 24311 h 1316642"/>
                  <a:gd name="connsiteX7" fmla="*/ 607825 w 2317672"/>
                  <a:gd name="connsiteY7" fmla="*/ 26916 h 1316642"/>
                  <a:gd name="connsiteX8" fmla="*/ 460480 w 2317672"/>
                  <a:gd name="connsiteY8" fmla="*/ 184507 h 1316642"/>
                  <a:gd name="connsiteX0" fmla="*/ 416336 w 2267215"/>
                  <a:gd name="connsiteY0" fmla="*/ 184507 h 1317226"/>
                  <a:gd name="connsiteX1" fmla="*/ 19214 w 2267215"/>
                  <a:gd name="connsiteY1" fmla="*/ 1064438 h 1317226"/>
                  <a:gd name="connsiteX2" fmla="*/ 236382 w 2267215"/>
                  <a:gd name="connsiteY2" fmla="*/ 1283779 h 1317226"/>
                  <a:gd name="connsiteX3" fmla="*/ 2103312 w 2267215"/>
                  <a:gd name="connsiteY3" fmla="*/ 1287798 h 1317226"/>
                  <a:gd name="connsiteX4" fmla="*/ 2147599 w 2267215"/>
                  <a:gd name="connsiteY4" fmla="*/ 1009049 h 1317226"/>
                  <a:gd name="connsiteX5" fmla="*/ 1881876 w 2267215"/>
                  <a:gd name="connsiteY5" fmla="*/ 313480 h 1317226"/>
                  <a:gd name="connsiteX6" fmla="*/ 1420768 w 2267215"/>
                  <a:gd name="connsiteY6" fmla="*/ 24311 h 1317226"/>
                  <a:gd name="connsiteX7" fmla="*/ 563681 w 2267215"/>
                  <a:gd name="connsiteY7" fmla="*/ 26916 h 1317226"/>
                  <a:gd name="connsiteX8" fmla="*/ 416336 w 2267215"/>
                  <a:gd name="connsiteY8" fmla="*/ 184507 h 1317226"/>
                  <a:gd name="connsiteX0" fmla="*/ 426325 w 2277204"/>
                  <a:gd name="connsiteY0" fmla="*/ 184507 h 1309615"/>
                  <a:gd name="connsiteX1" fmla="*/ 29203 w 2277204"/>
                  <a:gd name="connsiteY1" fmla="*/ 1064438 h 1309615"/>
                  <a:gd name="connsiteX2" fmla="*/ 246371 w 2277204"/>
                  <a:gd name="connsiteY2" fmla="*/ 1283779 h 1309615"/>
                  <a:gd name="connsiteX3" fmla="*/ 2113301 w 2277204"/>
                  <a:gd name="connsiteY3" fmla="*/ 1287798 h 1309615"/>
                  <a:gd name="connsiteX4" fmla="*/ 2157588 w 2277204"/>
                  <a:gd name="connsiteY4" fmla="*/ 1009049 h 1309615"/>
                  <a:gd name="connsiteX5" fmla="*/ 1891865 w 2277204"/>
                  <a:gd name="connsiteY5" fmla="*/ 313480 h 1309615"/>
                  <a:gd name="connsiteX6" fmla="*/ 1430757 w 2277204"/>
                  <a:gd name="connsiteY6" fmla="*/ 24311 h 1309615"/>
                  <a:gd name="connsiteX7" fmla="*/ 573670 w 2277204"/>
                  <a:gd name="connsiteY7" fmla="*/ 26916 h 1309615"/>
                  <a:gd name="connsiteX8" fmla="*/ 426325 w 2277204"/>
                  <a:gd name="connsiteY8" fmla="*/ 184507 h 1309615"/>
                  <a:gd name="connsiteX0" fmla="*/ 409313 w 2175703"/>
                  <a:gd name="connsiteY0" fmla="*/ 184507 h 1325177"/>
                  <a:gd name="connsiteX1" fmla="*/ 12191 w 2175703"/>
                  <a:gd name="connsiteY1" fmla="*/ 1064438 h 1325177"/>
                  <a:gd name="connsiteX2" fmla="*/ 229359 w 2175703"/>
                  <a:gd name="connsiteY2" fmla="*/ 1283779 h 1325177"/>
                  <a:gd name="connsiteX3" fmla="*/ 1959368 w 2175703"/>
                  <a:gd name="connsiteY3" fmla="*/ 1299704 h 1325177"/>
                  <a:gd name="connsiteX4" fmla="*/ 2140576 w 2175703"/>
                  <a:gd name="connsiteY4" fmla="*/ 1009049 h 1325177"/>
                  <a:gd name="connsiteX5" fmla="*/ 1874853 w 2175703"/>
                  <a:gd name="connsiteY5" fmla="*/ 313480 h 1325177"/>
                  <a:gd name="connsiteX6" fmla="*/ 1413745 w 2175703"/>
                  <a:gd name="connsiteY6" fmla="*/ 24311 h 1325177"/>
                  <a:gd name="connsiteX7" fmla="*/ 556658 w 2175703"/>
                  <a:gd name="connsiteY7" fmla="*/ 26916 h 1325177"/>
                  <a:gd name="connsiteX8" fmla="*/ 409313 w 2175703"/>
                  <a:gd name="connsiteY8" fmla="*/ 184507 h 1325177"/>
                  <a:gd name="connsiteX0" fmla="*/ 409313 w 2176104"/>
                  <a:gd name="connsiteY0" fmla="*/ 184507 h 1309779"/>
                  <a:gd name="connsiteX1" fmla="*/ 12191 w 2176104"/>
                  <a:gd name="connsiteY1" fmla="*/ 1064438 h 1309779"/>
                  <a:gd name="connsiteX2" fmla="*/ 229359 w 2176104"/>
                  <a:gd name="connsiteY2" fmla="*/ 1283779 h 1309779"/>
                  <a:gd name="connsiteX3" fmla="*/ 1959368 w 2176104"/>
                  <a:gd name="connsiteY3" fmla="*/ 1299704 h 1309779"/>
                  <a:gd name="connsiteX4" fmla="*/ 2140576 w 2176104"/>
                  <a:gd name="connsiteY4" fmla="*/ 1009049 h 1309779"/>
                  <a:gd name="connsiteX5" fmla="*/ 1874853 w 2176104"/>
                  <a:gd name="connsiteY5" fmla="*/ 313480 h 1309779"/>
                  <a:gd name="connsiteX6" fmla="*/ 1413745 w 2176104"/>
                  <a:gd name="connsiteY6" fmla="*/ 24311 h 1309779"/>
                  <a:gd name="connsiteX7" fmla="*/ 556658 w 2176104"/>
                  <a:gd name="connsiteY7" fmla="*/ 26916 h 1309779"/>
                  <a:gd name="connsiteX8" fmla="*/ 409313 w 2176104"/>
                  <a:gd name="connsiteY8" fmla="*/ 184507 h 1309779"/>
                  <a:gd name="connsiteX0" fmla="*/ 409313 w 2176911"/>
                  <a:gd name="connsiteY0" fmla="*/ 184507 h 1304807"/>
                  <a:gd name="connsiteX1" fmla="*/ 12191 w 2176911"/>
                  <a:gd name="connsiteY1" fmla="*/ 1064438 h 1304807"/>
                  <a:gd name="connsiteX2" fmla="*/ 229359 w 2176911"/>
                  <a:gd name="connsiteY2" fmla="*/ 1283779 h 1304807"/>
                  <a:gd name="connsiteX3" fmla="*/ 1959368 w 2176911"/>
                  <a:gd name="connsiteY3" fmla="*/ 1299704 h 1304807"/>
                  <a:gd name="connsiteX4" fmla="*/ 2140576 w 2176911"/>
                  <a:gd name="connsiteY4" fmla="*/ 1009049 h 1304807"/>
                  <a:gd name="connsiteX5" fmla="*/ 1874853 w 2176911"/>
                  <a:gd name="connsiteY5" fmla="*/ 313480 h 1304807"/>
                  <a:gd name="connsiteX6" fmla="*/ 1413745 w 2176911"/>
                  <a:gd name="connsiteY6" fmla="*/ 24311 h 1304807"/>
                  <a:gd name="connsiteX7" fmla="*/ 556658 w 2176911"/>
                  <a:gd name="connsiteY7" fmla="*/ 26916 h 1304807"/>
                  <a:gd name="connsiteX8" fmla="*/ 409313 w 2176911"/>
                  <a:gd name="connsiteY8" fmla="*/ 184507 h 1304807"/>
                  <a:gd name="connsiteX0" fmla="*/ 409313 w 2179359"/>
                  <a:gd name="connsiteY0" fmla="*/ 184507 h 1303397"/>
                  <a:gd name="connsiteX1" fmla="*/ 12191 w 2179359"/>
                  <a:gd name="connsiteY1" fmla="*/ 1064438 h 1303397"/>
                  <a:gd name="connsiteX2" fmla="*/ 229359 w 2179359"/>
                  <a:gd name="connsiteY2" fmla="*/ 1283779 h 1303397"/>
                  <a:gd name="connsiteX3" fmla="*/ 1959368 w 2179359"/>
                  <a:gd name="connsiteY3" fmla="*/ 1299704 h 1303397"/>
                  <a:gd name="connsiteX4" fmla="*/ 2140576 w 2179359"/>
                  <a:gd name="connsiteY4" fmla="*/ 1009049 h 1303397"/>
                  <a:gd name="connsiteX5" fmla="*/ 1874853 w 2179359"/>
                  <a:gd name="connsiteY5" fmla="*/ 313480 h 1303397"/>
                  <a:gd name="connsiteX6" fmla="*/ 1413745 w 2179359"/>
                  <a:gd name="connsiteY6" fmla="*/ 24311 h 1303397"/>
                  <a:gd name="connsiteX7" fmla="*/ 556658 w 2179359"/>
                  <a:gd name="connsiteY7" fmla="*/ 26916 h 1303397"/>
                  <a:gd name="connsiteX8" fmla="*/ 409313 w 2179359"/>
                  <a:gd name="connsiteY8" fmla="*/ 184507 h 1303397"/>
                  <a:gd name="connsiteX0" fmla="*/ 407937 w 2177983"/>
                  <a:gd name="connsiteY0" fmla="*/ 184507 h 1300238"/>
                  <a:gd name="connsiteX1" fmla="*/ 10815 w 2177983"/>
                  <a:gd name="connsiteY1" fmla="*/ 1064438 h 1300238"/>
                  <a:gd name="connsiteX2" fmla="*/ 227983 w 2177983"/>
                  <a:gd name="connsiteY2" fmla="*/ 1283779 h 1300238"/>
                  <a:gd name="connsiteX3" fmla="*/ 1957992 w 2177983"/>
                  <a:gd name="connsiteY3" fmla="*/ 1299704 h 1300238"/>
                  <a:gd name="connsiteX4" fmla="*/ 2139200 w 2177983"/>
                  <a:gd name="connsiteY4" fmla="*/ 1009049 h 1300238"/>
                  <a:gd name="connsiteX5" fmla="*/ 1873477 w 2177983"/>
                  <a:gd name="connsiteY5" fmla="*/ 313480 h 1300238"/>
                  <a:gd name="connsiteX6" fmla="*/ 1412369 w 2177983"/>
                  <a:gd name="connsiteY6" fmla="*/ 24311 h 1300238"/>
                  <a:gd name="connsiteX7" fmla="*/ 555282 w 2177983"/>
                  <a:gd name="connsiteY7" fmla="*/ 26916 h 1300238"/>
                  <a:gd name="connsiteX8" fmla="*/ 407937 w 2177983"/>
                  <a:gd name="connsiteY8" fmla="*/ 184507 h 1300238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55282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92191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1671 h 1277521"/>
                  <a:gd name="connsiteX1" fmla="*/ 10815 w 2194998"/>
                  <a:gd name="connsiteY1" fmla="*/ 1041602 h 1277521"/>
                  <a:gd name="connsiteX2" fmla="*/ 227983 w 2194998"/>
                  <a:gd name="connsiteY2" fmla="*/ 1260943 h 1277521"/>
                  <a:gd name="connsiteX3" fmla="*/ 1957992 w 2194998"/>
                  <a:gd name="connsiteY3" fmla="*/ 1276868 h 1277521"/>
                  <a:gd name="connsiteX4" fmla="*/ 2139200 w 2194998"/>
                  <a:gd name="connsiteY4" fmla="*/ 986213 h 1277521"/>
                  <a:gd name="connsiteX5" fmla="*/ 1873477 w 2194998"/>
                  <a:gd name="connsiteY5" fmla="*/ 290644 h 1277521"/>
                  <a:gd name="connsiteX6" fmla="*/ 1412369 w 2194998"/>
                  <a:gd name="connsiteY6" fmla="*/ 1475 h 1277521"/>
                  <a:gd name="connsiteX7" fmla="*/ 592191 w 2194998"/>
                  <a:gd name="connsiteY7" fmla="*/ 4080 h 1277521"/>
                  <a:gd name="connsiteX8" fmla="*/ 407937 w 2194998"/>
                  <a:gd name="connsiteY8" fmla="*/ 161671 h 1277521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6722 w 2193783"/>
                  <a:gd name="connsiteY0" fmla="*/ 162330 h 1282395"/>
                  <a:gd name="connsiteX1" fmla="*/ 13383 w 2193783"/>
                  <a:gd name="connsiteY1" fmla="*/ 1046045 h 1282395"/>
                  <a:gd name="connsiteX2" fmla="*/ 226768 w 2193783"/>
                  <a:gd name="connsiteY2" fmla="*/ 1261602 h 1282395"/>
                  <a:gd name="connsiteX3" fmla="*/ 1956777 w 2193783"/>
                  <a:gd name="connsiteY3" fmla="*/ 1277527 h 1282395"/>
                  <a:gd name="connsiteX4" fmla="*/ 2137985 w 2193783"/>
                  <a:gd name="connsiteY4" fmla="*/ 986872 h 1282395"/>
                  <a:gd name="connsiteX5" fmla="*/ 1872262 w 2193783"/>
                  <a:gd name="connsiteY5" fmla="*/ 291303 h 1282395"/>
                  <a:gd name="connsiteX6" fmla="*/ 1411154 w 2193783"/>
                  <a:gd name="connsiteY6" fmla="*/ 2134 h 1282395"/>
                  <a:gd name="connsiteX7" fmla="*/ 606455 w 2193783"/>
                  <a:gd name="connsiteY7" fmla="*/ 2358 h 1282395"/>
                  <a:gd name="connsiteX8" fmla="*/ 406722 w 2193783"/>
                  <a:gd name="connsiteY8" fmla="*/ 162330 h 1282395"/>
                  <a:gd name="connsiteX0" fmla="*/ 406722 w 2190370"/>
                  <a:gd name="connsiteY0" fmla="*/ 162330 h 1302822"/>
                  <a:gd name="connsiteX1" fmla="*/ 13383 w 2190370"/>
                  <a:gd name="connsiteY1" fmla="*/ 1046045 h 1302822"/>
                  <a:gd name="connsiteX2" fmla="*/ 226768 w 2190370"/>
                  <a:gd name="connsiteY2" fmla="*/ 1261602 h 1302822"/>
                  <a:gd name="connsiteX3" fmla="*/ 1956777 w 2190370"/>
                  <a:gd name="connsiteY3" fmla="*/ 1277527 h 1302822"/>
                  <a:gd name="connsiteX4" fmla="*/ 2137985 w 2190370"/>
                  <a:gd name="connsiteY4" fmla="*/ 986872 h 1302822"/>
                  <a:gd name="connsiteX5" fmla="*/ 1872262 w 2190370"/>
                  <a:gd name="connsiteY5" fmla="*/ 291303 h 1302822"/>
                  <a:gd name="connsiteX6" fmla="*/ 1411154 w 2190370"/>
                  <a:gd name="connsiteY6" fmla="*/ 2134 h 1302822"/>
                  <a:gd name="connsiteX7" fmla="*/ 606455 w 2190370"/>
                  <a:gd name="connsiteY7" fmla="*/ 2358 h 1302822"/>
                  <a:gd name="connsiteX8" fmla="*/ 406722 w 2190370"/>
                  <a:gd name="connsiteY8" fmla="*/ 162330 h 1302822"/>
                  <a:gd name="connsiteX0" fmla="*/ 417622 w 2202664"/>
                  <a:gd name="connsiteY0" fmla="*/ 162330 h 1302822"/>
                  <a:gd name="connsiteX1" fmla="*/ 24283 w 2202664"/>
                  <a:gd name="connsiteY1" fmla="*/ 1046045 h 1302822"/>
                  <a:gd name="connsiteX2" fmla="*/ 211182 w 2202664"/>
                  <a:gd name="connsiteY2" fmla="*/ 1261602 h 1302822"/>
                  <a:gd name="connsiteX3" fmla="*/ 1967677 w 2202664"/>
                  <a:gd name="connsiteY3" fmla="*/ 1277527 h 1302822"/>
                  <a:gd name="connsiteX4" fmla="*/ 2148885 w 2202664"/>
                  <a:gd name="connsiteY4" fmla="*/ 986872 h 1302822"/>
                  <a:gd name="connsiteX5" fmla="*/ 1883162 w 2202664"/>
                  <a:gd name="connsiteY5" fmla="*/ 291303 h 1302822"/>
                  <a:gd name="connsiteX6" fmla="*/ 1422054 w 2202664"/>
                  <a:gd name="connsiteY6" fmla="*/ 2134 h 1302822"/>
                  <a:gd name="connsiteX7" fmla="*/ 617355 w 2202664"/>
                  <a:gd name="connsiteY7" fmla="*/ 2358 h 1302822"/>
                  <a:gd name="connsiteX8" fmla="*/ 417622 w 2202664"/>
                  <a:gd name="connsiteY8" fmla="*/ 162330 h 1302822"/>
                  <a:gd name="connsiteX0" fmla="*/ 425361 w 2211275"/>
                  <a:gd name="connsiteY0" fmla="*/ 162330 h 1303348"/>
                  <a:gd name="connsiteX1" fmla="*/ 32022 w 2211275"/>
                  <a:gd name="connsiteY1" fmla="*/ 1046045 h 1303348"/>
                  <a:gd name="connsiteX2" fmla="*/ 202524 w 2211275"/>
                  <a:gd name="connsiteY2" fmla="*/ 1262863 h 1303348"/>
                  <a:gd name="connsiteX3" fmla="*/ 1975416 w 2211275"/>
                  <a:gd name="connsiteY3" fmla="*/ 1277527 h 1303348"/>
                  <a:gd name="connsiteX4" fmla="*/ 2156624 w 2211275"/>
                  <a:gd name="connsiteY4" fmla="*/ 986872 h 1303348"/>
                  <a:gd name="connsiteX5" fmla="*/ 1890901 w 2211275"/>
                  <a:gd name="connsiteY5" fmla="*/ 291303 h 1303348"/>
                  <a:gd name="connsiteX6" fmla="*/ 1429793 w 2211275"/>
                  <a:gd name="connsiteY6" fmla="*/ 2134 h 1303348"/>
                  <a:gd name="connsiteX7" fmla="*/ 625094 w 2211275"/>
                  <a:gd name="connsiteY7" fmla="*/ 2358 h 1303348"/>
                  <a:gd name="connsiteX8" fmla="*/ 425361 w 2211275"/>
                  <a:gd name="connsiteY8" fmla="*/ 162330 h 1303348"/>
                  <a:gd name="connsiteX0" fmla="*/ 425830 w 2211744"/>
                  <a:gd name="connsiteY0" fmla="*/ 162330 h 1297198"/>
                  <a:gd name="connsiteX1" fmla="*/ 32491 w 2211744"/>
                  <a:gd name="connsiteY1" fmla="*/ 1046045 h 1297198"/>
                  <a:gd name="connsiteX2" fmla="*/ 202993 w 2211744"/>
                  <a:gd name="connsiteY2" fmla="*/ 1262863 h 1297198"/>
                  <a:gd name="connsiteX3" fmla="*/ 1975885 w 2211744"/>
                  <a:gd name="connsiteY3" fmla="*/ 1277527 h 1297198"/>
                  <a:gd name="connsiteX4" fmla="*/ 2157093 w 2211744"/>
                  <a:gd name="connsiteY4" fmla="*/ 986872 h 1297198"/>
                  <a:gd name="connsiteX5" fmla="*/ 1891370 w 2211744"/>
                  <a:gd name="connsiteY5" fmla="*/ 291303 h 1297198"/>
                  <a:gd name="connsiteX6" fmla="*/ 1430262 w 2211744"/>
                  <a:gd name="connsiteY6" fmla="*/ 2134 h 1297198"/>
                  <a:gd name="connsiteX7" fmla="*/ 625563 w 2211744"/>
                  <a:gd name="connsiteY7" fmla="*/ 2358 h 1297198"/>
                  <a:gd name="connsiteX8" fmla="*/ 425830 w 2211744"/>
                  <a:gd name="connsiteY8" fmla="*/ 162330 h 1297198"/>
                  <a:gd name="connsiteX0" fmla="*/ 425830 w 2218792"/>
                  <a:gd name="connsiteY0" fmla="*/ 162330 h 1278012"/>
                  <a:gd name="connsiteX1" fmla="*/ 32491 w 2218792"/>
                  <a:gd name="connsiteY1" fmla="*/ 1046045 h 1278012"/>
                  <a:gd name="connsiteX2" fmla="*/ 202993 w 2218792"/>
                  <a:gd name="connsiteY2" fmla="*/ 1262863 h 1278012"/>
                  <a:gd name="connsiteX3" fmla="*/ 1975885 w 2218792"/>
                  <a:gd name="connsiteY3" fmla="*/ 1277527 h 1278012"/>
                  <a:gd name="connsiteX4" fmla="*/ 2157093 w 2218792"/>
                  <a:gd name="connsiteY4" fmla="*/ 986872 h 1278012"/>
                  <a:gd name="connsiteX5" fmla="*/ 1891370 w 2218792"/>
                  <a:gd name="connsiteY5" fmla="*/ 291303 h 1278012"/>
                  <a:gd name="connsiteX6" fmla="*/ 1430262 w 2218792"/>
                  <a:gd name="connsiteY6" fmla="*/ 2134 h 1278012"/>
                  <a:gd name="connsiteX7" fmla="*/ 625563 w 2218792"/>
                  <a:gd name="connsiteY7" fmla="*/ 2358 h 1278012"/>
                  <a:gd name="connsiteX8" fmla="*/ 425830 w 2218792"/>
                  <a:gd name="connsiteY8" fmla="*/ 162330 h 1278012"/>
                  <a:gd name="connsiteX0" fmla="*/ 422416 w 2175630"/>
                  <a:gd name="connsiteY0" fmla="*/ 162330 h 1288945"/>
                  <a:gd name="connsiteX1" fmla="*/ 29077 w 2175630"/>
                  <a:gd name="connsiteY1" fmla="*/ 1046045 h 1288945"/>
                  <a:gd name="connsiteX2" fmla="*/ 199579 w 2175630"/>
                  <a:gd name="connsiteY2" fmla="*/ 1262863 h 1288945"/>
                  <a:gd name="connsiteX3" fmla="*/ 1924544 w 2175630"/>
                  <a:gd name="connsiteY3" fmla="*/ 1283833 h 1288945"/>
                  <a:gd name="connsiteX4" fmla="*/ 2153679 w 2175630"/>
                  <a:gd name="connsiteY4" fmla="*/ 986872 h 1288945"/>
                  <a:gd name="connsiteX5" fmla="*/ 1887956 w 2175630"/>
                  <a:gd name="connsiteY5" fmla="*/ 291303 h 1288945"/>
                  <a:gd name="connsiteX6" fmla="*/ 1426848 w 2175630"/>
                  <a:gd name="connsiteY6" fmla="*/ 2134 h 1288945"/>
                  <a:gd name="connsiteX7" fmla="*/ 622149 w 2175630"/>
                  <a:gd name="connsiteY7" fmla="*/ 2358 h 1288945"/>
                  <a:gd name="connsiteX8" fmla="*/ 422416 w 2175630"/>
                  <a:gd name="connsiteY8" fmla="*/ 162330 h 1288945"/>
                  <a:gd name="connsiteX0" fmla="*/ 424815 w 2196524"/>
                  <a:gd name="connsiteY0" fmla="*/ 162330 h 1293060"/>
                  <a:gd name="connsiteX1" fmla="*/ 31476 w 2196524"/>
                  <a:gd name="connsiteY1" fmla="*/ 1046045 h 1293060"/>
                  <a:gd name="connsiteX2" fmla="*/ 201978 w 2196524"/>
                  <a:gd name="connsiteY2" fmla="*/ 1262863 h 1293060"/>
                  <a:gd name="connsiteX3" fmla="*/ 1966041 w 2196524"/>
                  <a:gd name="connsiteY3" fmla="*/ 1290139 h 1293060"/>
                  <a:gd name="connsiteX4" fmla="*/ 2156078 w 2196524"/>
                  <a:gd name="connsiteY4" fmla="*/ 986872 h 1293060"/>
                  <a:gd name="connsiteX5" fmla="*/ 1890355 w 2196524"/>
                  <a:gd name="connsiteY5" fmla="*/ 291303 h 1293060"/>
                  <a:gd name="connsiteX6" fmla="*/ 1429247 w 2196524"/>
                  <a:gd name="connsiteY6" fmla="*/ 2134 h 1293060"/>
                  <a:gd name="connsiteX7" fmla="*/ 624548 w 2196524"/>
                  <a:gd name="connsiteY7" fmla="*/ 2358 h 1293060"/>
                  <a:gd name="connsiteX8" fmla="*/ 424815 w 2196524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15052 w 2208904"/>
                  <a:gd name="connsiteY0" fmla="*/ 162330 h 1295421"/>
                  <a:gd name="connsiteX1" fmla="*/ 39371 w 2208904"/>
                  <a:gd name="connsiteY1" fmla="*/ 1000640 h 1295421"/>
                  <a:gd name="connsiteX2" fmla="*/ 192215 w 2208904"/>
                  <a:gd name="connsiteY2" fmla="*/ 1262863 h 1295421"/>
                  <a:gd name="connsiteX3" fmla="*/ 1956278 w 2208904"/>
                  <a:gd name="connsiteY3" fmla="*/ 1290139 h 1295421"/>
                  <a:gd name="connsiteX4" fmla="*/ 2146315 w 2208904"/>
                  <a:gd name="connsiteY4" fmla="*/ 986872 h 1295421"/>
                  <a:gd name="connsiteX5" fmla="*/ 1880592 w 2208904"/>
                  <a:gd name="connsiteY5" fmla="*/ 291303 h 1295421"/>
                  <a:gd name="connsiteX6" fmla="*/ 1419484 w 2208904"/>
                  <a:gd name="connsiteY6" fmla="*/ 2134 h 1295421"/>
                  <a:gd name="connsiteX7" fmla="*/ 614785 w 2208904"/>
                  <a:gd name="connsiteY7" fmla="*/ 2358 h 1295421"/>
                  <a:gd name="connsiteX8" fmla="*/ 415052 w 2208904"/>
                  <a:gd name="connsiteY8" fmla="*/ 162330 h 1295421"/>
                  <a:gd name="connsiteX0" fmla="*/ 415052 w 2208904"/>
                  <a:gd name="connsiteY0" fmla="*/ 162330 h 1290139"/>
                  <a:gd name="connsiteX1" fmla="*/ 39371 w 2208904"/>
                  <a:gd name="connsiteY1" fmla="*/ 1000640 h 1290139"/>
                  <a:gd name="connsiteX2" fmla="*/ 192215 w 2208904"/>
                  <a:gd name="connsiteY2" fmla="*/ 1262863 h 1290139"/>
                  <a:gd name="connsiteX3" fmla="*/ 1956278 w 2208904"/>
                  <a:gd name="connsiteY3" fmla="*/ 1290139 h 1290139"/>
                  <a:gd name="connsiteX4" fmla="*/ 2146315 w 2208904"/>
                  <a:gd name="connsiteY4" fmla="*/ 986872 h 1290139"/>
                  <a:gd name="connsiteX5" fmla="*/ 1880592 w 2208904"/>
                  <a:gd name="connsiteY5" fmla="*/ 291303 h 1290139"/>
                  <a:gd name="connsiteX6" fmla="*/ 1419484 w 2208904"/>
                  <a:gd name="connsiteY6" fmla="*/ 2134 h 1290139"/>
                  <a:gd name="connsiteX7" fmla="*/ 614785 w 2208904"/>
                  <a:gd name="connsiteY7" fmla="*/ 2358 h 1290139"/>
                  <a:gd name="connsiteX8" fmla="*/ 415052 w 2208904"/>
                  <a:gd name="connsiteY8" fmla="*/ 162330 h 1290139"/>
                  <a:gd name="connsiteX0" fmla="*/ 401334 w 2187110"/>
                  <a:gd name="connsiteY0" fmla="*/ 162330 h 1337291"/>
                  <a:gd name="connsiteX1" fmla="*/ 25653 w 2187110"/>
                  <a:gd name="connsiteY1" fmla="*/ 1000640 h 1337291"/>
                  <a:gd name="connsiteX2" fmla="*/ 206141 w 2187110"/>
                  <a:gd name="connsiteY2" fmla="*/ 1337291 h 1337291"/>
                  <a:gd name="connsiteX3" fmla="*/ 1942560 w 2187110"/>
                  <a:gd name="connsiteY3" fmla="*/ 1290139 h 1337291"/>
                  <a:gd name="connsiteX4" fmla="*/ 2132597 w 2187110"/>
                  <a:gd name="connsiteY4" fmla="*/ 986872 h 1337291"/>
                  <a:gd name="connsiteX5" fmla="*/ 1866874 w 2187110"/>
                  <a:gd name="connsiteY5" fmla="*/ 291303 h 1337291"/>
                  <a:gd name="connsiteX6" fmla="*/ 1405766 w 2187110"/>
                  <a:gd name="connsiteY6" fmla="*/ 2134 h 1337291"/>
                  <a:gd name="connsiteX7" fmla="*/ 601067 w 2187110"/>
                  <a:gd name="connsiteY7" fmla="*/ 2358 h 1337291"/>
                  <a:gd name="connsiteX8" fmla="*/ 401334 w 2187110"/>
                  <a:gd name="connsiteY8" fmla="*/ 162330 h 1337291"/>
                  <a:gd name="connsiteX0" fmla="*/ 414572 w 2200348"/>
                  <a:gd name="connsiteY0" fmla="*/ 162330 h 1353851"/>
                  <a:gd name="connsiteX1" fmla="*/ 17626 w 2200348"/>
                  <a:gd name="connsiteY1" fmla="*/ 1077195 h 1353851"/>
                  <a:gd name="connsiteX2" fmla="*/ 219379 w 2200348"/>
                  <a:gd name="connsiteY2" fmla="*/ 1337291 h 1353851"/>
                  <a:gd name="connsiteX3" fmla="*/ 1955798 w 2200348"/>
                  <a:gd name="connsiteY3" fmla="*/ 1290139 h 1353851"/>
                  <a:gd name="connsiteX4" fmla="*/ 2145835 w 2200348"/>
                  <a:gd name="connsiteY4" fmla="*/ 986872 h 1353851"/>
                  <a:gd name="connsiteX5" fmla="*/ 1880112 w 2200348"/>
                  <a:gd name="connsiteY5" fmla="*/ 291303 h 1353851"/>
                  <a:gd name="connsiteX6" fmla="*/ 1419004 w 2200348"/>
                  <a:gd name="connsiteY6" fmla="*/ 2134 h 1353851"/>
                  <a:gd name="connsiteX7" fmla="*/ 614305 w 2200348"/>
                  <a:gd name="connsiteY7" fmla="*/ 2358 h 1353851"/>
                  <a:gd name="connsiteX8" fmla="*/ 414572 w 2200348"/>
                  <a:gd name="connsiteY8" fmla="*/ 162330 h 1353851"/>
                  <a:gd name="connsiteX0" fmla="*/ 451177 w 2236953"/>
                  <a:gd name="connsiteY0" fmla="*/ 162727 h 1345604"/>
                  <a:gd name="connsiteX1" fmla="*/ 3195 w 2236953"/>
                  <a:gd name="connsiteY1" fmla="*/ 1194550 h 1345604"/>
                  <a:gd name="connsiteX2" fmla="*/ 255984 w 2236953"/>
                  <a:gd name="connsiteY2" fmla="*/ 1337688 h 1345604"/>
                  <a:gd name="connsiteX3" fmla="*/ 1992403 w 2236953"/>
                  <a:gd name="connsiteY3" fmla="*/ 1290536 h 1345604"/>
                  <a:gd name="connsiteX4" fmla="*/ 2182440 w 2236953"/>
                  <a:gd name="connsiteY4" fmla="*/ 987269 h 1345604"/>
                  <a:gd name="connsiteX5" fmla="*/ 1916717 w 2236953"/>
                  <a:gd name="connsiteY5" fmla="*/ 291700 h 1345604"/>
                  <a:gd name="connsiteX6" fmla="*/ 1455609 w 2236953"/>
                  <a:gd name="connsiteY6" fmla="*/ 2531 h 1345604"/>
                  <a:gd name="connsiteX7" fmla="*/ 650910 w 2236953"/>
                  <a:gd name="connsiteY7" fmla="*/ 2755 h 1345604"/>
                  <a:gd name="connsiteX8" fmla="*/ 451177 w 2236953"/>
                  <a:gd name="connsiteY8" fmla="*/ 162727 h 1345604"/>
                  <a:gd name="connsiteX0" fmla="*/ 486259 w 2272035"/>
                  <a:gd name="connsiteY0" fmla="*/ 166223 h 1341461"/>
                  <a:gd name="connsiteX1" fmla="*/ 0 w 2272035"/>
                  <a:gd name="connsiteY1" fmla="*/ 1302245 h 1341461"/>
                  <a:gd name="connsiteX2" fmla="*/ 291066 w 2272035"/>
                  <a:gd name="connsiteY2" fmla="*/ 1341184 h 1341461"/>
                  <a:gd name="connsiteX3" fmla="*/ 2027485 w 2272035"/>
                  <a:gd name="connsiteY3" fmla="*/ 1294032 h 1341461"/>
                  <a:gd name="connsiteX4" fmla="*/ 2217522 w 2272035"/>
                  <a:gd name="connsiteY4" fmla="*/ 990765 h 1341461"/>
                  <a:gd name="connsiteX5" fmla="*/ 1951799 w 2272035"/>
                  <a:gd name="connsiteY5" fmla="*/ 295196 h 1341461"/>
                  <a:gd name="connsiteX6" fmla="*/ 1490691 w 2272035"/>
                  <a:gd name="connsiteY6" fmla="*/ 6027 h 1341461"/>
                  <a:gd name="connsiteX7" fmla="*/ 685992 w 2272035"/>
                  <a:gd name="connsiteY7" fmla="*/ 6251 h 1341461"/>
                  <a:gd name="connsiteX8" fmla="*/ 486259 w 2272035"/>
                  <a:gd name="connsiteY8" fmla="*/ 166223 h 1341461"/>
                  <a:gd name="connsiteX0" fmla="*/ 415957 w 2201733"/>
                  <a:gd name="connsiteY0" fmla="*/ 162331 h 1353065"/>
                  <a:gd name="connsiteX1" fmla="*/ 16885 w 2201733"/>
                  <a:gd name="connsiteY1" fmla="*/ 1087828 h 1353065"/>
                  <a:gd name="connsiteX2" fmla="*/ 220764 w 2201733"/>
                  <a:gd name="connsiteY2" fmla="*/ 1337292 h 1353065"/>
                  <a:gd name="connsiteX3" fmla="*/ 1957183 w 2201733"/>
                  <a:gd name="connsiteY3" fmla="*/ 1290140 h 1353065"/>
                  <a:gd name="connsiteX4" fmla="*/ 2147220 w 2201733"/>
                  <a:gd name="connsiteY4" fmla="*/ 986873 h 1353065"/>
                  <a:gd name="connsiteX5" fmla="*/ 1881497 w 2201733"/>
                  <a:gd name="connsiteY5" fmla="*/ 291304 h 1353065"/>
                  <a:gd name="connsiteX6" fmla="*/ 1420389 w 2201733"/>
                  <a:gd name="connsiteY6" fmla="*/ 2135 h 1353065"/>
                  <a:gd name="connsiteX7" fmla="*/ 615690 w 2201733"/>
                  <a:gd name="connsiteY7" fmla="*/ 2359 h 1353065"/>
                  <a:gd name="connsiteX8" fmla="*/ 415957 w 2201733"/>
                  <a:gd name="connsiteY8" fmla="*/ 162331 h 1353065"/>
                  <a:gd name="connsiteX0" fmla="*/ 452870 w 2238646"/>
                  <a:gd name="connsiteY0" fmla="*/ 163547 h 1344386"/>
                  <a:gd name="connsiteX1" fmla="*/ 2762 w 2238646"/>
                  <a:gd name="connsiteY1" fmla="*/ 1223014 h 1344386"/>
                  <a:gd name="connsiteX2" fmla="*/ 257677 w 2238646"/>
                  <a:gd name="connsiteY2" fmla="*/ 1338508 h 1344386"/>
                  <a:gd name="connsiteX3" fmla="*/ 1994096 w 2238646"/>
                  <a:gd name="connsiteY3" fmla="*/ 1291356 h 1344386"/>
                  <a:gd name="connsiteX4" fmla="*/ 2184133 w 2238646"/>
                  <a:gd name="connsiteY4" fmla="*/ 988089 h 1344386"/>
                  <a:gd name="connsiteX5" fmla="*/ 1918410 w 2238646"/>
                  <a:gd name="connsiteY5" fmla="*/ 292520 h 1344386"/>
                  <a:gd name="connsiteX6" fmla="*/ 1457302 w 2238646"/>
                  <a:gd name="connsiteY6" fmla="*/ 3351 h 1344386"/>
                  <a:gd name="connsiteX7" fmla="*/ 652603 w 2238646"/>
                  <a:gd name="connsiteY7" fmla="*/ 3575 h 1344386"/>
                  <a:gd name="connsiteX8" fmla="*/ 452870 w 2238646"/>
                  <a:gd name="connsiteY8" fmla="*/ 163547 h 1344386"/>
                  <a:gd name="connsiteX0" fmla="*/ 415957 w 2201733"/>
                  <a:gd name="connsiteY0" fmla="*/ 162331 h 1356841"/>
                  <a:gd name="connsiteX1" fmla="*/ 16885 w 2201733"/>
                  <a:gd name="connsiteY1" fmla="*/ 1036792 h 1356841"/>
                  <a:gd name="connsiteX2" fmla="*/ 220764 w 2201733"/>
                  <a:gd name="connsiteY2" fmla="*/ 1337292 h 1356841"/>
                  <a:gd name="connsiteX3" fmla="*/ 1957183 w 2201733"/>
                  <a:gd name="connsiteY3" fmla="*/ 1290140 h 1356841"/>
                  <a:gd name="connsiteX4" fmla="*/ 2147220 w 2201733"/>
                  <a:gd name="connsiteY4" fmla="*/ 986873 h 1356841"/>
                  <a:gd name="connsiteX5" fmla="*/ 1881497 w 2201733"/>
                  <a:gd name="connsiteY5" fmla="*/ 291304 h 1356841"/>
                  <a:gd name="connsiteX6" fmla="*/ 1420389 w 2201733"/>
                  <a:gd name="connsiteY6" fmla="*/ 2135 h 1356841"/>
                  <a:gd name="connsiteX7" fmla="*/ 615690 w 2201733"/>
                  <a:gd name="connsiteY7" fmla="*/ 2359 h 1356841"/>
                  <a:gd name="connsiteX8" fmla="*/ 415957 w 2201733"/>
                  <a:gd name="connsiteY8" fmla="*/ 162331 h 1356841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8815 w 2210171"/>
                  <a:gd name="connsiteY0" fmla="*/ 162331 h 1371171"/>
                  <a:gd name="connsiteX1" fmla="*/ 19743 w 2210171"/>
                  <a:gd name="connsiteY1" fmla="*/ 1075069 h 1371171"/>
                  <a:gd name="connsiteX2" fmla="*/ 223622 w 2210171"/>
                  <a:gd name="connsiteY2" fmla="*/ 1337292 h 1371171"/>
                  <a:gd name="connsiteX3" fmla="*/ 2013025 w 2210171"/>
                  <a:gd name="connsiteY3" fmla="*/ 1329451 h 1371171"/>
                  <a:gd name="connsiteX4" fmla="*/ 2150078 w 2210171"/>
                  <a:gd name="connsiteY4" fmla="*/ 986873 h 1371171"/>
                  <a:gd name="connsiteX5" fmla="*/ 1884355 w 2210171"/>
                  <a:gd name="connsiteY5" fmla="*/ 291304 h 1371171"/>
                  <a:gd name="connsiteX6" fmla="*/ 1423247 w 2210171"/>
                  <a:gd name="connsiteY6" fmla="*/ 2135 h 1371171"/>
                  <a:gd name="connsiteX7" fmla="*/ 618548 w 2210171"/>
                  <a:gd name="connsiteY7" fmla="*/ 2359 h 1371171"/>
                  <a:gd name="connsiteX8" fmla="*/ 418815 w 2210171"/>
                  <a:gd name="connsiteY8" fmla="*/ 162331 h 1371171"/>
                  <a:gd name="connsiteX0" fmla="*/ 421564 w 2243923"/>
                  <a:gd name="connsiteY0" fmla="*/ 162331 h 1375167"/>
                  <a:gd name="connsiteX1" fmla="*/ 22492 w 2243923"/>
                  <a:gd name="connsiteY1" fmla="*/ 1075069 h 1375167"/>
                  <a:gd name="connsiteX2" fmla="*/ 226371 w 2243923"/>
                  <a:gd name="connsiteY2" fmla="*/ 1337292 h 1375167"/>
                  <a:gd name="connsiteX3" fmla="*/ 2065340 w 2243923"/>
                  <a:gd name="connsiteY3" fmla="*/ 1336288 h 1375167"/>
                  <a:gd name="connsiteX4" fmla="*/ 2152827 w 2243923"/>
                  <a:gd name="connsiteY4" fmla="*/ 986873 h 1375167"/>
                  <a:gd name="connsiteX5" fmla="*/ 1887104 w 2243923"/>
                  <a:gd name="connsiteY5" fmla="*/ 291304 h 1375167"/>
                  <a:gd name="connsiteX6" fmla="*/ 1425996 w 2243923"/>
                  <a:gd name="connsiteY6" fmla="*/ 2135 h 1375167"/>
                  <a:gd name="connsiteX7" fmla="*/ 621297 w 2243923"/>
                  <a:gd name="connsiteY7" fmla="*/ 2359 h 1375167"/>
                  <a:gd name="connsiteX8" fmla="*/ 421564 w 2243923"/>
                  <a:gd name="connsiteY8" fmla="*/ 162331 h 1375167"/>
                  <a:gd name="connsiteX0" fmla="*/ 421564 w 2241053"/>
                  <a:gd name="connsiteY0" fmla="*/ 162331 h 1357617"/>
                  <a:gd name="connsiteX1" fmla="*/ 22492 w 2241053"/>
                  <a:gd name="connsiteY1" fmla="*/ 1075069 h 1357617"/>
                  <a:gd name="connsiteX2" fmla="*/ 226371 w 2241053"/>
                  <a:gd name="connsiteY2" fmla="*/ 1337292 h 1357617"/>
                  <a:gd name="connsiteX3" fmla="*/ 2065340 w 2241053"/>
                  <a:gd name="connsiteY3" fmla="*/ 1336288 h 1357617"/>
                  <a:gd name="connsiteX4" fmla="*/ 2152827 w 2241053"/>
                  <a:gd name="connsiteY4" fmla="*/ 986873 h 1357617"/>
                  <a:gd name="connsiteX5" fmla="*/ 1887104 w 2241053"/>
                  <a:gd name="connsiteY5" fmla="*/ 291304 h 1357617"/>
                  <a:gd name="connsiteX6" fmla="*/ 1425996 w 2241053"/>
                  <a:gd name="connsiteY6" fmla="*/ 2135 h 1357617"/>
                  <a:gd name="connsiteX7" fmla="*/ 621297 w 2241053"/>
                  <a:gd name="connsiteY7" fmla="*/ 2359 h 1357617"/>
                  <a:gd name="connsiteX8" fmla="*/ 421564 w 2241053"/>
                  <a:gd name="connsiteY8" fmla="*/ 162331 h 1357617"/>
                  <a:gd name="connsiteX0" fmla="*/ 419285 w 2238774"/>
                  <a:gd name="connsiteY0" fmla="*/ 162331 h 1344021"/>
                  <a:gd name="connsiteX1" fmla="*/ 20213 w 2238774"/>
                  <a:gd name="connsiteY1" fmla="*/ 1075069 h 1344021"/>
                  <a:gd name="connsiteX2" fmla="*/ 224092 w 2238774"/>
                  <a:gd name="connsiteY2" fmla="*/ 1337292 h 1344021"/>
                  <a:gd name="connsiteX3" fmla="*/ 2063061 w 2238774"/>
                  <a:gd name="connsiteY3" fmla="*/ 1336288 h 1344021"/>
                  <a:gd name="connsiteX4" fmla="*/ 2150548 w 2238774"/>
                  <a:gd name="connsiteY4" fmla="*/ 986873 h 1344021"/>
                  <a:gd name="connsiteX5" fmla="*/ 1884825 w 2238774"/>
                  <a:gd name="connsiteY5" fmla="*/ 291304 h 1344021"/>
                  <a:gd name="connsiteX6" fmla="*/ 1423717 w 2238774"/>
                  <a:gd name="connsiteY6" fmla="*/ 2135 h 1344021"/>
                  <a:gd name="connsiteX7" fmla="*/ 619018 w 2238774"/>
                  <a:gd name="connsiteY7" fmla="*/ 2359 h 1344021"/>
                  <a:gd name="connsiteX8" fmla="*/ 419285 w 2238774"/>
                  <a:gd name="connsiteY8" fmla="*/ 162331 h 1344021"/>
                  <a:gd name="connsiteX0" fmla="*/ 405897 w 2225386"/>
                  <a:gd name="connsiteY0" fmla="*/ 162331 h 1342541"/>
                  <a:gd name="connsiteX1" fmla="*/ 6825 w 2225386"/>
                  <a:gd name="connsiteY1" fmla="*/ 1075069 h 1342541"/>
                  <a:gd name="connsiteX2" fmla="*/ 210704 w 2225386"/>
                  <a:gd name="connsiteY2" fmla="*/ 1337292 h 1342541"/>
                  <a:gd name="connsiteX3" fmla="*/ 2049673 w 2225386"/>
                  <a:gd name="connsiteY3" fmla="*/ 1336288 h 1342541"/>
                  <a:gd name="connsiteX4" fmla="*/ 2137160 w 2225386"/>
                  <a:gd name="connsiteY4" fmla="*/ 986873 h 1342541"/>
                  <a:gd name="connsiteX5" fmla="*/ 1871437 w 2225386"/>
                  <a:gd name="connsiteY5" fmla="*/ 291304 h 1342541"/>
                  <a:gd name="connsiteX6" fmla="*/ 1410329 w 2225386"/>
                  <a:gd name="connsiteY6" fmla="*/ 2135 h 1342541"/>
                  <a:gd name="connsiteX7" fmla="*/ 605630 w 2225386"/>
                  <a:gd name="connsiteY7" fmla="*/ 2359 h 1342541"/>
                  <a:gd name="connsiteX8" fmla="*/ 405897 w 2225386"/>
                  <a:gd name="connsiteY8" fmla="*/ 162331 h 1342541"/>
                  <a:gd name="connsiteX0" fmla="*/ 405897 w 2225386"/>
                  <a:gd name="connsiteY0" fmla="*/ 162331 h 1341812"/>
                  <a:gd name="connsiteX1" fmla="*/ 6825 w 2225386"/>
                  <a:gd name="connsiteY1" fmla="*/ 1075069 h 1341812"/>
                  <a:gd name="connsiteX2" fmla="*/ 210704 w 2225386"/>
                  <a:gd name="connsiteY2" fmla="*/ 1337292 h 1341812"/>
                  <a:gd name="connsiteX3" fmla="*/ 2049673 w 2225386"/>
                  <a:gd name="connsiteY3" fmla="*/ 1336288 h 1341812"/>
                  <a:gd name="connsiteX4" fmla="*/ 2137160 w 2225386"/>
                  <a:gd name="connsiteY4" fmla="*/ 986873 h 1341812"/>
                  <a:gd name="connsiteX5" fmla="*/ 1871437 w 2225386"/>
                  <a:gd name="connsiteY5" fmla="*/ 291304 h 1341812"/>
                  <a:gd name="connsiteX6" fmla="*/ 1410329 w 2225386"/>
                  <a:gd name="connsiteY6" fmla="*/ 2135 h 1341812"/>
                  <a:gd name="connsiteX7" fmla="*/ 605630 w 2225386"/>
                  <a:gd name="connsiteY7" fmla="*/ 2359 h 1341812"/>
                  <a:gd name="connsiteX8" fmla="*/ 405897 w 2225386"/>
                  <a:gd name="connsiteY8" fmla="*/ 162331 h 1341812"/>
                  <a:gd name="connsiteX0" fmla="*/ 405897 w 2225386"/>
                  <a:gd name="connsiteY0" fmla="*/ 162331 h 1339920"/>
                  <a:gd name="connsiteX1" fmla="*/ 6825 w 2225386"/>
                  <a:gd name="connsiteY1" fmla="*/ 1075069 h 1339920"/>
                  <a:gd name="connsiteX2" fmla="*/ 210704 w 2225386"/>
                  <a:gd name="connsiteY2" fmla="*/ 1337292 h 1339920"/>
                  <a:gd name="connsiteX3" fmla="*/ 2049673 w 2225386"/>
                  <a:gd name="connsiteY3" fmla="*/ 1336288 h 1339920"/>
                  <a:gd name="connsiteX4" fmla="*/ 2137160 w 2225386"/>
                  <a:gd name="connsiteY4" fmla="*/ 986873 h 1339920"/>
                  <a:gd name="connsiteX5" fmla="*/ 1871437 w 2225386"/>
                  <a:gd name="connsiteY5" fmla="*/ 291304 h 1339920"/>
                  <a:gd name="connsiteX6" fmla="*/ 1410329 w 2225386"/>
                  <a:gd name="connsiteY6" fmla="*/ 2135 h 1339920"/>
                  <a:gd name="connsiteX7" fmla="*/ 605630 w 2225386"/>
                  <a:gd name="connsiteY7" fmla="*/ 2359 h 1339920"/>
                  <a:gd name="connsiteX8" fmla="*/ 405897 w 2225386"/>
                  <a:gd name="connsiteY8" fmla="*/ 162331 h 1339920"/>
                  <a:gd name="connsiteX0" fmla="*/ 405897 w 2234837"/>
                  <a:gd name="connsiteY0" fmla="*/ 162331 h 1339920"/>
                  <a:gd name="connsiteX1" fmla="*/ 6825 w 2234837"/>
                  <a:gd name="connsiteY1" fmla="*/ 1075069 h 1339920"/>
                  <a:gd name="connsiteX2" fmla="*/ 210704 w 2234837"/>
                  <a:gd name="connsiteY2" fmla="*/ 1337292 h 1339920"/>
                  <a:gd name="connsiteX3" fmla="*/ 2049673 w 2234837"/>
                  <a:gd name="connsiteY3" fmla="*/ 1336288 h 1339920"/>
                  <a:gd name="connsiteX4" fmla="*/ 2137160 w 2234837"/>
                  <a:gd name="connsiteY4" fmla="*/ 986873 h 1339920"/>
                  <a:gd name="connsiteX5" fmla="*/ 1871437 w 2234837"/>
                  <a:gd name="connsiteY5" fmla="*/ 291304 h 1339920"/>
                  <a:gd name="connsiteX6" fmla="*/ 1410329 w 2234837"/>
                  <a:gd name="connsiteY6" fmla="*/ 2135 h 1339920"/>
                  <a:gd name="connsiteX7" fmla="*/ 605630 w 2234837"/>
                  <a:gd name="connsiteY7" fmla="*/ 2359 h 1339920"/>
                  <a:gd name="connsiteX8" fmla="*/ 405897 w 2234837"/>
                  <a:gd name="connsiteY8" fmla="*/ 162331 h 1339920"/>
                  <a:gd name="connsiteX0" fmla="*/ 405897 w 2238295"/>
                  <a:gd name="connsiteY0" fmla="*/ 162331 h 1339920"/>
                  <a:gd name="connsiteX1" fmla="*/ 6825 w 2238295"/>
                  <a:gd name="connsiteY1" fmla="*/ 1075069 h 1339920"/>
                  <a:gd name="connsiteX2" fmla="*/ 210704 w 2238295"/>
                  <a:gd name="connsiteY2" fmla="*/ 1337292 h 1339920"/>
                  <a:gd name="connsiteX3" fmla="*/ 2049673 w 2238295"/>
                  <a:gd name="connsiteY3" fmla="*/ 1336288 h 1339920"/>
                  <a:gd name="connsiteX4" fmla="*/ 2137160 w 2238295"/>
                  <a:gd name="connsiteY4" fmla="*/ 986873 h 1339920"/>
                  <a:gd name="connsiteX5" fmla="*/ 1871437 w 2238295"/>
                  <a:gd name="connsiteY5" fmla="*/ 291304 h 1339920"/>
                  <a:gd name="connsiteX6" fmla="*/ 1410329 w 2238295"/>
                  <a:gd name="connsiteY6" fmla="*/ 2135 h 1339920"/>
                  <a:gd name="connsiteX7" fmla="*/ 605630 w 2238295"/>
                  <a:gd name="connsiteY7" fmla="*/ 2359 h 1339920"/>
                  <a:gd name="connsiteX8" fmla="*/ 405897 w 2238295"/>
                  <a:gd name="connsiteY8" fmla="*/ 162331 h 1339920"/>
                  <a:gd name="connsiteX0" fmla="*/ 405897 w 2235983"/>
                  <a:gd name="connsiteY0" fmla="*/ 162331 h 1339920"/>
                  <a:gd name="connsiteX1" fmla="*/ 6825 w 2235983"/>
                  <a:gd name="connsiteY1" fmla="*/ 1075069 h 1339920"/>
                  <a:gd name="connsiteX2" fmla="*/ 210704 w 2235983"/>
                  <a:gd name="connsiteY2" fmla="*/ 1337292 h 1339920"/>
                  <a:gd name="connsiteX3" fmla="*/ 2049673 w 2235983"/>
                  <a:gd name="connsiteY3" fmla="*/ 1336288 h 1339920"/>
                  <a:gd name="connsiteX4" fmla="*/ 2137160 w 2235983"/>
                  <a:gd name="connsiteY4" fmla="*/ 986873 h 1339920"/>
                  <a:gd name="connsiteX5" fmla="*/ 1871437 w 2235983"/>
                  <a:gd name="connsiteY5" fmla="*/ 291304 h 1339920"/>
                  <a:gd name="connsiteX6" fmla="*/ 1410329 w 2235983"/>
                  <a:gd name="connsiteY6" fmla="*/ 2135 h 1339920"/>
                  <a:gd name="connsiteX7" fmla="*/ 605630 w 2235983"/>
                  <a:gd name="connsiteY7" fmla="*/ 2359 h 1339920"/>
                  <a:gd name="connsiteX8" fmla="*/ 405897 w 2235983"/>
                  <a:gd name="connsiteY8" fmla="*/ 162331 h 1339920"/>
                  <a:gd name="connsiteX0" fmla="*/ 405897 w 2235409"/>
                  <a:gd name="connsiteY0" fmla="*/ 162331 h 1339920"/>
                  <a:gd name="connsiteX1" fmla="*/ 6825 w 2235409"/>
                  <a:gd name="connsiteY1" fmla="*/ 1075069 h 1339920"/>
                  <a:gd name="connsiteX2" fmla="*/ 210704 w 2235409"/>
                  <a:gd name="connsiteY2" fmla="*/ 1337292 h 1339920"/>
                  <a:gd name="connsiteX3" fmla="*/ 2049673 w 2235409"/>
                  <a:gd name="connsiteY3" fmla="*/ 1336288 h 1339920"/>
                  <a:gd name="connsiteX4" fmla="*/ 2137160 w 2235409"/>
                  <a:gd name="connsiteY4" fmla="*/ 986873 h 1339920"/>
                  <a:gd name="connsiteX5" fmla="*/ 1871437 w 2235409"/>
                  <a:gd name="connsiteY5" fmla="*/ 291304 h 1339920"/>
                  <a:gd name="connsiteX6" fmla="*/ 1410329 w 2235409"/>
                  <a:gd name="connsiteY6" fmla="*/ 2135 h 1339920"/>
                  <a:gd name="connsiteX7" fmla="*/ 605630 w 2235409"/>
                  <a:gd name="connsiteY7" fmla="*/ 2359 h 1339920"/>
                  <a:gd name="connsiteX8" fmla="*/ 405897 w 2235409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11178 w 2237848"/>
                  <a:gd name="connsiteY0" fmla="*/ 162331 h 1357872"/>
                  <a:gd name="connsiteX1" fmla="*/ 29197 w 2237848"/>
                  <a:gd name="connsiteY1" fmla="*/ 1046013 h 1357872"/>
                  <a:gd name="connsiteX2" fmla="*/ 215985 w 2237848"/>
                  <a:gd name="connsiteY2" fmla="*/ 1337292 h 1357872"/>
                  <a:gd name="connsiteX3" fmla="*/ 2054954 w 2237848"/>
                  <a:gd name="connsiteY3" fmla="*/ 1336288 h 1357872"/>
                  <a:gd name="connsiteX4" fmla="*/ 2142441 w 2237848"/>
                  <a:gd name="connsiteY4" fmla="*/ 986873 h 1357872"/>
                  <a:gd name="connsiteX5" fmla="*/ 1876718 w 2237848"/>
                  <a:gd name="connsiteY5" fmla="*/ 291304 h 1357872"/>
                  <a:gd name="connsiteX6" fmla="*/ 1415610 w 2237848"/>
                  <a:gd name="connsiteY6" fmla="*/ 2135 h 1357872"/>
                  <a:gd name="connsiteX7" fmla="*/ 610911 w 2237848"/>
                  <a:gd name="connsiteY7" fmla="*/ 2359 h 1357872"/>
                  <a:gd name="connsiteX8" fmla="*/ 411178 w 2237848"/>
                  <a:gd name="connsiteY8" fmla="*/ 162331 h 1357872"/>
                  <a:gd name="connsiteX0" fmla="*/ 400745 w 2227415"/>
                  <a:gd name="connsiteY0" fmla="*/ 162331 h 1357872"/>
                  <a:gd name="connsiteX1" fmla="*/ 18764 w 2227415"/>
                  <a:gd name="connsiteY1" fmla="*/ 1046013 h 1357872"/>
                  <a:gd name="connsiteX2" fmla="*/ 205552 w 2227415"/>
                  <a:gd name="connsiteY2" fmla="*/ 1337292 h 1357872"/>
                  <a:gd name="connsiteX3" fmla="*/ 2044521 w 2227415"/>
                  <a:gd name="connsiteY3" fmla="*/ 1336288 h 1357872"/>
                  <a:gd name="connsiteX4" fmla="*/ 2132008 w 2227415"/>
                  <a:gd name="connsiteY4" fmla="*/ 986873 h 1357872"/>
                  <a:gd name="connsiteX5" fmla="*/ 1866285 w 2227415"/>
                  <a:gd name="connsiteY5" fmla="*/ 291304 h 1357872"/>
                  <a:gd name="connsiteX6" fmla="*/ 1405177 w 2227415"/>
                  <a:gd name="connsiteY6" fmla="*/ 2135 h 1357872"/>
                  <a:gd name="connsiteX7" fmla="*/ 600478 w 2227415"/>
                  <a:gd name="connsiteY7" fmla="*/ 2359 h 1357872"/>
                  <a:gd name="connsiteX8" fmla="*/ 400745 w 2227415"/>
                  <a:gd name="connsiteY8" fmla="*/ 162331 h 1357872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396081 w 2222751"/>
                  <a:gd name="connsiteY0" fmla="*/ 162331 h 1351040"/>
                  <a:gd name="connsiteX1" fmla="*/ 22567 w 2222751"/>
                  <a:gd name="connsiteY1" fmla="*/ 1138443 h 1351040"/>
                  <a:gd name="connsiteX2" fmla="*/ 200888 w 2222751"/>
                  <a:gd name="connsiteY2" fmla="*/ 1337292 h 1351040"/>
                  <a:gd name="connsiteX3" fmla="*/ 2039857 w 2222751"/>
                  <a:gd name="connsiteY3" fmla="*/ 1336288 h 1351040"/>
                  <a:gd name="connsiteX4" fmla="*/ 2127344 w 2222751"/>
                  <a:gd name="connsiteY4" fmla="*/ 986873 h 1351040"/>
                  <a:gd name="connsiteX5" fmla="*/ 1861621 w 2222751"/>
                  <a:gd name="connsiteY5" fmla="*/ 291304 h 1351040"/>
                  <a:gd name="connsiteX6" fmla="*/ 1400513 w 2222751"/>
                  <a:gd name="connsiteY6" fmla="*/ 2135 h 1351040"/>
                  <a:gd name="connsiteX7" fmla="*/ 595814 w 2222751"/>
                  <a:gd name="connsiteY7" fmla="*/ 2359 h 1351040"/>
                  <a:gd name="connsiteX8" fmla="*/ 396081 w 2222751"/>
                  <a:gd name="connsiteY8" fmla="*/ 162331 h 1351040"/>
                  <a:gd name="connsiteX0" fmla="*/ 392191 w 2218861"/>
                  <a:gd name="connsiteY0" fmla="*/ 162331 h 1355981"/>
                  <a:gd name="connsiteX1" fmla="*/ 25946 w 2218861"/>
                  <a:gd name="connsiteY1" fmla="*/ 1071571 h 1355981"/>
                  <a:gd name="connsiteX2" fmla="*/ 196998 w 2218861"/>
                  <a:gd name="connsiteY2" fmla="*/ 1337292 h 1355981"/>
                  <a:gd name="connsiteX3" fmla="*/ 2035967 w 2218861"/>
                  <a:gd name="connsiteY3" fmla="*/ 1336288 h 1355981"/>
                  <a:gd name="connsiteX4" fmla="*/ 2123454 w 2218861"/>
                  <a:gd name="connsiteY4" fmla="*/ 986873 h 1355981"/>
                  <a:gd name="connsiteX5" fmla="*/ 1857731 w 2218861"/>
                  <a:gd name="connsiteY5" fmla="*/ 291304 h 1355981"/>
                  <a:gd name="connsiteX6" fmla="*/ 1396623 w 2218861"/>
                  <a:gd name="connsiteY6" fmla="*/ 2135 h 1355981"/>
                  <a:gd name="connsiteX7" fmla="*/ 591924 w 2218861"/>
                  <a:gd name="connsiteY7" fmla="*/ 2359 h 1355981"/>
                  <a:gd name="connsiteX8" fmla="*/ 392191 w 2218861"/>
                  <a:gd name="connsiteY8" fmla="*/ 162331 h 1355981"/>
                  <a:gd name="connsiteX0" fmla="*/ 430669 w 2257339"/>
                  <a:gd name="connsiteY0" fmla="*/ 162331 h 1355981"/>
                  <a:gd name="connsiteX1" fmla="*/ 64424 w 2257339"/>
                  <a:gd name="connsiteY1" fmla="*/ 1071571 h 1355981"/>
                  <a:gd name="connsiteX2" fmla="*/ 235476 w 2257339"/>
                  <a:gd name="connsiteY2" fmla="*/ 1337292 h 1355981"/>
                  <a:gd name="connsiteX3" fmla="*/ 2074445 w 2257339"/>
                  <a:gd name="connsiteY3" fmla="*/ 1336288 h 1355981"/>
                  <a:gd name="connsiteX4" fmla="*/ 2161932 w 2257339"/>
                  <a:gd name="connsiteY4" fmla="*/ 986873 h 1355981"/>
                  <a:gd name="connsiteX5" fmla="*/ 1896209 w 2257339"/>
                  <a:gd name="connsiteY5" fmla="*/ 291304 h 1355981"/>
                  <a:gd name="connsiteX6" fmla="*/ 1435101 w 2257339"/>
                  <a:gd name="connsiteY6" fmla="*/ 2135 h 1355981"/>
                  <a:gd name="connsiteX7" fmla="*/ 630402 w 2257339"/>
                  <a:gd name="connsiteY7" fmla="*/ 2359 h 1355981"/>
                  <a:gd name="connsiteX8" fmla="*/ 430669 w 2257339"/>
                  <a:gd name="connsiteY8" fmla="*/ 162331 h 1355981"/>
                  <a:gd name="connsiteX0" fmla="*/ 409065 w 2235735"/>
                  <a:gd name="connsiteY0" fmla="*/ 162331 h 1363832"/>
                  <a:gd name="connsiteX1" fmla="*/ 79164 w 2235735"/>
                  <a:gd name="connsiteY1" fmla="*/ 965449 h 1363832"/>
                  <a:gd name="connsiteX2" fmla="*/ 213872 w 2235735"/>
                  <a:gd name="connsiteY2" fmla="*/ 1337292 h 1363832"/>
                  <a:gd name="connsiteX3" fmla="*/ 2052841 w 2235735"/>
                  <a:gd name="connsiteY3" fmla="*/ 1336288 h 1363832"/>
                  <a:gd name="connsiteX4" fmla="*/ 2140328 w 2235735"/>
                  <a:gd name="connsiteY4" fmla="*/ 986873 h 1363832"/>
                  <a:gd name="connsiteX5" fmla="*/ 1874605 w 2235735"/>
                  <a:gd name="connsiteY5" fmla="*/ 291304 h 1363832"/>
                  <a:gd name="connsiteX6" fmla="*/ 1413497 w 2235735"/>
                  <a:gd name="connsiteY6" fmla="*/ 2135 h 1363832"/>
                  <a:gd name="connsiteX7" fmla="*/ 608798 w 2235735"/>
                  <a:gd name="connsiteY7" fmla="*/ 2359 h 1363832"/>
                  <a:gd name="connsiteX8" fmla="*/ 409065 w 2235735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7104 w 2233774"/>
                  <a:gd name="connsiteY0" fmla="*/ 162331 h 1337293"/>
                  <a:gd name="connsiteX1" fmla="*/ 77203 w 2233774"/>
                  <a:gd name="connsiteY1" fmla="*/ 965449 h 1337293"/>
                  <a:gd name="connsiteX2" fmla="*/ 211911 w 2233774"/>
                  <a:gd name="connsiteY2" fmla="*/ 1337292 h 1337293"/>
                  <a:gd name="connsiteX3" fmla="*/ 2050880 w 2233774"/>
                  <a:gd name="connsiteY3" fmla="*/ 1336288 h 1337293"/>
                  <a:gd name="connsiteX4" fmla="*/ 2138367 w 2233774"/>
                  <a:gd name="connsiteY4" fmla="*/ 986873 h 1337293"/>
                  <a:gd name="connsiteX5" fmla="*/ 1872644 w 2233774"/>
                  <a:gd name="connsiteY5" fmla="*/ 291304 h 1337293"/>
                  <a:gd name="connsiteX6" fmla="*/ 1411536 w 2233774"/>
                  <a:gd name="connsiteY6" fmla="*/ 2135 h 1337293"/>
                  <a:gd name="connsiteX7" fmla="*/ 606837 w 2233774"/>
                  <a:gd name="connsiteY7" fmla="*/ 2359 h 1337293"/>
                  <a:gd name="connsiteX8" fmla="*/ 407104 w 2233774"/>
                  <a:gd name="connsiteY8" fmla="*/ 162331 h 1337293"/>
                  <a:gd name="connsiteX0" fmla="*/ 407104 w 2233295"/>
                  <a:gd name="connsiteY0" fmla="*/ 162331 h 1337293"/>
                  <a:gd name="connsiteX1" fmla="*/ 77203 w 2233295"/>
                  <a:gd name="connsiteY1" fmla="*/ 965449 h 1337293"/>
                  <a:gd name="connsiteX2" fmla="*/ 211911 w 2233295"/>
                  <a:gd name="connsiteY2" fmla="*/ 1337292 h 1337293"/>
                  <a:gd name="connsiteX3" fmla="*/ 2050880 w 2233295"/>
                  <a:gd name="connsiteY3" fmla="*/ 1336288 h 1337293"/>
                  <a:gd name="connsiteX4" fmla="*/ 2138367 w 2233295"/>
                  <a:gd name="connsiteY4" fmla="*/ 986873 h 1337293"/>
                  <a:gd name="connsiteX5" fmla="*/ 1872644 w 2233295"/>
                  <a:gd name="connsiteY5" fmla="*/ 291304 h 1337293"/>
                  <a:gd name="connsiteX6" fmla="*/ 1411536 w 2233295"/>
                  <a:gd name="connsiteY6" fmla="*/ 2135 h 1337293"/>
                  <a:gd name="connsiteX7" fmla="*/ 606837 w 2233295"/>
                  <a:gd name="connsiteY7" fmla="*/ 2359 h 1337293"/>
                  <a:gd name="connsiteX8" fmla="*/ 407104 w 2233295"/>
                  <a:gd name="connsiteY8" fmla="*/ 162331 h 1337293"/>
                  <a:gd name="connsiteX0" fmla="*/ 407104 w 2226606"/>
                  <a:gd name="connsiteY0" fmla="*/ 162331 h 1365877"/>
                  <a:gd name="connsiteX1" fmla="*/ 77203 w 2226606"/>
                  <a:gd name="connsiteY1" fmla="*/ 965449 h 1365877"/>
                  <a:gd name="connsiteX2" fmla="*/ 211911 w 2226606"/>
                  <a:gd name="connsiteY2" fmla="*/ 1337292 h 1365877"/>
                  <a:gd name="connsiteX3" fmla="*/ 2050880 w 2226606"/>
                  <a:gd name="connsiteY3" fmla="*/ 1336288 h 1365877"/>
                  <a:gd name="connsiteX4" fmla="*/ 2118015 w 2226606"/>
                  <a:gd name="connsiteY4" fmla="*/ 940354 h 1365877"/>
                  <a:gd name="connsiteX5" fmla="*/ 1872644 w 2226606"/>
                  <a:gd name="connsiteY5" fmla="*/ 291304 h 1365877"/>
                  <a:gd name="connsiteX6" fmla="*/ 1411536 w 2226606"/>
                  <a:gd name="connsiteY6" fmla="*/ 2135 h 1365877"/>
                  <a:gd name="connsiteX7" fmla="*/ 606837 w 2226606"/>
                  <a:gd name="connsiteY7" fmla="*/ 2359 h 1365877"/>
                  <a:gd name="connsiteX8" fmla="*/ 407104 w 2226606"/>
                  <a:gd name="connsiteY8" fmla="*/ 162331 h 1365877"/>
                  <a:gd name="connsiteX0" fmla="*/ 407104 w 2229771"/>
                  <a:gd name="connsiteY0" fmla="*/ 162331 h 1365877"/>
                  <a:gd name="connsiteX1" fmla="*/ 77203 w 2229771"/>
                  <a:gd name="connsiteY1" fmla="*/ 965449 h 1365877"/>
                  <a:gd name="connsiteX2" fmla="*/ 211911 w 2229771"/>
                  <a:gd name="connsiteY2" fmla="*/ 1337292 h 1365877"/>
                  <a:gd name="connsiteX3" fmla="*/ 2050880 w 2229771"/>
                  <a:gd name="connsiteY3" fmla="*/ 1336288 h 1365877"/>
                  <a:gd name="connsiteX4" fmla="*/ 2118015 w 2229771"/>
                  <a:gd name="connsiteY4" fmla="*/ 940354 h 1365877"/>
                  <a:gd name="connsiteX5" fmla="*/ 1872644 w 2229771"/>
                  <a:gd name="connsiteY5" fmla="*/ 291304 h 1365877"/>
                  <a:gd name="connsiteX6" fmla="*/ 1411536 w 2229771"/>
                  <a:gd name="connsiteY6" fmla="*/ 2135 h 1365877"/>
                  <a:gd name="connsiteX7" fmla="*/ 606837 w 2229771"/>
                  <a:gd name="connsiteY7" fmla="*/ 2359 h 1365877"/>
                  <a:gd name="connsiteX8" fmla="*/ 407104 w 2229771"/>
                  <a:gd name="connsiteY8" fmla="*/ 162331 h 1365877"/>
                  <a:gd name="connsiteX0" fmla="*/ 407104 w 2223680"/>
                  <a:gd name="connsiteY0" fmla="*/ 162331 h 1337293"/>
                  <a:gd name="connsiteX1" fmla="*/ 77203 w 2223680"/>
                  <a:gd name="connsiteY1" fmla="*/ 965449 h 1337293"/>
                  <a:gd name="connsiteX2" fmla="*/ 211911 w 2223680"/>
                  <a:gd name="connsiteY2" fmla="*/ 1337292 h 1337293"/>
                  <a:gd name="connsiteX3" fmla="*/ 2050880 w 2223680"/>
                  <a:gd name="connsiteY3" fmla="*/ 1336288 h 1337293"/>
                  <a:gd name="connsiteX4" fmla="*/ 2118015 w 2223680"/>
                  <a:gd name="connsiteY4" fmla="*/ 940354 h 1337293"/>
                  <a:gd name="connsiteX5" fmla="*/ 1872644 w 2223680"/>
                  <a:gd name="connsiteY5" fmla="*/ 291304 h 1337293"/>
                  <a:gd name="connsiteX6" fmla="*/ 1411536 w 2223680"/>
                  <a:gd name="connsiteY6" fmla="*/ 2135 h 1337293"/>
                  <a:gd name="connsiteX7" fmla="*/ 606837 w 2223680"/>
                  <a:gd name="connsiteY7" fmla="*/ 2359 h 1337293"/>
                  <a:gd name="connsiteX8" fmla="*/ 407104 w 2223680"/>
                  <a:gd name="connsiteY8" fmla="*/ 162331 h 133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3680" h="1337293">
                    <a:moveTo>
                      <a:pt x="407104" y="162331"/>
                    </a:moveTo>
                    <a:cubicBezTo>
                      <a:pt x="343209" y="334012"/>
                      <a:pt x="116105" y="865861"/>
                      <a:pt x="77203" y="965449"/>
                    </a:cubicBezTo>
                    <a:cubicBezTo>
                      <a:pt x="25112" y="1098800"/>
                      <a:pt x="-121396" y="1337996"/>
                      <a:pt x="211911" y="1337292"/>
                    </a:cubicBezTo>
                    <a:lnTo>
                      <a:pt x="2050880" y="1336288"/>
                    </a:lnTo>
                    <a:cubicBezTo>
                      <a:pt x="2354026" y="1344272"/>
                      <a:pt x="2178662" y="1081278"/>
                      <a:pt x="2118015" y="940354"/>
                    </a:cubicBezTo>
                    <a:cubicBezTo>
                      <a:pt x="2057368" y="799430"/>
                      <a:pt x="1964017" y="567346"/>
                      <a:pt x="1872644" y="291304"/>
                    </a:cubicBezTo>
                    <a:cubicBezTo>
                      <a:pt x="1659827" y="156946"/>
                      <a:pt x="1607423" y="133240"/>
                      <a:pt x="1411536" y="2135"/>
                    </a:cubicBezTo>
                    <a:cubicBezTo>
                      <a:pt x="1188265" y="-1573"/>
                      <a:pt x="1034197" y="247"/>
                      <a:pt x="606837" y="2359"/>
                    </a:cubicBezTo>
                    <a:cubicBezTo>
                      <a:pt x="476801" y="3002"/>
                      <a:pt x="466302" y="3269"/>
                      <a:pt x="407104" y="162331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Freihandform: Form 10">
                <a:extLst>
                  <a:ext uri="{FF2B5EF4-FFF2-40B4-BE49-F238E27FC236}">
                    <a16:creationId xmlns:a16="http://schemas.microsoft.com/office/drawing/2014/main" id="{0B265121-663E-7AB7-5095-462EE60CBAC2}"/>
                  </a:ext>
                </a:extLst>
              </p:cNvPr>
              <p:cNvSpPr/>
              <p:nvPr/>
            </p:nvSpPr>
            <p:spPr>
              <a:xfrm>
                <a:off x="2736666" y="2203720"/>
                <a:ext cx="412329" cy="274790"/>
              </a:xfrm>
              <a:custGeom>
                <a:avLst/>
                <a:gdLst>
                  <a:gd name="connsiteX0" fmla="*/ 33745 w 483169"/>
                  <a:gd name="connsiteY0" fmla="*/ 178 h 312894"/>
                  <a:gd name="connsiteX1" fmla="*/ 82591 w 483169"/>
                  <a:gd name="connsiteY1" fmla="*/ 252225 h 312894"/>
                  <a:gd name="connsiteX2" fmla="*/ 483129 w 483169"/>
                  <a:gd name="connsiteY2" fmla="*/ 295209 h 312894"/>
                  <a:gd name="connsiteX3" fmla="*/ 33745 w 483169"/>
                  <a:gd name="connsiteY3" fmla="*/ 178 h 312894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0 w 449424"/>
                  <a:gd name="connsiteY0" fmla="*/ 0 h 312716"/>
                  <a:gd name="connsiteX1" fmla="*/ 48846 w 449424"/>
                  <a:gd name="connsiteY1" fmla="*/ 252047 h 312716"/>
                  <a:gd name="connsiteX2" fmla="*/ 449384 w 449424"/>
                  <a:gd name="connsiteY2" fmla="*/ 295031 h 312716"/>
                  <a:gd name="connsiteX3" fmla="*/ 0 w 449424"/>
                  <a:gd name="connsiteY3" fmla="*/ 0 h 312716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466"/>
                  <a:gd name="connsiteY0" fmla="*/ 0 h 340271"/>
                  <a:gd name="connsiteX1" fmla="*/ 104078 w 471466"/>
                  <a:gd name="connsiteY1" fmla="*/ 308844 h 340271"/>
                  <a:gd name="connsiteX2" fmla="*/ 470764 w 471466"/>
                  <a:gd name="connsiteY2" fmla="*/ 295031 h 340271"/>
                  <a:gd name="connsiteX3" fmla="*/ 0 w 471466"/>
                  <a:gd name="connsiteY3" fmla="*/ 0 h 340271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0764"/>
                  <a:gd name="connsiteY0" fmla="*/ 0 h 319868"/>
                  <a:gd name="connsiteX1" fmla="*/ 116550 w 470764"/>
                  <a:gd name="connsiteY1" fmla="*/ 295135 h 319868"/>
                  <a:gd name="connsiteX2" fmla="*/ 470764 w 470764"/>
                  <a:gd name="connsiteY2" fmla="*/ 295031 h 319868"/>
                  <a:gd name="connsiteX3" fmla="*/ 0 w 470764"/>
                  <a:gd name="connsiteY3" fmla="*/ 0 h 319868"/>
                  <a:gd name="connsiteX0" fmla="*/ 0 w 497489"/>
                  <a:gd name="connsiteY0" fmla="*/ 0 h 325903"/>
                  <a:gd name="connsiteX1" fmla="*/ 116550 w 497489"/>
                  <a:gd name="connsiteY1" fmla="*/ 295135 h 325903"/>
                  <a:gd name="connsiteX2" fmla="*/ 497489 w 497489"/>
                  <a:gd name="connsiteY2" fmla="*/ 310699 h 325903"/>
                  <a:gd name="connsiteX3" fmla="*/ 0 w 497489"/>
                  <a:gd name="connsiteY3" fmla="*/ 0 h 325903"/>
                  <a:gd name="connsiteX0" fmla="*/ 0 w 497489"/>
                  <a:gd name="connsiteY0" fmla="*/ 0 h 339670"/>
                  <a:gd name="connsiteX1" fmla="*/ 136149 w 497489"/>
                  <a:gd name="connsiteY1" fmla="*/ 316679 h 339670"/>
                  <a:gd name="connsiteX2" fmla="*/ 497489 w 497489"/>
                  <a:gd name="connsiteY2" fmla="*/ 310699 h 339670"/>
                  <a:gd name="connsiteX3" fmla="*/ 0 w 497489"/>
                  <a:gd name="connsiteY3" fmla="*/ 0 h 339670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1411"/>
                  <a:gd name="connsiteX1" fmla="*/ 118332 w 493926"/>
                  <a:gd name="connsiteY1" fmla="*/ 316679 h 341411"/>
                  <a:gd name="connsiteX2" fmla="*/ 493926 w 493926"/>
                  <a:gd name="connsiteY2" fmla="*/ 316574 h 341411"/>
                  <a:gd name="connsiteX3" fmla="*/ 0 w 493926"/>
                  <a:gd name="connsiteY3" fmla="*/ 0 h 341411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926" h="332849">
                    <a:moveTo>
                      <a:pt x="0" y="0"/>
                    </a:moveTo>
                    <a:cubicBezTo>
                      <a:pt x="33018" y="122097"/>
                      <a:pt x="36308" y="253797"/>
                      <a:pt x="111205" y="302969"/>
                    </a:cubicBezTo>
                    <a:cubicBezTo>
                      <a:pt x="186102" y="352141"/>
                      <a:pt x="304899" y="328551"/>
                      <a:pt x="493926" y="316574"/>
                    </a:cubicBezTo>
                    <a:cubicBezTo>
                      <a:pt x="365821" y="243884"/>
                      <a:pt x="109514" y="67877"/>
                      <a:pt x="0" y="0"/>
                    </a:cubicBezTo>
                    <a:close/>
                  </a:path>
                </a:pathLst>
              </a:custGeom>
              <a:solidFill>
                <a:srgbClr val="DAE3F3"/>
              </a:solidFill>
              <a:ln w="762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2" name="Gruppieren 11">
              <a:extLst>
                <a:ext uri="{FF2B5EF4-FFF2-40B4-BE49-F238E27FC236}">
                  <a16:creationId xmlns:a16="http://schemas.microsoft.com/office/drawing/2014/main" id="{8D2C718D-C50A-B181-1E8D-BDBC9E5184F1}"/>
                </a:ext>
              </a:extLst>
            </p:cNvPr>
            <p:cNvGrpSpPr/>
            <p:nvPr/>
          </p:nvGrpSpPr>
          <p:grpSpPr>
            <a:xfrm>
              <a:off x="4746411" y="2568689"/>
              <a:ext cx="2223680" cy="1337293"/>
              <a:chOff x="5163807" y="3066708"/>
              <a:chExt cx="2223680" cy="1337293"/>
            </a:xfrm>
          </p:grpSpPr>
          <p:sp>
            <p:nvSpPr>
              <p:cNvPr id="23" name="Freihandform: Form 12">
                <a:extLst>
                  <a:ext uri="{FF2B5EF4-FFF2-40B4-BE49-F238E27FC236}">
                    <a16:creationId xmlns:a16="http://schemas.microsoft.com/office/drawing/2014/main" id="{72062CF5-489A-B0A4-DBFF-AF53CA200F70}"/>
                  </a:ext>
                </a:extLst>
              </p:cNvPr>
              <p:cNvSpPr/>
              <p:nvPr/>
            </p:nvSpPr>
            <p:spPr>
              <a:xfrm>
                <a:off x="5163807" y="3066708"/>
                <a:ext cx="2223680" cy="1337293"/>
              </a:xfrm>
              <a:custGeom>
                <a:avLst/>
                <a:gdLst>
                  <a:gd name="connsiteX0" fmla="*/ 494098 w 2321175"/>
                  <a:gd name="connsiteY0" fmla="*/ 116655 h 1298953"/>
                  <a:gd name="connsiteX1" fmla="*/ 100723 w 2321175"/>
                  <a:gd name="connsiteY1" fmla="*/ 1111814 h 1298953"/>
                  <a:gd name="connsiteX2" fmla="*/ 197113 w 2321175"/>
                  <a:gd name="connsiteY2" fmla="*/ 1268122 h 1298953"/>
                  <a:gd name="connsiteX3" fmla="*/ 2150959 w 2321175"/>
                  <a:gd name="connsiteY3" fmla="*/ 1273332 h 1298953"/>
                  <a:gd name="connsiteX4" fmla="*/ 2195246 w 2321175"/>
                  <a:gd name="connsiteY4" fmla="*/ 994583 h 1298953"/>
                  <a:gd name="connsiteX5" fmla="*/ 1929523 w 2321175"/>
                  <a:gd name="connsiteY5" fmla="*/ 299014 h 1298953"/>
                  <a:gd name="connsiteX6" fmla="*/ 1457995 w 2321175"/>
                  <a:gd name="connsiteY6" fmla="*/ 33291 h 1298953"/>
                  <a:gd name="connsiteX7" fmla="*/ 611328 w 2321175"/>
                  <a:gd name="connsiteY7" fmla="*/ 12450 h 1298953"/>
                  <a:gd name="connsiteX8" fmla="*/ 494098 w 2321175"/>
                  <a:gd name="connsiteY8" fmla="*/ 116655 h 1298953"/>
                  <a:gd name="connsiteX0" fmla="*/ 487928 w 2315005"/>
                  <a:gd name="connsiteY0" fmla="*/ 116655 h 1300402"/>
                  <a:gd name="connsiteX1" fmla="*/ 107578 w 2315005"/>
                  <a:gd name="connsiteY1" fmla="*/ 1083157 h 1300402"/>
                  <a:gd name="connsiteX2" fmla="*/ 190943 w 2315005"/>
                  <a:gd name="connsiteY2" fmla="*/ 1268122 h 1300402"/>
                  <a:gd name="connsiteX3" fmla="*/ 2144789 w 2315005"/>
                  <a:gd name="connsiteY3" fmla="*/ 1273332 h 1300402"/>
                  <a:gd name="connsiteX4" fmla="*/ 2189076 w 2315005"/>
                  <a:gd name="connsiteY4" fmla="*/ 994583 h 1300402"/>
                  <a:gd name="connsiteX5" fmla="*/ 1923353 w 2315005"/>
                  <a:gd name="connsiteY5" fmla="*/ 299014 h 1300402"/>
                  <a:gd name="connsiteX6" fmla="*/ 1451825 w 2315005"/>
                  <a:gd name="connsiteY6" fmla="*/ 33291 h 1300402"/>
                  <a:gd name="connsiteX7" fmla="*/ 605158 w 2315005"/>
                  <a:gd name="connsiteY7" fmla="*/ 12450 h 1300402"/>
                  <a:gd name="connsiteX8" fmla="*/ 487928 w 2315005"/>
                  <a:gd name="connsiteY8" fmla="*/ 116655 h 1300402"/>
                  <a:gd name="connsiteX0" fmla="*/ 494634 w 2321711"/>
                  <a:gd name="connsiteY0" fmla="*/ 116655 h 1300402"/>
                  <a:gd name="connsiteX1" fmla="*/ 114284 w 2321711"/>
                  <a:gd name="connsiteY1" fmla="*/ 1083157 h 1300402"/>
                  <a:gd name="connsiteX2" fmla="*/ 197649 w 2321711"/>
                  <a:gd name="connsiteY2" fmla="*/ 1268122 h 1300402"/>
                  <a:gd name="connsiteX3" fmla="*/ 2151495 w 2321711"/>
                  <a:gd name="connsiteY3" fmla="*/ 1273332 h 1300402"/>
                  <a:gd name="connsiteX4" fmla="*/ 2195782 w 2321711"/>
                  <a:gd name="connsiteY4" fmla="*/ 994583 h 1300402"/>
                  <a:gd name="connsiteX5" fmla="*/ 1930059 w 2321711"/>
                  <a:gd name="connsiteY5" fmla="*/ 299014 h 1300402"/>
                  <a:gd name="connsiteX6" fmla="*/ 1458531 w 2321711"/>
                  <a:gd name="connsiteY6" fmla="*/ 33291 h 1300402"/>
                  <a:gd name="connsiteX7" fmla="*/ 611864 w 2321711"/>
                  <a:gd name="connsiteY7" fmla="*/ 12450 h 1300402"/>
                  <a:gd name="connsiteX8" fmla="*/ 494634 w 2321711"/>
                  <a:gd name="connsiteY8" fmla="*/ 116655 h 1300402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48058 w 2275135"/>
                  <a:gd name="connsiteY0" fmla="*/ 116655 h 1316444"/>
                  <a:gd name="connsiteX1" fmla="*/ 179728 w 2275135"/>
                  <a:gd name="connsiteY1" fmla="*/ 820039 h 1316444"/>
                  <a:gd name="connsiteX2" fmla="*/ 151073 w 2275135"/>
                  <a:gd name="connsiteY2" fmla="*/ 1268122 h 1316444"/>
                  <a:gd name="connsiteX3" fmla="*/ 2104919 w 2275135"/>
                  <a:gd name="connsiteY3" fmla="*/ 1273332 h 1316444"/>
                  <a:gd name="connsiteX4" fmla="*/ 2149206 w 2275135"/>
                  <a:gd name="connsiteY4" fmla="*/ 994583 h 1316444"/>
                  <a:gd name="connsiteX5" fmla="*/ 1883483 w 2275135"/>
                  <a:gd name="connsiteY5" fmla="*/ 299014 h 1316444"/>
                  <a:gd name="connsiteX6" fmla="*/ 1411955 w 2275135"/>
                  <a:gd name="connsiteY6" fmla="*/ 33291 h 1316444"/>
                  <a:gd name="connsiteX7" fmla="*/ 565288 w 2275135"/>
                  <a:gd name="connsiteY7" fmla="*/ 12450 h 1316444"/>
                  <a:gd name="connsiteX8" fmla="*/ 448058 w 2275135"/>
                  <a:gd name="connsiteY8" fmla="*/ 116655 h 1316444"/>
                  <a:gd name="connsiteX0" fmla="*/ 461910 w 2288987"/>
                  <a:gd name="connsiteY0" fmla="*/ 116655 h 1316444"/>
                  <a:gd name="connsiteX1" fmla="*/ 193580 w 2288987"/>
                  <a:gd name="connsiteY1" fmla="*/ 820039 h 1316444"/>
                  <a:gd name="connsiteX2" fmla="*/ 164925 w 2288987"/>
                  <a:gd name="connsiteY2" fmla="*/ 1268122 h 1316444"/>
                  <a:gd name="connsiteX3" fmla="*/ 2118771 w 2288987"/>
                  <a:gd name="connsiteY3" fmla="*/ 1273332 h 1316444"/>
                  <a:gd name="connsiteX4" fmla="*/ 2163058 w 2288987"/>
                  <a:gd name="connsiteY4" fmla="*/ 994583 h 1316444"/>
                  <a:gd name="connsiteX5" fmla="*/ 1897335 w 2288987"/>
                  <a:gd name="connsiteY5" fmla="*/ 299014 h 1316444"/>
                  <a:gd name="connsiteX6" fmla="*/ 1425807 w 2288987"/>
                  <a:gd name="connsiteY6" fmla="*/ 33291 h 1316444"/>
                  <a:gd name="connsiteX7" fmla="*/ 579140 w 2288987"/>
                  <a:gd name="connsiteY7" fmla="*/ 12450 h 1316444"/>
                  <a:gd name="connsiteX8" fmla="*/ 461910 w 2288987"/>
                  <a:gd name="connsiteY8" fmla="*/ 116655 h 1316444"/>
                  <a:gd name="connsiteX0" fmla="*/ 488771 w 2315848"/>
                  <a:gd name="connsiteY0" fmla="*/ 116655 h 1310140"/>
                  <a:gd name="connsiteX1" fmla="*/ 157918 w 2315848"/>
                  <a:gd name="connsiteY1" fmla="*/ 916429 h 1310140"/>
                  <a:gd name="connsiteX2" fmla="*/ 191786 w 2315848"/>
                  <a:gd name="connsiteY2" fmla="*/ 1268122 h 1310140"/>
                  <a:gd name="connsiteX3" fmla="*/ 2145632 w 2315848"/>
                  <a:gd name="connsiteY3" fmla="*/ 1273332 h 1310140"/>
                  <a:gd name="connsiteX4" fmla="*/ 2189919 w 2315848"/>
                  <a:gd name="connsiteY4" fmla="*/ 994583 h 1310140"/>
                  <a:gd name="connsiteX5" fmla="*/ 1924196 w 2315848"/>
                  <a:gd name="connsiteY5" fmla="*/ 299014 h 1310140"/>
                  <a:gd name="connsiteX6" fmla="*/ 1452668 w 2315848"/>
                  <a:gd name="connsiteY6" fmla="*/ 33291 h 1310140"/>
                  <a:gd name="connsiteX7" fmla="*/ 606001 w 2315848"/>
                  <a:gd name="connsiteY7" fmla="*/ 12450 h 1310140"/>
                  <a:gd name="connsiteX8" fmla="*/ 488771 w 2315848"/>
                  <a:gd name="connsiteY8" fmla="*/ 116655 h 1310140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88771 w 2315848"/>
                  <a:gd name="connsiteY0" fmla="*/ 131681 h 1325166"/>
                  <a:gd name="connsiteX1" fmla="*/ 157918 w 2315848"/>
                  <a:gd name="connsiteY1" fmla="*/ 931455 h 1325166"/>
                  <a:gd name="connsiteX2" fmla="*/ 191786 w 2315848"/>
                  <a:gd name="connsiteY2" fmla="*/ 1283148 h 1325166"/>
                  <a:gd name="connsiteX3" fmla="*/ 2145632 w 2315848"/>
                  <a:gd name="connsiteY3" fmla="*/ 1288358 h 1325166"/>
                  <a:gd name="connsiteX4" fmla="*/ 2189919 w 2315848"/>
                  <a:gd name="connsiteY4" fmla="*/ 1009609 h 1325166"/>
                  <a:gd name="connsiteX5" fmla="*/ 1924196 w 2315848"/>
                  <a:gd name="connsiteY5" fmla="*/ 314040 h 1325166"/>
                  <a:gd name="connsiteX6" fmla="*/ 1463088 w 2315848"/>
                  <a:gd name="connsiteY6" fmla="*/ 24871 h 1325166"/>
                  <a:gd name="connsiteX7" fmla="*/ 606001 w 2315848"/>
                  <a:gd name="connsiteY7" fmla="*/ 27476 h 1325166"/>
                  <a:gd name="connsiteX8" fmla="*/ 488771 w 2315848"/>
                  <a:gd name="connsiteY8" fmla="*/ 131681 h 1325166"/>
                  <a:gd name="connsiteX0" fmla="*/ 451807 w 2278884"/>
                  <a:gd name="connsiteY0" fmla="*/ 131681 h 1340810"/>
                  <a:gd name="connsiteX1" fmla="*/ 209930 w 2278884"/>
                  <a:gd name="connsiteY1" fmla="*/ 698748 h 1340810"/>
                  <a:gd name="connsiteX2" fmla="*/ 154822 w 2278884"/>
                  <a:gd name="connsiteY2" fmla="*/ 1283148 h 1340810"/>
                  <a:gd name="connsiteX3" fmla="*/ 2108668 w 2278884"/>
                  <a:gd name="connsiteY3" fmla="*/ 1288358 h 1340810"/>
                  <a:gd name="connsiteX4" fmla="*/ 2152955 w 2278884"/>
                  <a:gd name="connsiteY4" fmla="*/ 1009609 h 1340810"/>
                  <a:gd name="connsiteX5" fmla="*/ 1887232 w 2278884"/>
                  <a:gd name="connsiteY5" fmla="*/ 314040 h 1340810"/>
                  <a:gd name="connsiteX6" fmla="*/ 1426124 w 2278884"/>
                  <a:gd name="connsiteY6" fmla="*/ 24871 h 1340810"/>
                  <a:gd name="connsiteX7" fmla="*/ 569037 w 2278884"/>
                  <a:gd name="connsiteY7" fmla="*/ 27476 h 1340810"/>
                  <a:gd name="connsiteX8" fmla="*/ 451807 w 2278884"/>
                  <a:gd name="connsiteY8" fmla="*/ 131681 h 1340810"/>
                  <a:gd name="connsiteX0" fmla="*/ 484365 w 2311442"/>
                  <a:gd name="connsiteY0" fmla="*/ 131681 h 1328616"/>
                  <a:gd name="connsiteX1" fmla="*/ 163094 w 2311442"/>
                  <a:gd name="connsiteY1" fmla="*/ 878069 h 1328616"/>
                  <a:gd name="connsiteX2" fmla="*/ 187380 w 2311442"/>
                  <a:gd name="connsiteY2" fmla="*/ 1283148 h 1328616"/>
                  <a:gd name="connsiteX3" fmla="*/ 2141226 w 2311442"/>
                  <a:gd name="connsiteY3" fmla="*/ 1288358 h 1328616"/>
                  <a:gd name="connsiteX4" fmla="*/ 2185513 w 2311442"/>
                  <a:gd name="connsiteY4" fmla="*/ 1009609 h 1328616"/>
                  <a:gd name="connsiteX5" fmla="*/ 1919790 w 2311442"/>
                  <a:gd name="connsiteY5" fmla="*/ 314040 h 1328616"/>
                  <a:gd name="connsiteX6" fmla="*/ 1458682 w 2311442"/>
                  <a:gd name="connsiteY6" fmla="*/ 24871 h 1328616"/>
                  <a:gd name="connsiteX7" fmla="*/ 601595 w 2311442"/>
                  <a:gd name="connsiteY7" fmla="*/ 27476 h 1328616"/>
                  <a:gd name="connsiteX8" fmla="*/ 484365 w 2311442"/>
                  <a:gd name="connsiteY8" fmla="*/ 131681 h 1328616"/>
                  <a:gd name="connsiteX0" fmla="*/ 459792 w 2286869"/>
                  <a:gd name="connsiteY0" fmla="*/ 131681 h 1328616"/>
                  <a:gd name="connsiteX1" fmla="*/ 138521 w 2286869"/>
                  <a:gd name="connsiteY1" fmla="*/ 878069 h 1328616"/>
                  <a:gd name="connsiteX2" fmla="*/ 162807 w 2286869"/>
                  <a:gd name="connsiteY2" fmla="*/ 1283148 h 1328616"/>
                  <a:gd name="connsiteX3" fmla="*/ 2116653 w 2286869"/>
                  <a:gd name="connsiteY3" fmla="*/ 1288358 h 1328616"/>
                  <a:gd name="connsiteX4" fmla="*/ 2160940 w 2286869"/>
                  <a:gd name="connsiteY4" fmla="*/ 1009609 h 1328616"/>
                  <a:gd name="connsiteX5" fmla="*/ 1895217 w 2286869"/>
                  <a:gd name="connsiteY5" fmla="*/ 314040 h 1328616"/>
                  <a:gd name="connsiteX6" fmla="*/ 1434109 w 2286869"/>
                  <a:gd name="connsiteY6" fmla="*/ 24871 h 1328616"/>
                  <a:gd name="connsiteX7" fmla="*/ 577022 w 2286869"/>
                  <a:gd name="connsiteY7" fmla="*/ 27476 h 1328616"/>
                  <a:gd name="connsiteX8" fmla="*/ 459792 w 2286869"/>
                  <a:gd name="connsiteY8" fmla="*/ 131681 h 1328616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643 h 1331192"/>
                  <a:gd name="connsiteX1" fmla="*/ 138521 w 2286869"/>
                  <a:gd name="connsiteY1" fmla="*/ 880645 h 1331192"/>
                  <a:gd name="connsiteX2" fmla="*/ 162807 w 2286869"/>
                  <a:gd name="connsiteY2" fmla="*/ 1285724 h 1331192"/>
                  <a:gd name="connsiteX3" fmla="*/ 2116653 w 2286869"/>
                  <a:gd name="connsiteY3" fmla="*/ 1290934 h 1331192"/>
                  <a:gd name="connsiteX4" fmla="*/ 2160940 w 2286869"/>
                  <a:gd name="connsiteY4" fmla="*/ 1012185 h 1331192"/>
                  <a:gd name="connsiteX5" fmla="*/ 1895217 w 2286869"/>
                  <a:gd name="connsiteY5" fmla="*/ 316616 h 1331192"/>
                  <a:gd name="connsiteX6" fmla="*/ 1434109 w 2286869"/>
                  <a:gd name="connsiteY6" fmla="*/ 27447 h 1331192"/>
                  <a:gd name="connsiteX7" fmla="*/ 577022 w 2286869"/>
                  <a:gd name="connsiteY7" fmla="*/ 30052 h 1331192"/>
                  <a:gd name="connsiteX8" fmla="*/ 429677 w 2286869"/>
                  <a:gd name="connsiteY8" fmla="*/ 187643 h 1331192"/>
                  <a:gd name="connsiteX0" fmla="*/ 429677 w 2286869"/>
                  <a:gd name="connsiteY0" fmla="*/ 187283 h 1330832"/>
                  <a:gd name="connsiteX1" fmla="*/ 138521 w 2286869"/>
                  <a:gd name="connsiteY1" fmla="*/ 880285 h 1330832"/>
                  <a:gd name="connsiteX2" fmla="*/ 162807 w 2286869"/>
                  <a:gd name="connsiteY2" fmla="*/ 1285364 h 1330832"/>
                  <a:gd name="connsiteX3" fmla="*/ 2116653 w 2286869"/>
                  <a:gd name="connsiteY3" fmla="*/ 1290574 h 1330832"/>
                  <a:gd name="connsiteX4" fmla="*/ 2160940 w 2286869"/>
                  <a:gd name="connsiteY4" fmla="*/ 1011825 h 1330832"/>
                  <a:gd name="connsiteX5" fmla="*/ 1895217 w 2286869"/>
                  <a:gd name="connsiteY5" fmla="*/ 316256 h 1330832"/>
                  <a:gd name="connsiteX6" fmla="*/ 1434109 w 2286869"/>
                  <a:gd name="connsiteY6" fmla="*/ 27087 h 1330832"/>
                  <a:gd name="connsiteX7" fmla="*/ 577022 w 2286869"/>
                  <a:gd name="connsiteY7" fmla="*/ 29692 h 1330832"/>
                  <a:gd name="connsiteX8" fmla="*/ 429677 w 2286869"/>
                  <a:gd name="connsiteY8" fmla="*/ 187283 h 1330832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29677 w 2286869"/>
                  <a:gd name="connsiteY0" fmla="*/ 184507 h 1328056"/>
                  <a:gd name="connsiteX1" fmla="*/ 138521 w 2286869"/>
                  <a:gd name="connsiteY1" fmla="*/ 877509 h 1328056"/>
                  <a:gd name="connsiteX2" fmla="*/ 162807 w 2286869"/>
                  <a:gd name="connsiteY2" fmla="*/ 1282588 h 1328056"/>
                  <a:gd name="connsiteX3" fmla="*/ 2116653 w 2286869"/>
                  <a:gd name="connsiteY3" fmla="*/ 1287798 h 1328056"/>
                  <a:gd name="connsiteX4" fmla="*/ 2160940 w 2286869"/>
                  <a:gd name="connsiteY4" fmla="*/ 1009049 h 1328056"/>
                  <a:gd name="connsiteX5" fmla="*/ 1895217 w 2286869"/>
                  <a:gd name="connsiteY5" fmla="*/ 313480 h 1328056"/>
                  <a:gd name="connsiteX6" fmla="*/ 1434109 w 2286869"/>
                  <a:gd name="connsiteY6" fmla="*/ 24311 h 1328056"/>
                  <a:gd name="connsiteX7" fmla="*/ 577022 w 2286869"/>
                  <a:gd name="connsiteY7" fmla="*/ 26916 h 1328056"/>
                  <a:gd name="connsiteX8" fmla="*/ 429677 w 2286869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2395 w 2299587"/>
                  <a:gd name="connsiteY0" fmla="*/ 184507 h 1328056"/>
                  <a:gd name="connsiteX1" fmla="*/ 151239 w 2299587"/>
                  <a:gd name="connsiteY1" fmla="*/ 877509 h 1328056"/>
                  <a:gd name="connsiteX2" fmla="*/ 175525 w 2299587"/>
                  <a:gd name="connsiteY2" fmla="*/ 1282588 h 1328056"/>
                  <a:gd name="connsiteX3" fmla="*/ 2129371 w 2299587"/>
                  <a:gd name="connsiteY3" fmla="*/ 1287798 h 1328056"/>
                  <a:gd name="connsiteX4" fmla="*/ 2173658 w 2299587"/>
                  <a:gd name="connsiteY4" fmla="*/ 1009049 h 1328056"/>
                  <a:gd name="connsiteX5" fmla="*/ 1907935 w 2299587"/>
                  <a:gd name="connsiteY5" fmla="*/ 313480 h 1328056"/>
                  <a:gd name="connsiteX6" fmla="*/ 1446827 w 2299587"/>
                  <a:gd name="connsiteY6" fmla="*/ 24311 h 1328056"/>
                  <a:gd name="connsiteX7" fmla="*/ 589740 w 2299587"/>
                  <a:gd name="connsiteY7" fmla="*/ 26916 h 1328056"/>
                  <a:gd name="connsiteX8" fmla="*/ 442395 w 2299587"/>
                  <a:gd name="connsiteY8" fmla="*/ 184507 h 1328056"/>
                  <a:gd name="connsiteX0" fmla="*/ 443080 w 2300272"/>
                  <a:gd name="connsiteY0" fmla="*/ 184507 h 1328056"/>
                  <a:gd name="connsiteX1" fmla="*/ 151924 w 2300272"/>
                  <a:gd name="connsiteY1" fmla="*/ 877509 h 1328056"/>
                  <a:gd name="connsiteX2" fmla="*/ 176210 w 2300272"/>
                  <a:gd name="connsiteY2" fmla="*/ 1282588 h 1328056"/>
                  <a:gd name="connsiteX3" fmla="*/ 2130056 w 2300272"/>
                  <a:gd name="connsiteY3" fmla="*/ 1287798 h 1328056"/>
                  <a:gd name="connsiteX4" fmla="*/ 2174343 w 2300272"/>
                  <a:gd name="connsiteY4" fmla="*/ 1009049 h 1328056"/>
                  <a:gd name="connsiteX5" fmla="*/ 1908620 w 2300272"/>
                  <a:gd name="connsiteY5" fmla="*/ 313480 h 1328056"/>
                  <a:gd name="connsiteX6" fmla="*/ 1447512 w 2300272"/>
                  <a:gd name="connsiteY6" fmla="*/ 24311 h 1328056"/>
                  <a:gd name="connsiteX7" fmla="*/ 590425 w 2300272"/>
                  <a:gd name="connsiteY7" fmla="*/ 26916 h 1328056"/>
                  <a:gd name="connsiteX8" fmla="*/ 443080 w 2300272"/>
                  <a:gd name="connsiteY8" fmla="*/ 184507 h 1328056"/>
                  <a:gd name="connsiteX0" fmla="*/ 506913 w 2364105"/>
                  <a:gd name="connsiteY0" fmla="*/ 184507 h 1310717"/>
                  <a:gd name="connsiteX1" fmla="*/ 215757 w 2364105"/>
                  <a:gd name="connsiteY1" fmla="*/ 877509 h 1310717"/>
                  <a:gd name="connsiteX2" fmla="*/ 240043 w 2364105"/>
                  <a:gd name="connsiteY2" fmla="*/ 1282588 h 1310717"/>
                  <a:gd name="connsiteX3" fmla="*/ 2193889 w 2364105"/>
                  <a:gd name="connsiteY3" fmla="*/ 1287798 h 1310717"/>
                  <a:gd name="connsiteX4" fmla="*/ 2238176 w 2364105"/>
                  <a:gd name="connsiteY4" fmla="*/ 1009049 h 1310717"/>
                  <a:gd name="connsiteX5" fmla="*/ 1972453 w 2364105"/>
                  <a:gd name="connsiteY5" fmla="*/ 313480 h 1310717"/>
                  <a:gd name="connsiteX6" fmla="*/ 1511345 w 2364105"/>
                  <a:gd name="connsiteY6" fmla="*/ 24311 h 1310717"/>
                  <a:gd name="connsiteX7" fmla="*/ 654258 w 2364105"/>
                  <a:gd name="connsiteY7" fmla="*/ 26916 h 1310717"/>
                  <a:gd name="connsiteX8" fmla="*/ 506913 w 2364105"/>
                  <a:gd name="connsiteY8" fmla="*/ 184507 h 1310717"/>
                  <a:gd name="connsiteX0" fmla="*/ 477746 w 2334938"/>
                  <a:gd name="connsiteY0" fmla="*/ 184507 h 1318654"/>
                  <a:gd name="connsiteX1" fmla="*/ 112771 w 2334938"/>
                  <a:gd name="connsiteY1" fmla="*/ 1028719 h 1318654"/>
                  <a:gd name="connsiteX2" fmla="*/ 210876 w 2334938"/>
                  <a:gd name="connsiteY2" fmla="*/ 1282588 h 1318654"/>
                  <a:gd name="connsiteX3" fmla="*/ 2164722 w 2334938"/>
                  <a:gd name="connsiteY3" fmla="*/ 1287798 h 1318654"/>
                  <a:gd name="connsiteX4" fmla="*/ 2209009 w 2334938"/>
                  <a:gd name="connsiteY4" fmla="*/ 1009049 h 1318654"/>
                  <a:gd name="connsiteX5" fmla="*/ 1943286 w 2334938"/>
                  <a:gd name="connsiteY5" fmla="*/ 313480 h 1318654"/>
                  <a:gd name="connsiteX6" fmla="*/ 1482178 w 2334938"/>
                  <a:gd name="connsiteY6" fmla="*/ 24311 h 1318654"/>
                  <a:gd name="connsiteX7" fmla="*/ 625091 w 2334938"/>
                  <a:gd name="connsiteY7" fmla="*/ 26916 h 1318654"/>
                  <a:gd name="connsiteX8" fmla="*/ 477746 w 2334938"/>
                  <a:gd name="connsiteY8" fmla="*/ 184507 h 1318654"/>
                  <a:gd name="connsiteX0" fmla="*/ 445937 w 2303129"/>
                  <a:gd name="connsiteY0" fmla="*/ 184507 h 1318654"/>
                  <a:gd name="connsiteX1" fmla="*/ 80962 w 2303129"/>
                  <a:gd name="connsiteY1" fmla="*/ 1028719 h 1318654"/>
                  <a:gd name="connsiteX2" fmla="*/ 179067 w 2303129"/>
                  <a:gd name="connsiteY2" fmla="*/ 1282588 h 1318654"/>
                  <a:gd name="connsiteX3" fmla="*/ 2132913 w 2303129"/>
                  <a:gd name="connsiteY3" fmla="*/ 1287798 h 1318654"/>
                  <a:gd name="connsiteX4" fmla="*/ 2177200 w 2303129"/>
                  <a:gd name="connsiteY4" fmla="*/ 1009049 h 1318654"/>
                  <a:gd name="connsiteX5" fmla="*/ 1911477 w 2303129"/>
                  <a:gd name="connsiteY5" fmla="*/ 313480 h 1318654"/>
                  <a:gd name="connsiteX6" fmla="*/ 1450369 w 2303129"/>
                  <a:gd name="connsiteY6" fmla="*/ 24311 h 1318654"/>
                  <a:gd name="connsiteX7" fmla="*/ 593282 w 2303129"/>
                  <a:gd name="connsiteY7" fmla="*/ 26916 h 1318654"/>
                  <a:gd name="connsiteX8" fmla="*/ 445937 w 2303129"/>
                  <a:gd name="connsiteY8" fmla="*/ 184507 h 1318654"/>
                  <a:gd name="connsiteX0" fmla="*/ 460480 w 2317672"/>
                  <a:gd name="connsiteY0" fmla="*/ 184507 h 1316642"/>
                  <a:gd name="connsiteX1" fmla="*/ 63358 w 2317672"/>
                  <a:gd name="connsiteY1" fmla="*/ 1064438 h 1316642"/>
                  <a:gd name="connsiteX2" fmla="*/ 193610 w 2317672"/>
                  <a:gd name="connsiteY2" fmla="*/ 1282588 h 1316642"/>
                  <a:gd name="connsiteX3" fmla="*/ 2147456 w 2317672"/>
                  <a:gd name="connsiteY3" fmla="*/ 1287798 h 1316642"/>
                  <a:gd name="connsiteX4" fmla="*/ 2191743 w 2317672"/>
                  <a:gd name="connsiteY4" fmla="*/ 1009049 h 1316642"/>
                  <a:gd name="connsiteX5" fmla="*/ 1926020 w 2317672"/>
                  <a:gd name="connsiteY5" fmla="*/ 313480 h 1316642"/>
                  <a:gd name="connsiteX6" fmla="*/ 1464912 w 2317672"/>
                  <a:gd name="connsiteY6" fmla="*/ 24311 h 1316642"/>
                  <a:gd name="connsiteX7" fmla="*/ 607825 w 2317672"/>
                  <a:gd name="connsiteY7" fmla="*/ 26916 h 1316642"/>
                  <a:gd name="connsiteX8" fmla="*/ 460480 w 2317672"/>
                  <a:gd name="connsiteY8" fmla="*/ 184507 h 1316642"/>
                  <a:gd name="connsiteX0" fmla="*/ 416336 w 2267215"/>
                  <a:gd name="connsiteY0" fmla="*/ 184507 h 1317226"/>
                  <a:gd name="connsiteX1" fmla="*/ 19214 w 2267215"/>
                  <a:gd name="connsiteY1" fmla="*/ 1064438 h 1317226"/>
                  <a:gd name="connsiteX2" fmla="*/ 236382 w 2267215"/>
                  <a:gd name="connsiteY2" fmla="*/ 1283779 h 1317226"/>
                  <a:gd name="connsiteX3" fmla="*/ 2103312 w 2267215"/>
                  <a:gd name="connsiteY3" fmla="*/ 1287798 h 1317226"/>
                  <a:gd name="connsiteX4" fmla="*/ 2147599 w 2267215"/>
                  <a:gd name="connsiteY4" fmla="*/ 1009049 h 1317226"/>
                  <a:gd name="connsiteX5" fmla="*/ 1881876 w 2267215"/>
                  <a:gd name="connsiteY5" fmla="*/ 313480 h 1317226"/>
                  <a:gd name="connsiteX6" fmla="*/ 1420768 w 2267215"/>
                  <a:gd name="connsiteY6" fmla="*/ 24311 h 1317226"/>
                  <a:gd name="connsiteX7" fmla="*/ 563681 w 2267215"/>
                  <a:gd name="connsiteY7" fmla="*/ 26916 h 1317226"/>
                  <a:gd name="connsiteX8" fmla="*/ 416336 w 2267215"/>
                  <a:gd name="connsiteY8" fmla="*/ 184507 h 1317226"/>
                  <a:gd name="connsiteX0" fmla="*/ 426325 w 2277204"/>
                  <a:gd name="connsiteY0" fmla="*/ 184507 h 1309615"/>
                  <a:gd name="connsiteX1" fmla="*/ 29203 w 2277204"/>
                  <a:gd name="connsiteY1" fmla="*/ 1064438 h 1309615"/>
                  <a:gd name="connsiteX2" fmla="*/ 246371 w 2277204"/>
                  <a:gd name="connsiteY2" fmla="*/ 1283779 h 1309615"/>
                  <a:gd name="connsiteX3" fmla="*/ 2113301 w 2277204"/>
                  <a:gd name="connsiteY3" fmla="*/ 1287798 h 1309615"/>
                  <a:gd name="connsiteX4" fmla="*/ 2157588 w 2277204"/>
                  <a:gd name="connsiteY4" fmla="*/ 1009049 h 1309615"/>
                  <a:gd name="connsiteX5" fmla="*/ 1891865 w 2277204"/>
                  <a:gd name="connsiteY5" fmla="*/ 313480 h 1309615"/>
                  <a:gd name="connsiteX6" fmla="*/ 1430757 w 2277204"/>
                  <a:gd name="connsiteY6" fmla="*/ 24311 h 1309615"/>
                  <a:gd name="connsiteX7" fmla="*/ 573670 w 2277204"/>
                  <a:gd name="connsiteY7" fmla="*/ 26916 h 1309615"/>
                  <a:gd name="connsiteX8" fmla="*/ 426325 w 2277204"/>
                  <a:gd name="connsiteY8" fmla="*/ 184507 h 1309615"/>
                  <a:gd name="connsiteX0" fmla="*/ 409313 w 2175703"/>
                  <a:gd name="connsiteY0" fmla="*/ 184507 h 1325177"/>
                  <a:gd name="connsiteX1" fmla="*/ 12191 w 2175703"/>
                  <a:gd name="connsiteY1" fmla="*/ 1064438 h 1325177"/>
                  <a:gd name="connsiteX2" fmla="*/ 229359 w 2175703"/>
                  <a:gd name="connsiteY2" fmla="*/ 1283779 h 1325177"/>
                  <a:gd name="connsiteX3" fmla="*/ 1959368 w 2175703"/>
                  <a:gd name="connsiteY3" fmla="*/ 1299704 h 1325177"/>
                  <a:gd name="connsiteX4" fmla="*/ 2140576 w 2175703"/>
                  <a:gd name="connsiteY4" fmla="*/ 1009049 h 1325177"/>
                  <a:gd name="connsiteX5" fmla="*/ 1874853 w 2175703"/>
                  <a:gd name="connsiteY5" fmla="*/ 313480 h 1325177"/>
                  <a:gd name="connsiteX6" fmla="*/ 1413745 w 2175703"/>
                  <a:gd name="connsiteY6" fmla="*/ 24311 h 1325177"/>
                  <a:gd name="connsiteX7" fmla="*/ 556658 w 2175703"/>
                  <a:gd name="connsiteY7" fmla="*/ 26916 h 1325177"/>
                  <a:gd name="connsiteX8" fmla="*/ 409313 w 2175703"/>
                  <a:gd name="connsiteY8" fmla="*/ 184507 h 1325177"/>
                  <a:gd name="connsiteX0" fmla="*/ 409313 w 2176104"/>
                  <a:gd name="connsiteY0" fmla="*/ 184507 h 1309779"/>
                  <a:gd name="connsiteX1" fmla="*/ 12191 w 2176104"/>
                  <a:gd name="connsiteY1" fmla="*/ 1064438 h 1309779"/>
                  <a:gd name="connsiteX2" fmla="*/ 229359 w 2176104"/>
                  <a:gd name="connsiteY2" fmla="*/ 1283779 h 1309779"/>
                  <a:gd name="connsiteX3" fmla="*/ 1959368 w 2176104"/>
                  <a:gd name="connsiteY3" fmla="*/ 1299704 h 1309779"/>
                  <a:gd name="connsiteX4" fmla="*/ 2140576 w 2176104"/>
                  <a:gd name="connsiteY4" fmla="*/ 1009049 h 1309779"/>
                  <a:gd name="connsiteX5" fmla="*/ 1874853 w 2176104"/>
                  <a:gd name="connsiteY5" fmla="*/ 313480 h 1309779"/>
                  <a:gd name="connsiteX6" fmla="*/ 1413745 w 2176104"/>
                  <a:gd name="connsiteY6" fmla="*/ 24311 h 1309779"/>
                  <a:gd name="connsiteX7" fmla="*/ 556658 w 2176104"/>
                  <a:gd name="connsiteY7" fmla="*/ 26916 h 1309779"/>
                  <a:gd name="connsiteX8" fmla="*/ 409313 w 2176104"/>
                  <a:gd name="connsiteY8" fmla="*/ 184507 h 1309779"/>
                  <a:gd name="connsiteX0" fmla="*/ 409313 w 2176911"/>
                  <a:gd name="connsiteY0" fmla="*/ 184507 h 1304807"/>
                  <a:gd name="connsiteX1" fmla="*/ 12191 w 2176911"/>
                  <a:gd name="connsiteY1" fmla="*/ 1064438 h 1304807"/>
                  <a:gd name="connsiteX2" fmla="*/ 229359 w 2176911"/>
                  <a:gd name="connsiteY2" fmla="*/ 1283779 h 1304807"/>
                  <a:gd name="connsiteX3" fmla="*/ 1959368 w 2176911"/>
                  <a:gd name="connsiteY3" fmla="*/ 1299704 h 1304807"/>
                  <a:gd name="connsiteX4" fmla="*/ 2140576 w 2176911"/>
                  <a:gd name="connsiteY4" fmla="*/ 1009049 h 1304807"/>
                  <a:gd name="connsiteX5" fmla="*/ 1874853 w 2176911"/>
                  <a:gd name="connsiteY5" fmla="*/ 313480 h 1304807"/>
                  <a:gd name="connsiteX6" fmla="*/ 1413745 w 2176911"/>
                  <a:gd name="connsiteY6" fmla="*/ 24311 h 1304807"/>
                  <a:gd name="connsiteX7" fmla="*/ 556658 w 2176911"/>
                  <a:gd name="connsiteY7" fmla="*/ 26916 h 1304807"/>
                  <a:gd name="connsiteX8" fmla="*/ 409313 w 2176911"/>
                  <a:gd name="connsiteY8" fmla="*/ 184507 h 1304807"/>
                  <a:gd name="connsiteX0" fmla="*/ 409313 w 2179359"/>
                  <a:gd name="connsiteY0" fmla="*/ 184507 h 1303397"/>
                  <a:gd name="connsiteX1" fmla="*/ 12191 w 2179359"/>
                  <a:gd name="connsiteY1" fmla="*/ 1064438 h 1303397"/>
                  <a:gd name="connsiteX2" fmla="*/ 229359 w 2179359"/>
                  <a:gd name="connsiteY2" fmla="*/ 1283779 h 1303397"/>
                  <a:gd name="connsiteX3" fmla="*/ 1959368 w 2179359"/>
                  <a:gd name="connsiteY3" fmla="*/ 1299704 h 1303397"/>
                  <a:gd name="connsiteX4" fmla="*/ 2140576 w 2179359"/>
                  <a:gd name="connsiteY4" fmla="*/ 1009049 h 1303397"/>
                  <a:gd name="connsiteX5" fmla="*/ 1874853 w 2179359"/>
                  <a:gd name="connsiteY5" fmla="*/ 313480 h 1303397"/>
                  <a:gd name="connsiteX6" fmla="*/ 1413745 w 2179359"/>
                  <a:gd name="connsiteY6" fmla="*/ 24311 h 1303397"/>
                  <a:gd name="connsiteX7" fmla="*/ 556658 w 2179359"/>
                  <a:gd name="connsiteY7" fmla="*/ 26916 h 1303397"/>
                  <a:gd name="connsiteX8" fmla="*/ 409313 w 2179359"/>
                  <a:gd name="connsiteY8" fmla="*/ 184507 h 1303397"/>
                  <a:gd name="connsiteX0" fmla="*/ 407937 w 2177983"/>
                  <a:gd name="connsiteY0" fmla="*/ 184507 h 1300238"/>
                  <a:gd name="connsiteX1" fmla="*/ 10815 w 2177983"/>
                  <a:gd name="connsiteY1" fmla="*/ 1064438 h 1300238"/>
                  <a:gd name="connsiteX2" fmla="*/ 227983 w 2177983"/>
                  <a:gd name="connsiteY2" fmla="*/ 1283779 h 1300238"/>
                  <a:gd name="connsiteX3" fmla="*/ 1957992 w 2177983"/>
                  <a:gd name="connsiteY3" fmla="*/ 1299704 h 1300238"/>
                  <a:gd name="connsiteX4" fmla="*/ 2139200 w 2177983"/>
                  <a:gd name="connsiteY4" fmla="*/ 1009049 h 1300238"/>
                  <a:gd name="connsiteX5" fmla="*/ 1873477 w 2177983"/>
                  <a:gd name="connsiteY5" fmla="*/ 313480 h 1300238"/>
                  <a:gd name="connsiteX6" fmla="*/ 1412369 w 2177983"/>
                  <a:gd name="connsiteY6" fmla="*/ 24311 h 1300238"/>
                  <a:gd name="connsiteX7" fmla="*/ 555282 w 2177983"/>
                  <a:gd name="connsiteY7" fmla="*/ 26916 h 1300238"/>
                  <a:gd name="connsiteX8" fmla="*/ 407937 w 2177983"/>
                  <a:gd name="connsiteY8" fmla="*/ 184507 h 1300238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84507 h 1300357"/>
                  <a:gd name="connsiteX1" fmla="*/ 10815 w 2194998"/>
                  <a:gd name="connsiteY1" fmla="*/ 1064438 h 1300357"/>
                  <a:gd name="connsiteX2" fmla="*/ 227983 w 2194998"/>
                  <a:gd name="connsiteY2" fmla="*/ 1283779 h 1300357"/>
                  <a:gd name="connsiteX3" fmla="*/ 1957992 w 2194998"/>
                  <a:gd name="connsiteY3" fmla="*/ 1299704 h 1300357"/>
                  <a:gd name="connsiteX4" fmla="*/ 2139200 w 2194998"/>
                  <a:gd name="connsiteY4" fmla="*/ 1009049 h 1300357"/>
                  <a:gd name="connsiteX5" fmla="*/ 1873477 w 2194998"/>
                  <a:gd name="connsiteY5" fmla="*/ 313480 h 1300357"/>
                  <a:gd name="connsiteX6" fmla="*/ 1412369 w 2194998"/>
                  <a:gd name="connsiteY6" fmla="*/ 24311 h 1300357"/>
                  <a:gd name="connsiteX7" fmla="*/ 555282 w 2194998"/>
                  <a:gd name="connsiteY7" fmla="*/ 26916 h 1300357"/>
                  <a:gd name="connsiteX8" fmla="*/ 407937 w 2194998"/>
                  <a:gd name="connsiteY8" fmla="*/ 184507 h 1300357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6386 h 1282236"/>
                  <a:gd name="connsiteX1" fmla="*/ 10815 w 2194998"/>
                  <a:gd name="connsiteY1" fmla="*/ 1046317 h 1282236"/>
                  <a:gd name="connsiteX2" fmla="*/ 227983 w 2194998"/>
                  <a:gd name="connsiteY2" fmla="*/ 1265658 h 1282236"/>
                  <a:gd name="connsiteX3" fmla="*/ 1957992 w 2194998"/>
                  <a:gd name="connsiteY3" fmla="*/ 1281583 h 1282236"/>
                  <a:gd name="connsiteX4" fmla="*/ 2139200 w 2194998"/>
                  <a:gd name="connsiteY4" fmla="*/ 990928 h 1282236"/>
                  <a:gd name="connsiteX5" fmla="*/ 1873477 w 2194998"/>
                  <a:gd name="connsiteY5" fmla="*/ 295359 h 1282236"/>
                  <a:gd name="connsiteX6" fmla="*/ 1412369 w 2194998"/>
                  <a:gd name="connsiteY6" fmla="*/ 6190 h 1282236"/>
                  <a:gd name="connsiteX7" fmla="*/ 555282 w 2194998"/>
                  <a:gd name="connsiteY7" fmla="*/ 8795 h 1282236"/>
                  <a:gd name="connsiteX8" fmla="*/ 407937 w 2194998"/>
                  <a:gd name="connsiteY8" fmla="*/ 166386 h 1282236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55282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7180 h 1283030"/>
                  <a:gd name="connsiteX1" fmla="*/ 10815 w 2194998"/>
                  <a:gd name="connsiteY1" fmla="*/ 1047111 h 1283030"/>
                  <a:gd name="connsiteX2" fmla="*/ 227983 w 2194998"/>
                  <a:gd name="connsiteY2" fmla="*/ 1266452 h 1283030"/>
                  <a:gd name="connsiteX3" fmla="*/ 1957992 w 2194998"/>
                  <a:gd name="connsiteY3" fmla="*/ 1282377 h 1283030"/>
                  <a:gd name="connsiteX4" fmla="*/ 2139200 w 2194998"/>
                  <a:gd name="connsiteY4" fmla="*/ 991722 h 1283030"/>
                  <a:gd name="connsiteX5" fmla="*/ 1873477 w 2194998"/>
                  <a:gd name="connsiteY5" fmla="*/ 296153 h 1283030"/>
                  <a:gd name="connsiteX6" fmla="*/ 1412369 w 2194998"/>
                  <a:gd name="connsiteY6" fmla="*/ 6984 h 1283030"/>
                  <a:gd name="connsiteX7" fmla="*/ 592191 w 2194998"/>
                  <a:gd name="connsiteY7" fmla="*/ 9589 h 1283030"/>
                  <a:gd name="connsiteX8" fmla="*/ 407937 w 2194998"/>
                  <a:gd name="connsiteY8" fmla="*/ 167180 h 1283030"/>
                  <a:gd name="connsiteX0" fmla="*/ 407937 w 2194998"/>
                  <a:gd name="connsiteY0" fmla="*/ 161671 h 1277521"/>
                  <a:gd name="connsiteX1" fmla="*/ 10815 w 2194998"/>
                  <a:gd name="connsiteY1" fmla="*/ 1041602 h 1277521"/>
                  <a:gd name="connsiteX2" fmla="*/ 227983 w 2194998"/>
                  <a:gd name="connsiteY2" fmla="*/ 1260943 h 1277521"/>
                  <a:gd name="connsiteX3" fmla="*/ 1957992 w 2194998"/>
                  <a:gd name="connsiteY3" fmla="*/ 1276868 h 1277521"/>
                  <a:gd name="connsiteX4" fmla="*/ 2139200 w 2194998"/>
                  <a:gd name="connsiteY4" fmla="*/ 986213 h 1277521"/>
                  <a:gd name="connsiteX5" fmla="*/ 1873477 w 2194998"/>
                  <a:gd name="connsiteY5" fmla="*/ 290644 h 1277521"/>
                  <a:gd name="connsiteX6" fmla="*/ 1412369 w 2194998"/>
                  <a:gd name="connsiteY6" fmla="*/ 1475 h 1277521"/>
                  <a:gd name="connsiteX7" fmla="*/ 592191 w 2194998"/>
                  <a:gd name="connsiteY7" fmla="*/ 4080 h 1277521"/>
                  <a:gd name="connsiteX8" fmla="*/ 407937 w 2194998"/>
                  <a:gd name="connsiteY8" fmla="*/ 161671 h 1277521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7937 w 2194998"/>
                  <a:gd name="connsiteY0" fmla="*/ 162330 h 1278180"/>
                  <a:gd name="connsiteX1" fmla="*/ 10815 w 2194998"/>
                  <a:gd name="connsiteY1" fmla="*/ 1042261 h 1278180"/>
                  <a:gd name="connsiteX2" fmla="*/ 227983 w 2194998"/>
                  <a:gd name="connsiteY2" fmla="*/ 1261602 h 1278180"/>
                  <a:gd name="connsiteX3" fmla="*/ 1957992 w 2194998"/>
                  <a:gd name="connsiteY3" fmla="*/ 1277527 h 1278180"/>
                  <a:gd name="connsiteX4" fmla="*/ 2139200 w 2194998"/>
                  <a:gd name="connsiteY4" fmla="*/ 986872 h 1278180"/>
                  <a:gd name="connsiteX5" fmla="*/ 1873477 w 2194998"/>
                  <a:gd name="connsiteY5" fmla="*/ 291303 h 1278180"/>
                  <a:gd name="connsiteX6" fmla="*/ 1412369 w 2194998"/>
                  <a:gd name="connsiteY6" fmla="*/ 2134 h 1278180"/>
                  <a:gd name="connsiteX7" fmla="*/ 607670 w 2194998"/>
                  <a:gd name="connsiteY7" fmla="*/ 2358 h 1278180"/>
                  <a:gd name="connsiteX8" fmla="*/ 407937 w 2194998"/>
                  <a:gd name="connsiteY8" fmla="*/ 162330 h 1278180"/>
                  <a:gd name="connsiteX0" fmla="*/ 406722 w 2193783"/>
                  <a:gd name="connsiteY0" fmla="*/ 162330 h 1282395"/>
                  <a:gd name="connsiteX1" fmla="*/ 13383 w 2193783"/>
                  <a:gd name="connsiteY1" fmla="*/ 1046045 h 1282395"/>
                  <a:gd name="connsiteX2" fmla="*/ 226768 w 2193783"/>
                  <a:gd name="connsiteY2" fmla="*/ 1261602 h 1282395"/>
                  <a:gd name="connsiteX3" fmla="*/ 1956777 w 2193783"/>
                  <a:gd name="connsiteY3" fmla="*/ 1277527 h 1282395"/>
                  <a:gd name="connsiteX4" fmla="*/ 2137985 w 2193783"/>
                  <a:gd name="connsiteY4" fmla="*/ 986872 h 1282395"/>
                  <a:gd name="connsiteX5" fmla="*/ 1872262 w 2193783"/>
                  <a:gd name="connsiteY5" fmla="*/ 291303 h 1282395"/>
                  <a:gd name="connsiteX6" fmla="*/ 1411154 w 2193783"/>
                  <a:gd name="connsiteY6" fmla="*/ 2134 h 1282395"/>
                  <a:gd name="connsiteX7" fmla="*/ 606455 w 2193783"/>
                  <a:gd name="connsiteY7" fmla="*/ 2358 h 1282395"/>
                  <a:gd name="connsiteX8" fmla="*/ 406722 w 2193783"/>
                  <a:gd name="connsiteY8" fmla="*/ 162330 h 1282395"/>
                  <a:gd name="connsiteX0" fmla="*/ 406722 w 2190370"/>
                  <a:gd name="connsiteY0" fmla="*/ 162330 h 1302822"/>
                  <a:gd name="connsiteX1" fmla="*/ 13383 w 2190370"/>
                  <a:gd name="connsiteY1" fmla="*/ 1046045 h 1302822"/>
                  <a:gd name="connsiteX2" fmla="*/ 226768 w 2190370"/>
                  <a:gd name="connsiteY2" fmla="*/ 1261602 h 1302822"/>
                  <a:gd name="connsiteX3" fmla="*/ 1956777 w 2190370"/>
                  <a:gd name="connsiteY3" fmla="*/ 1277527 h 1302822"/>
                  <a:gd name="connsiteX4" fmla="*/ 2137985 w 2190370"/>
                  <a:gd name="connsiteY4" fmla="*/ 986872 h 1302822"/>
                  <a:gd name="connsiteX5" fmla="*/ 1872262 w 2190370"/>
                  <a:gd name="connsiteY5" fmla="*/ 291303 h 1302822"/>
                  <a:gd name="connsiteX6" fmla="*/ 1411154 w 2190370"/>
                  <a:gd name="connsiteY6" fmla="*/ 2134 h 1302822"/>
                  <a:gd name="connsiteX7" fmla="*/ 606455 w 2190370"/>
                  <a:gd name="connsiteY7" fmla="*/ 2358 h 1302822"/>
                  <a:gd name="connsiteX8" fmla="*/ 406722 w 2190370"/>
                  <a:gd name="connsiteY8" fmla="*/ 162330 h 1302822"/>
                  <a:gd name="connsiteX0" fmla="*/ 417622 w 2202664"/>
                  <a:gd name="connsiteY0" fmla="*/ 162330 h 1302822"/>
                  <a:gd name="connsiteX1" fmla="*/ 24283 w 2202664"/>
                  <a:gd name="connsiteY1" fmla="*/ 1046045 h 1302822"/>
                  <a:gd name="connsiteX2" fmla="*/ 211182 w 2202664"/>
                  <a:gd name="connsiteY2" fmla="*/ 1261602 h 1302822"/>
                  <a:gd name="connsiteX3" fmla="*/ 1967677 w 2202664"/>
                  <a:gd name="connsiteY3" fmla="*/ 1277527 h 1302822"/>
                  <a:gd name="connsiteX4" fmla="*/ 2148885 w 2202664"/>
                  <a:gd name="connsiteY4" fmla="*/ 986872 h 1302822"/>
                  <a:gd name="connsiteX5" fmla="*/ 1883162 w 2202664"/>
                  <a:gd name="connsiteY5" fmla="*/ 291303 h 1302822"/>
                  <a:gd name="connsiteX6" fmla="*/ 1422054 w 2202664"/>
                  <a:gd name="connsiteY6" fmla="*/ 2134 h 1302822"/>
                  <a:gd name="connsiteX7" fmla="*/ 617355 w 2202664"/>
                  <a:gd name="connsiteY7" fmla="*/ 2358 h 1302822"/>
                  <a:gd name="connsiteX8" fmla="*/ 417622 w 2202664"/>
                  <a:gd name="connsiteY8" fmla="*/ 162330 h 1302822"/>
                  <a:gd name="connsiteX0" fmla="*/ 425361 w 2211275"/>
                  <a:gd name="connsiteY0" fmla="*/ 162330 h 1303348"/>
                  <a:gd name="connsiteX1" fmla="*/ 32022 w 2211275"/>
                  <a:gd name="connsiteY1" fmla="*/ 1046045 h 1303348"/>
                  <a:gd name="connsiteX2" fmla="*/ 202524 w 2211275"/>
                  <a:gd name="connsiteY2" fmla="*/ 1262863 h 1303348"/>
                  <a:gd name="connsiteX3" fmla="*/ 1975416 w 2211275"/>
                  <a:gd name="connsiteY3" fmla="*/ 1277527 h 1303348"/>
                  <a:gd name="connsiteX4" fmla="*/ 2156624 w 2211275"/>
                  <a:gd name="connsiteY4" fmla="*/ 986872 h 1303348"/>
                  <a:gd name="connsiteX5" fmla="*/ 1890901 w 2211275"/>
                  <a:gd name="connsiteY5" fmla="*/ 291303 h 1303348"/>
                  <a:gd name="connsiteX6" fmla="*/ 1429793 w 2211275"/>
                  <a:gd name="connsiteY6" fmla="*/ 2134 h 1303348"/>
                  <a:gd name="connsiteX7" fmla="*/ 625094 w 2211275"/>
                  <a:gd name="connsiteY7" fmla="*/ 2358 h 1303348"/>
                  <a:gd name="connsiteX8" fmla="*/ 425361 w 2211275"/>
                  <a:gd name="connsiteY8" fmla="*/ 162330 h 1303348"/>
                  <a:gd name="connsiteX0" fmla="*/ 425830 w 2211744"/>
                  <a:gd name="connsiteY0" fmla="*/ 162330 h 1297198"/>
                  <a:gd name="connsiteX1" fmla="*/ 32491 w 2211744"/>
                  <a:gd name="connsiteY1" fmla="*/ 1046045 h 1297198"/>
                  <a:gd name="connsiteX2" fmla="*/ 202993 w 2211744"/>
                  <a:gd name="connsiteY2" fmla="*/ 1262863 h 1297198"/>
                  <a:gd name="connsiteX3" fmla="*/ 1975885 w 2211744"/>
                  <a:gd name="connsiteY3" fmla="*/ 1277527 h 1297198"/>
                  <a:gd name="connsiteX4" fmla="*/ 2157093 w 2211744"/>
                  <a:gd name="connsiteY4" fmla="*/ 986872 h 1297198"/>
                  <a:gd name="connsiteX5" fmla="*/ 1891370 w 2211744"/>
                  <a:gd name="connsiteY5" fmla="*/ 291303 h 1297198"/>
                  <a:gd name="connsiteX6" fmla="*/ 1430262 w 2211744"/>
                  <a:gd name="connsiteY6" fmla="*/ 2134 h 1297198"/>
                  <a:gd name="connsiteX7" fmla="*/ 625563 w 2211744"/>
                  <a:gd name="connsiteY7" fmla="*/ 2358 h 1297198"/>
                  <a:gd name="connsiteX8" fmla="*/ 425830 w 2211744"/>
                  <a:gd name="connsiteY8" fmla="*/ 162330 h 1297198"/>
                  <a:gd name="connsiteX0" fmla="*/ 425830 w 2218792"/>
                  <a:gd name="connsiteY0" fmla="*/ 162330 h 1278012"/>
                  <a:gd name="connsiteX1" fmla="*/ 32491 w 2218792"/>
                  <a:gd name="connsiteY1" fmla="*/ 1046045 h 1278012"/>
                  <a:gd name="connsiteX2" fmla="*/ 202993 w 2218792"/>
                  <a:gd name="connsiteY2" fmla="*/ 1262863 h 1278012"/>
                  <a:gd name="connsiteX3" fmla="*/ 1975885 w 2218792"/>
                  <a:gd name="connsiteY3" fmla="*/ 1277527 h 1278012"/>
                  <a:gd name="connsiteX4" fmla="*/ 2157093 w 2218792"/>
                  <a:gd name="connsiteY4" fmla="*/ 986872 h 1278012"/>
                  <a:gd name="connsiteX5" fmla="*/ 1891370 w 2218792"/>
                  <a:gd name="connsiteY5" fmla="*/ 291303 h 1278012"/>
                  <a:gd name="connsiteX6" fmla="*/ 1430262 w 2218792"/>
                  <a:gd name="connsiteY6" fmla="*/ 2134 h 1278012"/>
                  <a:gd name="connsiteX7" fmla="*/ 625563 w 2218792"/>
                  <a:gd name="connsiteY7" fmla="*/ 2358 h 1278012"/>
                  <a:gd name="connsiteX8" fmla="*/ 425830 w 2218792"/>
                  <a:gd name="connsiteY8" fmla="*/ 162330 h 1278012"/>
                  <a:gd name="connsiteX0" fmla="*/ 422416 w 2175630"/>
                  <a:gd name="connsiteY0" fmla="*/ 162330 h 1288945"/>
                  <a:gd name="connsiteX1" fmla="*/ 29077 w 2175630"/>
                  <a:gd name="connsiteY1" fmla="*/ 1046045 h 1288945"/>
                  <a:gd name="connsiteX2" fmla="*/ 199579 w 2175630"/>
                  <a:gd name="connsiteY2" fmla="*/ 1262863 h 1288945"/>
                  <a:gd name="connsiteX3" fmla="*/ 1924544 w 2175630"/>
                  <a:gd name="connsiteY3" fmla="*/ 1283833 h 1288945"/>
                  <a:gd name="connsiteX4" fmla="*/ 2153679 w 2175630"/>
                  <a:gd name="connsiteY4" fmla="*/ 986872 h 1288945"/>
                  <a:gd name="connsiteX5" fmla="*/ 1887956 w 2175630"/>
                  <a:gd name="connsiteY5" fmla="*/ 291303 h 1288945"/>
                  <a:gd name="connsiteX6" fmla="*/ 1426848 w 2175630"/>
                  <a:gd name="connsiteY6" fmla="*/ 2134 h 1288945"/>
                  <a:gd name="connsiteX7" fmla="*/ 622149 w 2175630"/>
                  <a:gd name="connsiteY7" fmla="*/ 2358 h 1288945"/>
                  <a:gd name="connsiteX8" fmla="*/ 422416 w 2175630"/>
                  <a:gd name="connsiteY8" fmla="*/ 162330 h 1288945"/>
                  <a:gd name="connsiteX0" fmla="*/ 424815 w 2196524"/>
                  <a:gd name="connsiteY0" fmla="*/ 162330 h 1293060"/>
                  <a:gd name="connsiteX1" fmla="*/ 31476 w 2196524"/>
                  <a:gd name="connsiteY1" fmla="*/ 1046045 h 1293060"/>
                  <a:gd name="connsiteX2" fmla="*/ 201978 w 2196524"/>
                  <a:gd name="connsiteY2" fmla="*/ 1262863 h 1293060"/>
                  <a:gd name="connsiteX3" fmla="*/ 1966041 w 2196524"/>
                  <a:gd name="connsiteY3" fmla="*/ 1290139 h 1293060"/>
                  <a:gd name="connsiteX4" fmla="*/ 2156078 w 2196524"/>
                  <a:gd name="connsiteY4" fmla="*/ 986872 h 1293060"/>
                  <a:gd name="connsiteX5" fmla="*/ 1890355 w 2196524"/>
                  <a:gd name="connsiteY5" fmla="*/ 291303 h 1293060"/>
                  <a:gd name="connsiteX6" fmla="*/ 1429247 w 2196524"/>
                  <a:gd name="connsiteY6" fmla="*/ 2134 h 1293060"/>
                  <a:gd name="connsiteX7" fmla="*/ 624548 w 2196524"/>
                  <a:gd name="connsiteY7" fmla="*/ 2358 h 1293060"/>
                  <a:gd name="connsiteX8" fmla="*/ 424815 w 2196524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24815 w 2218667"/>
                  <a:gd name="connsiteY0" fmla="*/ 162330 h 1293060"/>
                  <a:gd name="connsiteX1" fmla="*/ 31476 w 2218667"/>
                  <a:gd name="connsiteY1" fmla="*/ 1046045 h 1293060"/>
                  <a:gd name="connsiteX2" fmla="*/ 201978 w 2218667"/>
                  <a:gd name="connsiteY2" fmla="*/ 1262863 h 1293060"/>
                  <a:gd name="connsiteX3" fmla="*/ 1966041 w 2218667"/>
                  <a:gd name="connsiteY3" fmla="*/ 1290139 h 1293060"/>
                  <a:gd name="connsiteX4" fmla="*/ 2156078 w 2218667"/>
                  <a:gd name="connsiteY4" fmla="*/ 986872 h 1293060"/>
                  <a:gd name="connsiteX5" fmla="*/ 1890355 w 2218667"/>
                  <a:gd name="connsiteY5" fmla="*/ 291303 h 1293060"/>
                  <a:gd name="connsiteX6" fmla="*/ 1429247 w 2218667"/>
                  <a:gd name="connsiteY6" fmla="*/ 2134 h 1293060"/>
                  <a:gd name="connsiteX7" fmla="*/ 624548 w 2218667"/>
                  <a:gd name="connsiteY7" fmla="*/ 2358 h 1293060"/>
                  <a:gd name="connsiteX8" fmla="*/ 424815 w 2218667"/>
                  <a:gd name="connsiteY8" fmla="*/ 162330 h 1293060"/>
                  <a:gd name="connsiteX0" fmla="*/ 415052 w 2208904"/>
                  <a:gd name="connsiteY0" fmla="*/ 162330 h 1295421"/>
                  <a:gd name="connsiteX1" fmla="*/ 39371 w 2208904"/>
                  <a:gd name="connsiteY1" fmla="*/ 1000640 h 1295421"/>
                  <a:gd name="connsiteX2" fmla="*/ 192215 w 2208904"/>
                  <a:gd name="connsiteY2" fmla="*/ 1262863 h 1295421"/>
                  <a:gd name="connsiteX3" fmla="*/ 1956278 w 2208904"/>
                  <a:gd name="connsiteY3" fmla="*/ 1290139 h 1295421"/>
                  <a:gd name="connsiteX4" fmla="*/ 2146315 w 2208904"/>
                  <a:gd name="connsiteY4" fmla="*/ 986872 h 1295421"/>
                  <a:gd name="connsiteX5" fmla="*/ 1880592 w 2208904"/>
                  <a:gd name="connsiteY5" fmla="*/ 291303 h 1295421"/>
                  <a:gd name="connsiteX6" fmla="*/ 1419484 w 2208904"/>
                  <a:gd name="connsiteY6" fmla="*/ 2134 h 1295421"/>
                  <a:gd name="connsiteX7" fmla="*/ 614785 w 2208904"/>
                  <a:gd name="connsiteY7" fmla="*/ 2358 h 1295421"/>
                  <a:gd name="connsiteX8" fmla="*/ 415052 w 2208904"/>
                  <a:gd name="connsiteY8" fmla="*/ 162330 h 1295421"/>
                  <a:gd name="connsiteX0" fmla="*/ 415052 w 2208904"/>
                  <a:gd name="connsiteY0" fmla="*/ 162330 h 1290139"/>
                  <a:gd name="connsiteX1" fmla="*/ 39371 w 2208904"/>
                  <a:gd name="connsiteY1" fmla="*/ 1000640 h 1290139"/>
                  <a:gd name="connsiteX2" fmla="*/ 192215 w 2208904"/>
                  <a:gd name="connsiteY2" fmla="*/ 1262863 h 1290139"/>
                  <a:gd name="connsiteX3" fmla="*/ 1956278 w 2208904"/>
                  <a:gd name="connsiteY3" fmla="*/ 1290139 h 1290139"/>
                  <a:gd name="connsiteX4" fmla="*/ 2146315 w 2208904"/>
                  <a:gd name="connsiteY4" fmla="*/ 986872 h 1290139"/>
                  <a:gd name="connsiteX5" fmla="*/ 1880592 w 2208904"/>
                  <a:gd name="connsiteY5" fmla="*/ 291303 h 1290139"/>
                  <a:gd name="connsiteX6" fmla="*/ 1419484 w 2208904"/>
                  <a:gd name="connsiteY6" fmla="*/ 2134 h 1290139"/>
                  <a:gd name="connsiteX7" fmla="*/ 614785 w 2208904"/>
                  <a:gd name="connsiteY7" fmla="*/ 2358 h 1290139"/>
                  <a:gd name="connsiteX8" fmla="*/ 415052 w 2208904"/>
                  <a:gd name="connsiteY8" fmla="*/ 162330 h 1290139"/>
                  <a:gd name="connsiteX0" fmla="*/ 401334 w 2187110"/>
                  <a:gd name="connsiteY0" fmla="*/ 162330 h 1337291"/>
                  <a:gd name="connsiteX1" fmla="*/ 25653 w 2187110"/>
                  <a:gd name="connsiteY1" fmla="*/ 1000640 h 1337291"/>
                  <a:gd name="connsiteX2" fmla="*/ 206141 w 2187110"/>
                  <a:gd name="connsiteY2" fmla="*/ 1337291 h 1337291"/>
                  <a:gd name="connsiteX3" fmla="*/ 1942560 w 2187110"/>
                  <a:gd name="connsiteY3" fmla="*/ 1290139 h 1337291"/>
                  <a:gd name="connsiteX4" fmla="*/ 2132597 w 2187110"/>
                  <a:gd name="connsiteY4" fmla="*/ 986872 h 1337291"/>
                  <a:gd name="connsiteX5" fmla="*/ 1866874 w 2187110"/>
                  <a:gd name="connsiteY5" fmla="*/ 291303 h 1337291"/>
                  <a:gd name="connsiteX6" fmla="*/ 1405766 w 2187110"/>
                  <a:gd name="connsiteY6" fmla="*/ 2134 h 1337291"/>
                  <a:gd name="connsiteX7" fmla="*/ 601067 w 2187110"/>
                  <a:gd name="connsiteY7" fmla="*/ 2358 h 1337291"/>
                  <a:gd name="connsiteX8" fmla="*/ 401334 w 2187110"/>
                  <a:gd name="connsiteY8" fmla="*/ 162330 h 1337291"/>
                  <a:gd name="connsiteX0" fmla="*/ 414572 w 2200348"/>
                  <a:gd name="connsiteY0" fmla="*/ 162330 h 1353851"/>
                  <a:gd name="connsiteX1" fmla="*/ 17626 w 2200348"/>
                  <a:gd name="connsiteY1" fmla="*/ 1077195 h 1353851"/>
                  <a:gd name="connsiteX2" fmla="*/ 219379 w 2200348"/>
                  <a:gd name="connsiteY2" fmla="*/ 1337291 h 1353851"/>
                  <a:gd name="connsiteX3" fmla="*/ 1955798 w 2200348"/>
                  <a:gd name="connsiteY3" fmla="*/ 1290139 h 1353851"/>
                  <a:gd name="connsiteX4" fmla="*/ 2145835 w 2200348"/>
                  <a:gd name="connsiteY4" fmla="*/ 986872 h 1353851"/>
                  <a:gd name="connsiteX5" fmla="*/ 1880112 w 2200348"/>
                  <a:gd name="connsiteY5" fmla="*/ 291303 h 1353851"/>
                  <a:gd name="connsiteX6" fmla="*/ 1419004 w 2200348"/>
                  <a:gd name="connsiteY6" fmla="*/ 2134 h 1353851"/>
                  <a:gd name="connsiteX7" fmla="*/ 614305 w 2200348"/>
                  <a:gd name="connsiteY7" fmla="*/ 2358 h 1353851"/>
                  <a:gd name="connsiteX8" fmla="*/ 414572 w 2200348"/>
                  <a:gd name="connsiteY8" fmla="*/ 162330 h 1353851"/>
                  <a:gd name="connsiteX0" fmla="*/ 451177 w 2236953"/>
                  <a:gd name="connsiteY0" fmla="*/ 162727 h 1345604"/>
                  <a:gd name="connsiteX1" fmla="*/ 3195 w 2236953"/>
                  <a:gd name="connsiteY1" fmla="*/ 1194550 h 1345604"/>
                  <a:gd name="connsiteX2" fmla="*/ 255984 w 2236953"/>
                  <a:gd name="connsiteY2" fmla="*/ 1337688 h 1345604"/>
                  <a:gd name="connsiteX3" fmla="*/ 1992403 w 2236953"/>
                  <a:gd name="connsiteY3" fmla="*/ 1290536 h 1345604"/>
                  <a:gd name="connsiteX4" fmla="*/ 2182440 w 2236953"/>
                  <a:gd name="connsiteY4" fmla="*/ 987269 h 1345604"/>
                  <a:gd name="connsiteX5" fmla="*/ 1916717 w 2236953"/>
                  <a:gd name="connsiteY5" fmla="*/ 291700 h 1345604"/>
                  <a:gd name="connsiteX6" fmla="*/ 1455609 w 2236953"/>
                  <a:gd name="connsiteY6" fmla="*/ 2531 h 1345604"/>
                  <a:gd name="connsiteX7" fmla="*/ 650910 w 2236953"/>
                  <a:gd name="connsiteY7" fmla="*/ 2755 h 1345604"/>
                  <a:gd name="connsiteX8" fmla="*/ 451177 w 2236953"/>
                  <a:gd name="connsiteY8" fmla="*/ 162727 h 1345604"/>
                  <a:gd name="connsiteX0" fmla="*/ 486259 w 2272035"/>
                  <a:gd name="connsiteY0" fmla="*/ 166223 h 1341461"/>
                  <a:gd name="connsiteX1" fmla="*/ 0 w 2272035"/>
                  <a:gd name="connsiteY1" fmla="*/ 1302245 h 1341461"/>
                  <a:gd name="connsiteX2" fmla="*/ 291066 w 2272035"/>
                  <a:gd name="connsiteY2" fmla="*/ 1341184 h 1341461"/>
                  <a:gd name="connsiteX3" fmla="*/ 2027485 w 2272035"/>
                  <a:gd name="connsiteY3" fmla="*/ 1294032 h 1341461"/>
                  <a:gd name="connsiteX4" fmla="*/ 2217522 w 2272035"/>
                  <a:gd name="connsiteY4" fmla="*/ 990765 h 1341461"/>
                  <a:gd name="connsiteX5" fmla="*/ 1951799 w 2272035"/>
                  <a:gd name="connsiteY5" fmla="*/ 295196 h 1341461"/>
                  <a:gd name="connsiteX6" fmla="*/ 1490691 w 2272035"/>
                  <a:gd name="connsiteY6" fmla="*/ 6027 h 1341461"/>
                  <a:gd name="connsiteX7" fmla="*/ 685992 w 2272035"/>
                  <a:gd name="connsiteY7" fmla="*/ 6251 h 1341461"/>
                  <a:gd name="connsiteX8" fmla="*/ 486259 w 2272035"/>
                  <a:gd name="connsiteY8" fmla="*/ 166223 h 1341461"/>
                  <a:gd name="connsiteX0" fmla="*/ 415957 w 2201733"/>
                  <a:gd name="connsiteY0" fmla="*/ 162331 h 1353065"/>
                  <a:gd name="connsiteX1" fmla="*/ 16885 w 2201733"/>
                  <a:gd name="connsiteY1" fmla="*/ 1087828 h 1353065"/>
                  <a:gd name="connsiteX2" fmla="*/ 220764 w 2201733"/>
                  <a:gd name="connsiteY2" fmla="*/ 1337292 h 1353065"/>
                  <a:gd name="connsiteX3" fmla="*/ 1957183 w 2201733"/>
                  <a:gd name="connsiteY3" fmla="*/ 1290140 h 1353065"/>
                  <a:gd name="connsiteX4" fmla="*/ 2147220 w 2201733"/>
                  <a:gd name="connsiteY4" fmla="*/ 986873 h 1353065"/>
                  <a:gd name="connsiteX5" fmla="*/ 1881497 w 2201733"/>
                  <a:gd name="connsiteY5" fmla="*/ 291304 h 1353065"/>
                  <a:gd name="connsiteX6" fmla="*/ 1420389 w 2201733"/>
                  <a:gd name="connsiteY6" fmla="*/ 2135 h 1353065"/>
                  <a:gd name="connsiteX7" fmla="*/ 615690 w 2201733"/>
                  <a:gd name="connsiteY7" fmla="*/ 2359 h 1353065"/>
                  <a:gd name="connsiteX8" fmla="*/ 415957 w 2201733"/>
                  <a:gd name="connsiteY8" fmla="*/ 162331 h 1353065"/>
                  <a:gd name="connsiteX0" fmla="*/ 452870 w 2238646"/>
                  <a:gd name="connsiteY0" fmla="*/ 163547 h 1344386"/>
                  <a:gd name="connsiteX1" fmla="*/ 2762 w 2238646"/>
                  <a:gd name="connsiteY1" fmla="*/ 1223014 h 1344386"/>
                  <a:gd name="connsiteX2" fmla="*/ 257677 w 2238646"/>
                  <a:gd name="connsiteY2" fmla="*/ 1338508 h 1344386"/>
                  <a:gd name="connsiteX3" fmla="*/ 1994096 w 2238646"/>
                  <a:gd name="connsiteY3" fmla="*/ 1291356 h 1344386"/>
                  <a:gd name="connsiteX4" fmla="*/ 2184133 w 2238646"/>
                  <a:gd name="connsiteY4" fmla="*/ 988089 h 1344386"/>
                  <a:gd name="connsiteX5" fmla="*/ 1918410 w 2238646"/>
                  <a:gd name="connsiteY5" fmla="*/ 292520 h 1344386"/>
                  <a:gd name="connsiteX6" fmla="*/ 1457302 w 2238646"/>
                  <a:gd name="connsiteY6" fmla="*/ 3351 h 1344386"/>
                  <a:gd name="connsiteX7" fmla="*/ 652603 w 2238646"/>
                  <a:gd name="connsiteY7" fmla="*/ 3575 h 1344386"/>
                  <a:gd name="connsiteX8" fmla="*/ 452870 w 2238646"/>
                  <a:gd name="connsiteY8" fmla="*/ 163547 h 1344386"/>
                  <a:gd name="connsiteX0" fmla="*/ 415957 w 2201733"/>
                  <a:gd name="connsiteY0" fmla="*/ 162331 h 1356841"/>
                  <a:gd name="connsiteX1" fmla="*/ 16885 w 2201733"/>
                  <a:gd name="connsiteY1" fmla="*/ 1036792 h 1356841"/>
                  <a:gd name="connsiteX2" fmla="*/ 220764 w 2201733"/>
                  <a:gd name="connsiteY2" fmla="*/ 1337292 h 1356841"/>
                  <a:gd name="connsiteX3" fmla="*/ 1957183 w 2201733"/>
                  <a:gd name="connsiteY3" fmla="*/ 1290140 h 1356841"/>
                  <a:gd name="connsiteX4" fmla="*/ 2147220 w 2201733"/>
                  <a:gd name="connsiteY4" fmla="*/ 986873 h 1356841"/>
                  <a:gd name="connsiteX5" fmla="*/ 1881497 w 2201733"/>
                  <a:gd name="connsiteY5" fmla="*/ 291304 h 1356841"/>
                  <a:gd name="connsiteX6" fmla="*/ 1420389 w 2201733"/>
                  <a:gd name="connsiteY6" fmla="*/ 2135 h 1356841"/>
                  <a:gd name="connsiteX7" fmla="*/ 615690 w 2201733"/>
                  <a:gd name="connsiteY7" fmla="*/ 2359 h 1356841"/>
                  <a:gd name="connsiteX8" fmla="*/ 415957 w 2201733"/>
                  <a:gd name="connsiteY8" fmla="*/ 162331 h 1356841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5957 w 2201733"/>
                  <a:gd name="connsiteY0" fmla="*/ 162331 h 1354009"/>
                  <a:gd name="connsiteX1" fmla="*/ 16885 w 2201733"/>
                  <a:gd name="connsiteY1" fmla="*/ 1075069 h 1354009"/>
                  <a:gd name="connsiteX2" fmla="*/ 220764 w 2201733"/>
                  <a:gd name="connsiteY2" fmla="*/ 1337292 h 1354009"/>
                  <a:gd name="connsiteX3" fmla="*/ 1957183 w 2201733"/>
                  <a:gd name="connsiteY3" fmla="*/ 1290140 h 1354009"/>
                  <a:gd name="connsiteX4" fmla="*/ 2147220 w 2201733"/>
                  <a:gd name="connsiteY4" fmla="*/ 986873 h 1354009"/>
                  <a:gd name="connsiteX5" fmla="*/ 1881497 w 2201733"/>
                  <a:gd name="connsiteY5" fmla="*/ 291304 h 1354009"/>
                  <a:gd name="connsiteX6" fmla="*/ 1420389 w 2201733"/>
                  <a:gd name="connsiteY6" fmla="*/ 2135 h 1354009"/>
                  <a:gd name="connsiteX7" fmla="*/ 615690 w 2201733"/>
                  <a:gd name="connsiteY7" fmla="*/ 2359 h 1354009"/>
                  <a:gd name="connsiteX8" fmla="*/ 415957 w 2201733"/>
                  <a:gd name="connsiteY8" fmla="*/ 162331 h 1354009"/>
                  <a:gd name="connsiteX0" fmla="*/ 418815 w 2210171"/>
                  <a:gd name="connsiteY0" fmla="*/ 162331 h 1371171"/>
                  <a:gd name="connsiteX1" fmla="*/ 19743 w 2210171"/>
                  <a:gd name="connsiteY1" fmla="*/ 1075069 h 1371171"/>
                  <a:gd name="connsiteX2" fmla="*/ 223622 w 2210171"/>
                  <a:gd name="connsiteY2" fmla="*/ 1337292 h 1371171"/>
                  <a:gd name="connsiteX3" fmla="*/ 2013025 w 2210171"/>
                  <a:gd name="connsiteY3" fmla="*/ 1329451 h 1371171"/>
                  <a:gd name="connsiteX4" fmla="*/ 2150078 w 2210171"/>
                  <a:gd name="connsiteY4" fmla="*/ 986873 h 1371171"/>
                  <a:gd name="connsiteX5" fmla="*/ 1884355 w 2210171"/>
                  <a:gd name="connsiteY5" fmla="*/ 291304 h 1371171"/>
                  <a:gd name="connsiteX6" fmla="*/ 1423247 w 2210171"/>
                  <a:gd name="connsiteY6" fmla="*/ 2135 h 1371171"/>
                  <a:gd name="connsiteX7" fmla="*/ 618548 w 2210171"/>
                  <a:gd name="connsiteY7" fmla="*/ 2359 h 1371171"/>
                  <a:gd name="connsiteX8" fmla="*/ 418815 w 2210171"/>
                  <a:gd name="connsiteY8" fmla="*/ 162331 h 1371171"/>
                  <a:gd name="connsiteX0" fmla="*/ 421564 w 2243923"/>
                  <a:gd name="connsiteY0" fmla="*/ 162331 h 1375167"/>
                  <a:gd name="connsiteX1" fmla="*/ 22492 w 2243923"/>
                  <a:gd name="connsiteY1" fmla="*/ 1075069 h 1375167"/>
                  <a:gd name="connsiteX2" fmla="*/ 226371 w 2243923"/>
                  <a:gd name="connsiteY2" fmla="*/ 1337292 h 1375167"/>
                  <a:gd name="connsiteX3" fmla="*/ 2065340 w 2243923"/>
                  <a:gd name="connsiteY3" fmla="*/ 1336288 h 1375167"/>
                  <a:gd name="connsiteX4" fmla="*/ 2152827 w 2243923"/>
                  <a:gd name="connsiteY4" fmla="*/ 986873 h 1375167"/>
                  <a:gd name="connsiteX5" fmla="*/ 1887104 w 2243923"/>
                  <a:gd name="connsiteY5" fmla="*/ 291304 h 1375167"/>
                  <a:gd name="connsiteX6" fmla="*/ 1425996 w 2243923"/>
                  <a:gd name="connsiteY6" fmla="*/ 2135 h 1375167"/>
                  <a:gd name="connsiteX7" fmla="*/ 621297 w 2243923"/>
                  <a:gd name="connsiteY7" fmla="*/ 2359 h 1375167"/>
                  <a:gd name="connsiteX8" fmla="*/ 421564 w 2243923"/>
                  <a:gd name="connsiteY8" fmla="*/ 162331 h 1375167"/>
                  <a:gd name="connsiteX0" fmla="*/ 421564 w 2241053"/>
                  <a:gd name="connsiteY0" fmla="*/ 162331 h 1357617"/>
                  <a:gd name="connsiteX1" fmla="*/ 22492 w 2241053"/>
                  <a:gd name="connsiteY1" fmla="*/ 1075069 h 1357617"/>
                  <a:gd name="connsiteX2" fmla="*/ 226371 w 2241053"/>
                  <a:gd name="connsiteY2" fmla="*/ 1337292 h 1357617"/>
                  <a:gd name="connsiteX3" fmla="*/ 2065340 w 2241053"/>
                  <a:gd name="connsiteY3" fmla="*/ 1336288 h 1357617"/>
                  <a:gd name="connsiteX4" fmla="*/ 2152827 w 2241053"/>
                  <a:gd name="connsiteY4" fmla="*/ 986873 h 1357617"/>
                  <a:gd name="connsiteX5" fmla="*/ 1887104 w 2241053"/>
                  <a:gd name="connsiteY5" fmla="*/ 291304 h 1357617"/>
                  <a:gd name="connsiteX6" fmla="*/ 1425996 w 2241053"/>
                  <a:gd name="connsiteY6" fmla="*/ 2135 h 1357617"/>
                  <a:gd name="connsiteX7" fmla="*/ 621297 w 2241053"/>
                  <a:gd name="connsiteY7" fmla="*/ 2359 h 1357617"/>
                  <a:gd name="connsiteX8" fmla="*/ 421564 w 2241053"/>
                  <a:gd name="connsiteY8" fmla="*/ 162331 h 1357617"/>
                  <a:gd name="connsiteX0" fmla="*/ 419285 w 2238774"/>
                  <a:gd name="connsiteY0" fmla="*/ 162331 h 1344021"/>
                  <a:gd name="connsiteX1" fmla="*/ 20213 w 2238774"/>
                  <a:gd name="connsiteY1" fmla="*/ 1075069 h 1344021"/>
                  <a:gd name="connsiteX2" fmla="*/ 224092 w 2238774"/>
                  <a:gd name="connsiteY2" fmla="*/ 1337292 h 1344021"/>
                  <a:gd name="connsiteX3" fmla="*/ 2063061 w 2238774"/>
                  <a:gd name="connsiteY3" fmla="*/ 1336288 h 1344021"/>
                  <a:gd name="connsiteX4" fmla="*/ 2150548 w 2238774"/>
                  <a:gd name="connsiteY4" fmla="*/ 986873 h 1344021"/>
                  <a:gd name="connsiteX5" fmla="*/ 1884825 w 2238774"/>
                  <a:gd name="connsiteY5" fmla="*/ 291304 h 1344021"/>
                  <a:gd name="connsiteX6" fmla="*/ 1423717 w 2238774"/>
                  <a:gd name="connsiteY6" fmla="*/ 2135 h 1344021"/>
                  <a:gd name="connsiteX7" fmla="*/ 619018 w 2238774"/>
                  <a:gd name="connsiteY7" fmla="*/ 2359 h 1344021"/>
                  <a:gd name="connsiteX8" fmla="*/ 419285 w 2238774"/>
                  <a:gd name="connsiteY8" fmla="*/ 162331 h 1344021"/>
                  <a:gd name="connsiteX0" fmla="*/ 405897 w 2225386"/>
                  <a:gd name="connsiteY0" fmla="*/ 162331 h 1342541"/>
                  <a:gd name="connsiteX1" fmla="*/ 6825 w 2225386"/>
                  <a:gd name="connsiteY1" fmla="*/ 1075069 h 1342541"/>
                  <a:gd name="connsiteX2" fmla="*/ 210704 w 2225386"/>
                  <a:gd name="connsiteY2" fmla="*/ 1337292 h 1342541"/>
                  <a:gd name="connsiteX3" fmla="*/ 2049673 w 2225386"/>
                  <a:gd name="connsiteY3" fmla="*/ 1336288 h 1342541"/>
                  <a:gd name="connsiteX4" fmla="*/ 2137160 w 2225386"/>
                  <a:gd name="connsiteY4" fmla="*/ 986873 h 1342541"/>
                  <a:gd name="connsiteX5" fmla="*/ 1871437 w 2225386"/>
                  <a:gd name="connsiteY5" fmla="*/ 291304 h 1342541"/>
                  <a:gd name="connsiteX6" fmla="*/ 1410329 w 2225386"/>
                  <a:gd name="connsiteY6" fmla="*/ 2135 h 1342541"/>
                  <a:gd name="connsiteX7" fmla="*/ 605630 w 2225386"/>
                  <a:gd name="connsiteY7" fmla="*/ 2359 h 1342541"/>
                  <a:gd name="connsiteX8" fmla="*/ 405897 w 2225386"/>
                  <a:gd name="connsiteY8" fmla="*/ 162331 h 1342541"/>
                  <a:gd name="connsiteX0" fmla="*/ 405897 w 2225386"/>
                  <a:gd name="connsiteY0" fmla="*/ 162331 h 1341812"/>
                  <a:gd name="connsiteX1" fmla="*/ 6825 w 2225386"/>
                  <a:gd name="connsiteY1" fmla="*/ 1075069 h 1341812"/>
                  <a:gd name="connsiteX2" fmla="*/ 210704 w 2225386"/>
                  <a:gd name="connsiteY2" fmla="*/ 1337292 h 1341812"/>
                  <a:gd name="connsiteX3" fmla="*/ 2049673 w 2225386"/>
                  <a:gd name="connsiteY3" fmla="*/ 1336288 h 1341812"/>
                  <a:gd name="connsiteX4" fmla="*/ 2137160 w 2225386"/>
                  <a:gd name="connsiteY4" fmla="*/ 986873 h 1341812"/>
                  <a:gd name="connsiteX5" fmla="*/ 1871437 w 2225386"/>
                  <a:gd name="connsiteY5" fmla="*/ 291304 h 1341812"/>
                  <a:gd name="connsiteX6" fmla="*/ 1410329 w 2225386"/>
                  <a:gd name="connsiteY6" fmla="*/ 2135 h 1341812"/>
                  <a:gd name="connsiteX7" fmla="*/ 605630 w 2225386"/>
                  <a:gd name="connsiteY7" fmla="*/ 2359 h 1341812"/>
                  <a:gd name="connsiteX8" fmla="*/ 405897 w 2225386"/>
                  <a:gd name="connsiteY8" fmla="*/ 162331 h 1341812"/>
                  <a:gd name="connsiteX0" fmla="*/ 405897 w 2225386"/>
                  <a:gd name="connsiteY0" fmla="*/ 162331 h 1339920"/>
                  <a:gd name="connsiteX1" fmla="*/ 6825 w 2225386"/>
                  <a:gd name="connsiteY1" fmla="*/ 1075069 h 1339920"/>
                  <a:gd name="connsiteX2" fmla="*/ 210704 w 2225386"/>
                  <a:gd name="connsiteY2" fmla="*/ 1337292 h 1339920"/>
                  <a:gd name="connsiteX3" fmla="*/ 2049673 w 2225386"/>
                  <a:gd name="connsiteY3" fmla="*/ 1336288 h 1339920"/>
                  <a:gd name="connsiteX4" fmla="*/ 2137160 w 2225386"/>
                  <a:gd name="connsiteY4" fmla="*/ 986873 h 1339920"/>
                  <a:gd name="connsiteX5" fmla="*/ 1871437 w 2225386"/>
                  <a:gd name="connsiteY5" fmla="*/ 291304 h 1339920"/>
                  <a:gd name="connsiteX6" fmla="*/ 1410329 w 2225386"/>
                  <a:gd name="connsiteY6" fmla="*/ 2135 h 1339920"/>
                  <a:gd name="connsiteX7" fmla="*/ 605630 w 2225386"/>
                  <a:gd name="connsiteY7" fmla="*/ 2359 h 1339920"/>
                  <a:gd name="connsiteX8" fmla="*/ 405897 w 2225386"/>
                  <a:gd name="connsiteY8" fmla="*/ 162331 h 1339920"/>
                  <a:gd name="connsiteX0" fmla="*/ 405897 w 2234837"/>
                  <a:gd name="connsiteY0" fmla="*/ 162331 h 1339920"/>
                  <a:gd name="connsiteX1" fmla="*/ 6825 w 2234837"/>
                  <a:gd name="connsiteY1" fmla="*/ 1075069 h 1339920"/>
                  <a:gd name="connsiteX2" fmla="*/ 210704 w 2234837"/>
                  <a:gd name="connsiteY2" fmla="*/ 1337292 h 1339920"/>
                  <a:gd name="connsiteX3" fmla="*/ 2049673 w 2234837"/>
                  <a:gd name="connsiteY3" fmla="*/ 1336288 h 1339920"/>
                  <a:gd name="connsiteX4" fmla="*/ 2137160 w 2234837"/>
                  <a:gd name="connsiteY4" fmla="*/ 986873 h 1339920"/>
                  <a:gd name="connsiteX5" fmla="*/ 1871437 w 2234837"/>
                  <a:gd name="connsiteY5" fmla="*/ 291304 h 1339920"/>
                  <a:gd name="connsiteX6" fmla="*/ 1410329 w 2234837"/>
                  <a:gd name="connsiteY6" fmla="*/ 2135 h 1339920"/>
                  <a:gd name="connsiteX7" fmla="*/ 605630 w 2234837"/>
                  <a:gd name="connsiteY7" fmla="*/ 2359 h 1339920"/>
                  <a:gd name="connsiteX8" fmla="*/ 405897 w 2234837"/>
                  <a:gd name="connsiteY8" fmla="*/ 162331 h 1339920"/>
                  <a:gd name="connsiteX0" fmla="*/ 405897 w 2238295"/>
                  <a:gd name="connsiteY0" fmla="*/ 162331 h 1339920"/>
                  <a:gd name="connsiteX1" fmla="*/ 6825 w 2238295"/>
                  <a:gd name="connsiteY1" fmla="*/ 1075069 h 1339920"/>
                  <a:gd name="connsiteX2" fmla="*/ 210704 w 2238295"/>
                  <a:gd name="connsiteY2" fmla="*/ 1337292 h 1339920"/>
                  <a:gd name="connsiteX3" fmla="*/ 2049673 w 2238295"/>
                  <a:gd name="connsiteY3" fmla="*/ 1336288 h 1339920"/>
                  <a:gd name="connsiteX4" fmla="*/ 2137160 w 2238295"/>
                  <a:gd name="connsiteY4" fmla="*/ 986873 h 1339920"/>
                  <a:gd name="connsiteX5" fmla="*/ 1871437 w 2238295"/>
                  <a:gd name="connsiteY5" fmla="*/ 291304 h 1339920"/>
                  <a:gd name="connsiteX6" fmla="*/ 1410329 w 2238295"/>
                  <a:gd name="connsiteY6" fmla="*/ 2135 h 1339920"/>
                  <a:gd name="connsiteX7" fmla="*/ 605630 w 2238295"/>
                  <a:gd name="connsiteY7" fmla="*/ 2359 h 1339920"/>
                  <a:gd name="connsiteX8" fmla="*/ 405897 w 2238295"/>
                  <a:gd name="connsiteY8" fmla="*/ 162331 h 1339920"/>
                  <a:gd name="connsiteX0" fmla="*/ 405897 w 2235983"/>
                  <a:gd name="connsiteY0" fmla="*/ 162331 h 1339920"/>
                  <a:gd name="connsiteX1" fmla="*/ 6825 w 2235983"/>
                  <a:gd name="connsiteY1" fmla="*/ 1075069 h 1339920"/>
                  <a:gd name="connsiteX2" fmla="*/ 210704 w 2235983"/>
                  <a:gd name="connsiteY2" fmla="*/ 1337292 h 1339920"/>
                  <a:gd name="connsiteX3" fmla="*/ 2049673 w 2235983"/>
                  <a:gd name="connsiteY3" fmla="*/ 1336288 h 1339920"/>
                  <a:gd name="connsiteX4" fmla="*/ 2137160 w 2235983"/>
                  <a:gd name="connsiteY4" fmla="*/ 986873 h 1339920"/>
                  <a:gd name="connsiteX5" fmla="*/ 1871437 w 2235983"/>
                  <a:gd name="connsiteY5" fmla="*/ 291304 h 1339920"/>
                  <a:gd name="connsiteX6" fmla="*/ 1410329 w 2235983"/>
                  <a:gd name="connsiteY6" fmla="*/ 2135 h 1339920"/>
                  <a:gd name="connsiteX7" fmla="*/ 605630 w 2235983"/>
                  <a:gd name="connsiteY7" fmla="*/ 2359 h 1339920"/>
                  <a:gd name="connsiteX8" fmla="*/ 405897 w 2235983"/>
                  <a:gd name="connsiteY8" fmla="*/ 162331 h 1339920"/>
                  <a:gd name="connsiteX0" fmla="*/ 405897 w 2235409"/>
                  <a:gd name="connsiteY0" fmla="*/ 162331 h 1339920"/>
                  <a:gd name="connsiteX1" fmla="*/ 6825 w 2235409"/>
                  <a:gd name="connsiteY1" fmla="*/ 1075069 h 1339920"/>
                  <a:gd name="connsiteX2" fmla="*/ 210704 w 2235409"/>
                  <a:gd name="connsiteY2" fmla="*/ 1337292 h 1339920"/>
                  <a:gd name="connsiteX3" fmla="*/ 2049673 w 2235409"/>
                  <a:gd name="connsiteY3" fmla="*/ 1336288 h 1339920"/>
                  <a:gd name="connsiteX4" fmla="*/ 2137160 w 2235409"/>
                  <a:gd name="connsiteY4" fmla="*/ 986873 h 1339920"/>
                  <a:gd name="connsiteX5" fmla="*/ 1871437 w 2235409"/>
                  <a:gd name="connsiteY5" fmla="*/ 291304 h 1339920"/>
                  <a:gd name="connsiteX6" fmla="*/ 1410329 w 2235409"/>
                  <a:gd name="connsiteY6" fmla="*/ 2135 h 1339920"/>
                  <a:gd name="connsiteX7" fmla="*/ 605630 w 2235409"/>
                  <a:gd name="connsiteY7" fmla="*/ 2359 h 1339920"/>
                  <a:gd name="connsiteX8" fmla="*/ 405897 w 2235409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05897 w 2232567"/>
                  <a:gd name="connsiteY0" fmla="*/ 162331 h 1339920"/>
                  <a:gd name="connsiteX1" fmla="*/ 6825 w 2232567"/>
                  <a:gd name="connsiteY1" fmla="*/ 1075069 h 1339920"/>
                  <a:gd name="connsiteX2" fmla="*/ 210704 w 2232567"/>
                  <a:gd name="connsiteY2" fmla="*/ 1337292 h 1339920"/>
                  <a:gd name="connsiteX3" fmla="*/ 2049673 w 2232567"/>
                  <a:gd name="connsiteY3" fmla="*/ 1336288 h 1339920"/>
                  <a:gd name="connsiteX4" fmla="*/ 2137160 w 2232567"/>
                  <a:gd name="connsiteY4" fmla="*/ 986873 h 1339920"/>
                  <a:gd name="connsiteX5" fmla="*/ 1871437 w 2232567"/>
                  <a:gd name="connsiteY5" fmla="*/ 291304 h 1339920"/>
                  <a:gd name="connsiteX6" fmla="*/ 1410329 w 2232567"/>
                  <a:gd name="connsiteY6" fmla="*/ 2135 h 1339920"/>
                  <a:gd name="connsiteX7" fmla="*/ 605630 w 2232567"/>
                  <a:gd name="connsiteY7" fmla="*/ 2359 h 1339920"/>
                  <a:gd name="connsiteX8" fmla="*/ 405897 w 2232567"/>
                  <a:gd name="connsiteY8" fmla="*/ 162331 h 1339920"/>
                  <a:gd name="connsiteX0" fmla="*/ 411178 w 2237848"/>
                  <a:gd name="connsiteY0" fmla="*/ 162331 h 1357872"/>
                  <a:gd name="connsiteX1" fmla="*/ 29197 w 2237848"/>
                  <a:gd name="connsiteY1" fmla="*/ 1046013 h 1357872"/>
                  <a:gd name="connsiteX2" fmla="*/ 215985 w 2237848"/>
                  <a:gd name="connsiteY2" fmla="*/ 1337292 h 1357872"/>
                  <a:gd name="connsiteX3" fmla="*/ 2054954 w 2237848"/>
                  <a:gd name="connsiteY3" fmla="*/ 1336288 h 1357872"/>
                  <a:gd name="connsiteX4" fmla="*/ 2142441 w 2237848"/>
                  <a:gd name="connsiteY4" fmla="*/ 986873 h 1357872"/>
                  <a:gd name="connsiteX5" fmla="*/ 1876718 w 2237848"/>
                  <a:gd name="connsiteY5" fmla="*/ 291304 h 1357872"/>
                  <a:gd name="connsiteX6" fmla="*/ 1415610 w 2237848"/>
                  <a:gd name="connsiteY6" fmla="*/ 2135 h 1357872"/>
                  <a:gd name="connsiteX7" fmla="*/ 610911 w 2237848"/>
                  <a:gd name="connsiteY7" fmla="*/ 2359 h 1357872"/>
                  <a:gd name="connsiteX8" fmla="*/ 411178 w 2237848"/>
                  <a:gd name="connsiteY8" fmla="*/ 162331 h 1357872"/>
                  <a:gd name="connsiteX0" fmla="*/ 400745 w 2227415"/>
                  <a:gd name="connsiteY0" fmla="*/ 162331 h 1357872"/>
                  <a:gd name="connsiteX1" fmla="*/ 18764 w 2227415"/>
                  <a:gd name="connsiteY1" fmla="*/ 1046013 h 1357872"/>
                  <a:gd name="connsiteX2" fmla="*/ 205552 w 2227415"/>
                  <a:gd name="connsiteY2" fmla="*/ 1337292 h 1357872"/>
                  <a:gd name="connsiteX3" fmla="*/ 2044521 w 2227415"/>
                  <a:gd name="connsiteY3" fmla="*/ 1336288 h 1357872"/>
                  <a:gd name="connsiteX4" fmla="*/ 2132008 w 2227415"/>
                  <a:gd name="connsiteY4" fmla="*/ 986873 h 1357872"/>
                  <a:gd name="connsiteX5" fmla="*/ 1866285 w 2227415"/>
                  <a:gd name="connsiteY5" fmla="*/ 291304 h 1357872"/>
                  <a:gd name="connsiteX6" fmla="*/ 1405177 w 2227415"/>
                  <a:gd name="connsiteY6" fmla="*/ 2135 h 1357872"/>
                  <a:gd name="connsiteX7" fmla="*/ 600478 w 2227415"/>
                  <a:gd name="connsiteY7" fmla="*/ 2359 h 1357872"/>
                  <a:gd name="connsiteX8" fmla="*/ 400745 w 2227415"/>
                  <a:gd name="connsiteY8" fmla="*/ 162331 h 1357872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401704 w 2228374"/>
                  <a:gd name="connsiteY0" fmla="*/ 162331 h 1356734"/>
                  <a:gd name="connsiteX1" fmla="*/ 18014 w 2228374"/>
                  <a:gd name="connsiteY1" fmla="*/ 1061395 h 1356734"/>
                  <a:gd name="connsiteX2" fmla="*/ 206511 w 2228374"/>
                  <a:gd name="connsiteY2" fmla="*/ 1337292 h 1356734"/>
                  <a:gd name="connsiteX3" fmla="*/ 2045480 w 2228374"/>
                  <a:gd name="connsiteY3" fmla="*/ 1336288 h 1356734"/>
                  <a:gd name="connsiteX4" fmla="*/ 2132967 w 2228374"/>
                  <a:gd name="connsiteY4" fmla="*/ 986873 h 1356734"/>
                  <a:gd name="connsiteX5" fmla="*/ 1867244 w 2228374"/>
                  <a:gd name="connsiteY5" fmla="*/ 291304 h 1356734"/>
                  <a:gd name="connsiteX6" fmla="*/ 1406136 w 2228374"/>
                  <a:gd name="connsiteY6" fmla="*/ 2135 h 1356734"/>
                  <a:gd name="connsiteX7" fmla="*/ 601437 w 2228374"/>
                  <a:gd name="connsiteY7" fmla="*/ 2359 h 1356734"/>
                  <a:gd name="connsiteX8" fmla="*/ 401704 w 2228374"/>
                  <a:gd name="connsiteY8" fmla="*/ 162331 h 1356734"/>
                  <a:gd name="connsiteX0" fmla="*/ 396081 w 2222751"/>
                  <a:gd name="connsiteY0" fmla="*/ 162331 h 1351040"/>
                  <a:gd name="connsiteX1" fmla="*/ 22567 w 2222751"/>
                  <a:gd name="connsiteY1" fmla="*/ 1138443 h 1351040"/>
                  <a:gd name="connsiteX2" fmla="*/ 200888 w 2222751"/>
                  <a:gd name="connsiteY2" fmla="*/ 1337292 h 1351040"/>
                  <a:gd name="connsiteX3" fmla="*/ 2039857 w 2222751"/>
                  <a:gd name="connsiteY3" fmla="*/ 1336288 h 1351040"/>
                  <a:gd name="connsiteX4" fmla="*/ 2127344 w 2222751"/>
                  <a:gd name="connsiteY4" fmla="*/ 986873 h 1351040"/>
                  <a:gd name="connsiteX5" fmla="*/ 1861621 w 2222751"/>
                  <a:gd name="connsiteY5" fmla="*/ 291304 h 1351040"/>
                  <a:gd name="connsiteX6" fmla="*/ 1400513 w 2222751"/>
                  <a:gd name="connsiteY6" fmla="*/ 2135 h 1351040"/>
                  <a:gd name="connsiteX7" fmla="*/ 595814 w 2222751"/>
                  <a:gd name="connsiteY7" fmla="*/ 2359 h 1351040"/>
                  <a:gd name="connsiteX8" fmla="*/ 396081 w 2222751"/>
                  <a:gd name="connsiteY8" fmla="*/ 162331 h 1351040"/>
                  <a:gd name="connsiteX0" fmla="*/ 392191 w 2218861"/>
                  <a:gd name="connsiteY0" fmla="*/ 162331 h 1355981"/>
                  <a:gd name="connsiteX1" fmla="*/ 25946 w 2218861"/>
                  <a:gd name="connsiteY1" fmla="*/ 1071571 h 1355981"/>
                  <a:gd name="connsiteX2" fmla="*/ 196998 w 2218861"/>
                  <a:gd name="connsiteY2" fmla="*/ 1337292 h 1355981"/>
                  <a:gd name="connsiteX3" fmla="*/ 2035967 w 2218861"/>
                  <a:gd name="connsiteY3" fmla="*/ 1336288 h 1355981"/>
                  <a:gd name="connsiteX4" fmla="*/ 2123454 w 2218861"/>
                  <a:gd name="connsiteY4" fmla="*/ 986873 h 1355981"/>
                  <a:gd name="connsiteX5" fmla="*/ 1857731 w 2218861"/>
                  <a:gd name="connsiteY5" fmla="*/ 291304 h 1355981"/>
                  <a:gd name="connsiteX6" fmla="*/ 1396623 w 2218861"/>
                  <a:gd name="connsiteY6" fmla="*/ 2135 h 1355981"/>
                  <a:gd name="connsiteX7" fmla="*/ 591924 w 2218861"/>
                  <a:gd name="connsiteY7" fmla="*/ 2359 h 1355981"/>
                  <a:gd name="connsiteX8" fmla="*/ 392191 w 2218861"/>
                  <a:gd name="connsiteY8" fmla="*/ 162331 h 1355981"/>
                  <a:gd name="connsiteX0" fmla="*/ 430669 w 2257339"/>
                  <a:gd name="connsiteY0" fmla="*/ 162331 h 1355981"/>
                  <a:gd name="connsiteX1" fmla="*/ 64424 w 2257339"/>
                  <a:gd name="connsiteY1" fmla="*/ 1071571 h 1355981"/>
                  <a:gd name="connsiteX2" fmla="*/ 235476 w 2257339"/>
                  <a:gd name="connsiteY2" fmla="*/ 1337292 h 1355981"/>
                  <a:gd name="connsiteX3" fmla="*/ 2074445 w 2257339"/>
                  <a:gd name="connsiteY3" fmla="*/ 1336288 h 1355981"/>
                  <a:gd name="connsiteX4" fmla="*/ 2161932 w 2257339"/>
                  <a:gd name="connsiteY4" fmla="*/ 986873 h 1355981"/>
                  <a:gd name="connsiteX5" fmla="*/ 1896209 w 2257339"/>
                  <a:gd name="connsiteY5" fmla="*/ 291304 h 1355981"/>
                  <a:gd name="connsiteX6" fmla="*/ 1435101 w 2257339"/>
                  <a:gd name="connsiteY6" fmla="*/ 2135 h 1355981"/>
                  <a:gd name="connsiteX7" fmla="*/ 630402 w 2257339"/>
                  <a:gd name="connsiteY7" fmla="*/ 2359 h 1355981"/>
                  <a:gd name="connsiteX8" fmla="*/ 430669 w 2257339"/>
                  <a:gd name="connsiteY8" fmla="*/ 162331 h 1355981"/>
                  <a:gd name="connsiteX0" fmla="*/ 409065 w 2235735"/>
                  <a:gd name="connsiteY0" fmla="*/ 162331 h 1363832"/>
                  <a:gd name="connsiteX1" fmla="*/ 79164 w 2235735"/>
                  <a:gd name="connsiteY1" fmla="*/ 965449 h 1363832"/>
                  <a:gd name="connsiteX2" fmla="*/ 213872 w 2235735"/>
                  <a:gd name="connsiteY2" fmla="*/ 1337292 h 1363832"/>
                  <a:gd name="connsiteX3" fmla="*/ 2052841 w 2235735"/>
                  <a:gd name="connsiteY3" fmla="*/ 1336288 h 1363832"/>
                  <a:gd name="connsiteX4" fmla="*/ 2140328 w 2235735"/>
                  <a:gd name="connsiteY4" fmla="*/ 986873 h 1363832"/>
                  <a:gd name="connsiteX5" fmla="*/ 1874605 w 2235735"/>
                  <a:gd name="connsiteY5" fmla="*/ 291304 h 1363832"/>
                  <a:gd name="connsiteX6" fmla="*/ 1413497 w 2235735"/>
                  <a:gd name="connsiteY6" fmla="*/ 2135 h 1363832"/>
                  <a:gd name="connsiteX7" fmla="*/ 608798 w 2235735"/>
                  <a:gd name="connsiteY7" fmla="*/ 2359 h 1363832"/>
                  <a:gd name="connsiteX8" fmla="*/ 409065 w 2235735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5450 w 2232120"/>
                  <a:gd name="connsiteY0" fmla="*/ 162331 h 1363832"/>
                  <a:gd name="connsiteX1" fmla="*/ 75549 w 2232120"/>
                  <a:gd name="connsiteY1" fmla="*/ 965449 h 1363832"/>
                  <a:gd name="connsiteX2" fmla="*/ 210257 w 2232120"/>
                  <a:gd name="connsiteY2" fmla="*/ 1337292 h 1363832"/>
                  <a:gd name="connsiteX3" fmla="*/ 2049226 w 2232120"/>
                  <a:gd name="connsiteY3" fmla="*/ 1336288 h 1363832"/>
                  <a:gd name="connsiteX4" fmla="*/ 2136713 w 2232120"/>
                  <a:gd name="connsiteY4" fmla="*/ 986873 h 1363832"/>
                  <a:gd name="connsiteX5" fmla="*/ 1870990 w 2232120"/>
                  <a:gd name="connsiteY5" fmla="*/ 291304 h 1363832"/>
                  <a:gd name="connsiteX6" fmla="*/ 1409882 w 2232120"/>
                  <a:gd name="connsiteY6" fmla="*/ 2135 h 1363832"/>
                  <a:gd name="connsiteX7" fmla="*/ 605183 w 2232120"/>
                  <a:gd name="connsiteY7" fmla="*/ 2359 h 1363832"/>
                  <a:gd name="connsiteX8" fmla="*/ 405450 w 2232120"/>
                  <a:gd name="connsiteY8" fmla="*/ 162331 h 1363832"/>
                  <a:gd name="connsiteX0" fmla="*/ 407104 w 2233774"/>
                  <a:gd name="connsiteY0" fmla="*/ 162331 h 1337293"/>
                  <a:gd name="connsiteX1" fmla="*/ 77203 w 2233774"/>
                  <a:gd name="connsiteY1" fmla="*/ 965449 h 1337293"/>
                  <a:gd name="connsiteX2" fmla="*/ 211911 w 2233774"/>
                  <a:gd name="connsiteY2" fmla="*/ 1337292 h 1337293"/>
                  <a:gd name="connsiteX3" fmla="*/ 2050880 w 2233774"/>
                  <a:gd name="connsiteY3" fmla="*/ 1336288 h 1337293"/>
                  <a:gd name="connsiteX4" fmla="*/ 2138367 w 2233774"/>
                  <a:gd name="connsiteY4" fmla="*/ 986873 h 1337293"/>
                  <a:gd name="connsiteX5" fmla="*/ 1872644 w 2233774"/>
                  <a:gd name="connsiteY5" fmla="*/ 291304 h 1337293"/>
                  <a:gd name="connsiteX6" fmla="*/ 1411536 w 2233774"/>
                  <a:gd name="connsiteY6" fmla="*/ 2135 h 1337293"/>
                  <a:gd name="connsiteX7" fmla="*/ 606837 w 2233774"/>
                  <a:gd name="connsiteY7" fmla="*/ 2359 h 1337293"/>
                  <a:gd name="connsiteX8" fmla="*/ 407104 w 2233774"/>
                  <a:gd name="connsiteY8" fmla="*/ 162331 h 1337293"/>
                  <a:gd name="connsiteX0" fmla="*/ 407104 w 2233295"/>
                  <a:gd name="connsiteY0" fmla="*/ 162331 h 1337293"/>
                  <a:gd name="connsiteX1" fmla="*/ 77203 w 2233295"/>
                  <a:gd name="connsiteY1" fmla="*/ 965449 h 1337293"/>
                  <a:gd name="connsiteX2" fmla="*/ 211911 w 2233295"/>
                  <a:gd name="connsiteY2" fmla="*/ 1337292 h 1337293"/>
                  <a:gd name="connsiteX3" fmla="*/ 2050880 w 2233295"/>
                  <a:gd name="connsiteY3" fmla="*/ 1336288 h 1337293"/>
                  <a:gd name="connsiteX4" fmla="*/ 2138367 w 2233295"/>
                  <a:gd name="connsiteY4" fmla="*/ 986873 h 1337293"/>
                  <a:gd name="connsiteX5" fmla="*/ 1872644 w 2233295"/>
                  <a:gd name="connsiteY5" fmla="*/ 291304 h 1337293"/>
                  <a:gd name="connsiteX6" fmla="*/ 1411536 w 2233295"/>
                  <a:gd name="connsiteY6" fmla="*/ 2135 h 1337293"/>
                  <a:gd name="connsiteX7" fmla="*/ 606837 w 2233295"/>
                  <a:gd name="connsiteY7" fmla="*/ 2359 h 1337293"/>
                  <a:gd name="connsiteX8" fmla="*/ 407104 w 2233295"/>
                  <a:gd name="connsiteY8" fmla="*/ 162331 h 1337293"/>
                  <a:gd name="connsiteX0" fmla="*/ 407104 w 2226606"/>
                  <a:gd name="connsiteY0" fmla="*/ 162331 h 1365877"/>
                  <a:gd name="connsiteX1" fmla="*/ 77203 w 2226606"/>
                  <a:gd name="connsiteY1" fmla="*/ 965449 h 1365877"/>
                  <a:gd name="connsiteX2" fmla="*/ 211911 w 2226606"/>
                  <a:gd name="connsiteY2" fmla="*/ 1337292 h 1365877"/>
                  <a:gd name="connsiteX3" fmla="*/ 2050880 w 2226606"/>
                  <a:gd name="connsiteY3" fmla="*/ 1336288 h 1365877"/>
                  <a:gd name="connsiteX4" fmla="*/ 2118015 w 2226606"/>
                  <a:gd name="connsiteY4" fmla="*/ 940354 h 1365877"/>
                  <a:gd name="connsiteX5" fmla="*/ 1872644 w 2226606"/>
                  <a:gd name="connsiteY5" fmla="*/ 291304 h 1365877"/>
                  <a:gd name="connsiteX6" fmla="*/ 1411536 w 2226606"/>
                  <a:gd name="connsiteY6" fmla="*/ 2135 h 1365877"/>
                  <a:gd name="connsiteX7" fmla="*/ 606837 w 2226606"/>
                  <a:gd name="connsiteY7" fmla="*/ 2359 h 1365877"/>
                  <a:gd name="connsiteX8" fmla="*/ 407104 w 2226606"/>
                  <a:gd name="connsiteY8" fmla="*/ 162331 h 1365877"/>
                  <a:gd name="connsiteX0" fmla="*/ 407104 w 2229771"/>
                  <a:gd name="connsiteY0" fmla="*/ 162331 h 1365877"/>
                  <a:gd name="connsiteX1" fmla="*/ 77203 w 2229771"/>
                  <a:gd name="connsiteY1" fmla="*/ 965449 h 1365877"/>
                  <a:gd name="connsiteX2" fmla="*/ 211911 w 2229771"/>
                  <a:gd name="connsiteY2" fmla="*/ 1337292 h 1365877"/>
                  <a:gd name="connsiteX3" fmla="*/ 2050880 w 2229771"/>
                  <a:gd name="connsiteY3" fmla="*/ 1336288 h 1365877"/>
                  <a:gd name="connsiteX4" fmla="*/ 2118015 w 2229771"/>
                  <a:gd name="connsiteY4" fmla="*/ 940354 h 1365877"/>
                  <a:gd name="connsiteX5" fmla="*/ 1872644 w 2229771"/>
                  <a:gd name="connsiteY5" fmla="*/ 291304 h 1365877"/>
                  <a:gd name="connsiteX6" fmla="*/ 1411536 w 2229771"/>
                  <a:gd name="connsiteY6" fmla="*/ 2135 h 1365877"/>
                  <a:gd name="connsiteX7" fmla="*/ 606837 w 2229771"/>
                  <a:gd name="connsiteY7" fmla="*/ 2359 h 1365877"/>
                  <a:gd name="connsiteX8" fmla="*/ 407104 w 2229771"/>
                  <a:gd name="connsiteY8" fmla="*/ 162331 h 1365877"/>
                  <a:gd name="connsiteX0" fmla="*/ 407104 w 2223680"/>
                  <a:gd name="connsiteY0" fmla="*/ 162331 h 1337293"/>
                  <a:gd name="connsiteX1" fmla="*/ 77203 w 2223680"/>
                  <a:gd name="connsiteY1" fmla="*/ 965449 h 1337293"/>
                  <a:gd name="connsiteX2" fmla="*/ 211911 w 2223680"/>
                  <a:gd name="connsiteY2" fmla="*/ 1337292 h 1337293"/>
                  <a:gd name="connsiteX3" fmla="*/ 2050880 w 2223680"/>
                  <a:gd name="connsiteY3" fmla="*/ 1336288 h 1337293"/>
                  <a:gd name="connsiteX4" fmla="*/ 2118015 w 2223680"/>
                  <a:gd name="connsiteY4" fmla="*/ 940354 h 1337293"/>
                  <a:gd name="connsiteX5" fmla="*/ 1872644 w 2223680"/>
                  <a:gd name="connsiteY5" fmla="*/ 291304 h 1337293"/>
                  <a:gd name="connsiteX6" fmla="*/ 1411536 w 2223680"/>
                  <a:gd name="connsiteY6" fmla="*/ 2135 h 1337293"/>
                  <a:gd name="connsiteX7" fmla="*/ 606837 w 2223680"/>
                  <a:gd name="connsiteY7" fmla="*/ 2359 h 1337293"/>
                  <a:gd name="connsiteX8" fmla="*/ 407104 w 2223680"/>
                  <a:gd name="connsiteY8" fmla="*/ 162331 h 133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3680" h="1337293">
                    <a:moveTo>
                      <a:pt x="407104" y="162331"/>
                    </a:moveTo>
                    <a:cubicBezTo>
                      <a:pt x="343209" y="334012"/>
                      <a:pt x="116105" y="865861"/>
                      <a:pt x="77203" y="965449"/>
                    </a:cubicBezTo>
                    <a:cubicBezTo>
                      <a:pt x="25112" y="1098800"/>
                      <a:pt x="-121396" y="1337996"/>
                      <a:pt x="211911" y="1337292"/>
                    </a:cubicBezTo>
                    <a:lnTo>
                      <a:pt x="2050880" y="1336288"/>
                    </a:lnTo>
                    <a:cubicBezTo>
                      <a:pt x="2354026" y="1344272"/>
                      <a:pt x="2178662" y="1081278"/>
                      <a:pt x="2118015" y="940354"/>
                    </a:cubicBezTo>
                    <a:cubicBezTo>
                      <a:pt x="2057368" y="799430"/>
                      <a:pt x="1964017" y="567346"/>
                      <a:pt x="1872644" y="291304"/>
                    </a:cubicBezTo>
                    <a:cubicBezTo>
                      <a:pt x="1659827" y="156946"/>
                      <a:pt x="1607423" y="133240"/>
                      <a:pt x="1411536" y="2135"/>
                    </a:cubicBezTo>
                    <a:cubicBezTo>
                      <a:pt x="1188265" y="-1573"/>
                      <a:pt x="1034197" y="247"/>
                      <a:pt x="606837" y="2359"/>
                    </a:cubicBezTo>
                    <a:cubicBezTo>
                      <a:pt x="476801" y="3002"/>
                      <a:pt x="466302" y="3269"/>
                      <a:pt x="407104" y="162331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4" name="Straight Connector 3">
                <a:extLst>
                  <a:ext uri="{FF2B5EF4-FFF2-40B4-BE49-F238E27FC236}">
                    <a16:creationId xmlns:a16="http://schemas.microsoft.com/office/drawing/2014/main" id="{CA6D1F84-A062-55BF-3BBF-3032F6C531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0277" y="3322091"/>
                <a:ext cx="737826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">
                <a:extLst>
                  <a:ext uri="{FF2B5EF4-FFF2-40B4-BE49-F238E27FC236}">
                    <a16:creationId xmlns:a16="http://schemas.microsoft.com/office/drawing/2014/main" id="{2C39E8E4-E767-C8CC-7591-761749D79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1498" y="3528810"/>
                <a:ext cx="1260000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8">
                <a:extLst>
                  <a:ext uri="{FF2B5EF4-FFF2-40B4-BE49-F238E27FC236}">
                    <a16:creationId xmlns:a16="http://schemas.microsoft.com/office/drawing/2014/main" id="{CAECDDA5-76B0-621F-2F40-DF6ACF946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3940" y="3781246"/>
                <a:ext cx="1003649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0">
                <a:extLst>
                  <a:ext uri="{FF2B5EF4-FFF2-40B4-BE49-F238E27FC236}">
                    <a16:creationId xmlns:a16="http://schemas.microsoft.com/office/drawing/2014/main" id="{C06E7079-31A3-4594-057B-16D89C32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382" y="4079398"/>
                <a:ext cx="1332000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reihandform: Form 17">
                <a:extLst>
                  <a:ext uri="{FF2B5EF4-FFF2-40B4-BE49-F238E27FC236}">
                    <a16:creationId xmlns:a16="http://schemas.microsoft.com/office/drawing/2014/main" id="{929ECB18-3397-DA57-DA31-27FEE227AA80}"/>
                  </a:ext>
                </a:extLst>
              </p:cNvPr>
              <p:cNvSpPr/>
              <p:nvPr/>
            </p:nvSpPr>
            <p:spPr>
              <a:xfrm>
                <a:off x="6579089" y="3082621"/>
                <a:ext cx="447491" cy="298223"/>
              </a:xfrm>
              <a:custGeom>
                <a:avLst/>
                <a:gdLst>
                  <a:gd name="connsiteX0" fmla="*/ 33745 w 483169"/>
                  <a:gd name="connsiteY0" fmla="*/ 178 h 312894"/>
                  <a:gd name="connsiteX1" fmla="*/ 82591 w 483169"/>
                  <a:gd name="connsiteY1" fmla="*/ 252225 h 312894"/>
                  <a:gd name="connsiteX2" fmla="*/ 483129 w 483169"/>
                  <a:gd name="connsiteY2" fmla="*/ 295209 h 312894"/>
                  <a:gd name="connsiteX3" fmla="*/ 33745 w 483169"/>
                  <a:gd name="connsiteY3" fmla="*/ 178 h 312894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40856 w 490280"/>
                  <a:gd name="connsiteY0" fmla="*/ 4904 h 317620"/>
                  <a:gd name="connsiteX1" fmla="*/ 89702 w 490280"/>
                  <a:gd name="connsiteY1" fmla="*/ 256951 h 317620"/>
                  <a:gd name="connsiteX2" fmla="*/ 490240 w 490280"/>
                  <a:gd name="connsiteY2" fmla="*/ 299935 h 317620"/>
                  <a:gd name="connsiteX3" fmla="*/ 40856 w 490280"/>
                  <a:gd name="connsiteY3" fmla="*/ 4904 h 317620"/>
                  <a:gd name="connsiteX0" fmla="*/ 0 w 449424"/>
                  <a:gd name="connsiteY0" fmla="*/ 0 h 312716"/>
                  <a:gd name="connsiteX1" fmla="*/ 48846 w 449424"/>
                  <a:gd name="connsiteY1" fmla="*/ 252047 h 312716"/>
                  <a:gd name="connsiteX2" fmla="*/ 449384 w 449424"/>
                  <a:gd name="connsiteY2" fmla="*/ 295031 h 312716"/>
                  <a:gd name="connsiteX3" fmla="*/ 0 w 449424"/>
                  <a:gd name="connsiteY3" fmla="*/ 0 h 312716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061"/>
                  <a:gd name="connsiteY0" fmla="*/ 0 h 313581"/>
                  <a:gd name="connsiteX1" fmla="*/ 70226 w 471061"/>
                  <a:gd name="connsiteY1" fmla="*/ 252047 h 313581"/>
                  <a:gd name="connsiteX2" fmla="*/ 470764 w 471061"/>
                  <a:gd name="connsiteY2" fmla="*/ 295031 h 313581"/>
                  <a:gd name="connsiteX3" fmla="*/ 0 w 471061"/>
                  <a:gd name="connsiteY3" fmla="*/ 0 h 313581"/>
                  <a:gd name="connsiteX0" fmla="*/ 0 w 471466"/>
                  <a:gd name="connsiteY0" fmla="*/ 0 h 340271"/>
                  <a:gd name="connsiteX1" fmla="*/ 104078 w 471466"/>
                  <a:gd name="connsiteY1" fmla="*/ 308844 h 340271"/>
                  <a:gd name="connsiteX2" fmla="*/ 470764 w 471466"/>
                  <a:gd name="connsiteY2" fmla="*/ 295031 h 340271"/>
                  <a:gd name="connsiteX3" fmla="*/ 0 w 471466"/>
                  <a:gd name="connsiteY3" fmla="*/ 0 h 340271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1669"/>
                  <a:gd name="connsiteY0" fmla="*/ 0 h 331968"/>
                  <a:gd name="connsiteX1" fmla="*/ 116550 w 471669"/>
                  <a:gd name="connsiteY1" fmla="*/ 295135 h 331968"/>
                  <a:gd name="connsiteX2" fmla="*/ 470764 w 471669"/>
                  <a:gd name="connsiteY2" fmla="*/ 295031 h 331968"/>
                  <a:gd name="connsiteX3" fmla="*/ 0 w 471669"/>
                  <a:gd name="connsiteY3" fmla="*/ 0 h 33196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8663"/>
                  <a:gd name="connsiteY0" fmla="*/ 0 h 327038"/>
                  <a:gd name="connsiteX1" fmla="*/ 116550 w 478663"/>
                  <a:gd name="connsiteY1" fmla="*/ 295135 h 327038"/>
                  <a:gd name="connsiteX2" fmla="*/ 470764 w 478663"/>
                  <a:gd name="connsiteY2" fmla="*/ 295031 h 327038"/>
                  <a:gd name="connsiteX3" fmla="*/ 0 w 478663"/>
                  <a:gd name="connsiteY3" fmla="*/ 0 h 327038"/>
                  <a:gd name="connsiteX0" fmla="*/ 0 w 470764"/>
                  <a:gd name="connsiteY0" fmla="*/ 0 h 319868"/>
                  <a:gd name="connsiteX1" fmla="*/ 116550 w 470764"/>
                  <a:gd name="connsiteY1" fmla="*/ 295135 h 319868"/>
                  <a:gd name="connsiteX2" fmla="*/ 470764 w 470764"/>
                  <a:gd name="connsiteY2" fmla="*/ 295031 h 319868"/>
                  <a:gd name="connsiteX3" fmla="*/ 0 w 470764"/>
                  <a:gd name="connsiteY3" fmla="*/ 0 h 319868"/>
                  <a:gd name="connsiteX0" fmla="*/ 0 w 497489"/>
                  <a:gd name="connsiteY0" fmla="*/ 0 h 325903"/>
                  <a:gd name="connsiteX1" fmla="*/ 116550 w 497489"/>
                  <a:gd name="connsiteY1" fmla="*/ 295135 h 325903"/>
                  <a:gd name="connsiteX2" fmla="*/ 497489 w 497489"/>
                  <a:gd name="connsiteY2" fmla="*/ 310699 h 325903"/>
                  <a:gd name="connsiteX3" fmla="*/ 0 w 497489"/>
                  <a:gd name="connsiteY3" fmla="*/ 0 h 325903"/>
                  <a:gd name="connsiteX0" fmla="*/ 0 w 497489"/>
                  <a:gd name="connsiteY0" fmla="*/ 0 h 339670"/>
                  <a:gd name="connsiteX1" fmla="*/ 136149 w 497489"/>
                  <a:gd name="connsiteY1" fmla="*/ 316679 h 339670"/>
                  <a:gd name="connsiteX2" fmla="*/ 497489 w 497489"/>
                  <a:gd name="connsiteY2" fmla="*/ 310699 h 339670"/>
                  <a:gd name="connsiteX3" fmla="*/ 0 w 497489"/>
                  <a:gd name="connsiteY3" fmla="*/ 0 h 339670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5545"/>
                  <a:gd name="connsiteX1" fmla="*/ 132586 w 493926"/>
                  <a:gd name="connsiteY1" fmla="*/ 322554 h 345545"/>
                  <a:gd name="connsiteX2" fmla="*/ 493926 w 493926"/>
                  <a:gd name="connsiteY2" fmla="*/ 316574 h 345545"/>
                  <a:gd name="connsiteX3" fmla="*/ 0 w 493926"/>
                  <a:gd name="connsiteY3" fmla="*/ 0 h 345545"/>
                  <a:gd name="connsiteX0" fmla="*/ 0 w 493926"/>
                  <a:gd name="connsiteY0" fmla="*/ 0 h 341411"/>
                  <a:gd name="connsiteX1" fmla="*/ 118332 w 493926"/>
                  <a:gd name="connsiteY1" fmla="*/ 316679 h 341411"/>
                  <a:gd name="connsiteX2" fmla="*/ 493926 w 493926"/>
                  <a:gd name="connsiteY2" fmla="*/ 316574 h 341411"/>
                  <a:gd name="connsiteX3" fmla="*/ 0 w 493926"/>
                  <a:gd name="connsiteY3" fmla="*/ 0 h 341411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  <a:gd name="connsiteX0" fmla="*/ 0 w 493926"/>
                  <a:gd name="connsiteY0" fmla="*/ 0 h 332849"/>
                  <a:gd name="connsiteX1" fmla="*/ 111205 w 493926"/>
                  <a:gd name="connsiteY1" fmla="*/ 302969 h 332849"/>
                  <a:gd name="connsiteX2" fmla="*/ 493926 w 493926"/>
                  <a:gd name="connsiteY2" fmla="*/ 316574 h 332849"/>
                  <a:gd name="connsiteX3" fmla="*/ 0 w 493926"/>
                  <a:gd name="connsiteY3" fmla="*/ 0 h 33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926" h="332849">
                    <a:moveTo>
                      <a:pt x="0" y="0"/>
                    </a:moveTo>
                    <a:cubicBezTo>
                      <a:pt x="33018" y="122097"/>
                      <a:pt x="36308" y="253797"/>
                      <a:pt x="111205" y="302969"/>
                    </a:cubicBezTo>
                    <a:cubicBezTo>
                      <a:pt x="186102" y="352141"/>
                      <a:pt x="304899" y="328551"/>
                      <a:pt x="493926" y="316574"/>
                    </a:cubicBezTo>
                    <a:cubicBezTo>
                      <a:pt x="365821" y="243884"/>
                      <a:pt x="109514" y="67877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3C33A07-0F4C-C388-430B-64A841EEE3A3}"/>
              </a:ext>
            </a:extLst>
          </p:cNvPr>
          <p:cNvSpPr/>
          <p:nvPr/>
        </p:nvSpPr>
        <p:spPr>
          <a:xfrm>
            <a:off x="5722962" y="2962279"/>
            <a:ext cx="195238" cy="64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4538D-4B1C-B363-7251-7846661F34B2}"/>
              </a:ext>
            </a:extLst>
          </p:cNvPr>
          <p:cNvSpPr/>
          <p:nvPr/>
        </p:nvSpPr>
        <p:spPr>
          <a:xfrm rot="4289049">
            <a:off x="6325517" y="3365616"/>
            <a:ext cx="195238" cy="64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A123-010C-264F-B5A1-A4F86F917F5F}"/>
              </a:ext>
            </a:extLst>
          </p:cNvPr>
          <p:cNvSpPr txBox="1"/>
          <p:nvPr/>
        </p:nvSpPr>
        <p:spPr>
          <a:xfrm>
            <a:off x="3258251" y="4357337"/>
            <a:ext cx="82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F79D4-FD58-76B0-4645-6BA3EA22BE07}"/>
              </a:ext>
            </a:extLst>
          </p:cNvPr>
          <p:cNvSpPr txBox="1"/>
          <p:nvPr/>
        </p:nvSpPr>
        <p:spPr>
          <a:xfrm>
            <a:off x="6976019" y="3628226"/>
            <a:ext cx="167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descriptor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9A637D60-575F-FAFE-998B-7B05EC632B98}"/>
              </a:ext>
            </a:extLst>
          </p:cNvPr>
          <p:cNvSpPr/>
          <p:nvPr/>
        </p:nvSpPr>
        <p:spPr>
          <a:xfrm rot="15865863">
            <a:off x="4252171" y="2639437"/>
            <a:ext cx="1282285" cy="1282285"/>
          </a:xfrm>
          <a:prstGeom prst="arc">
            <a:avLst>
              <a:gd name="adj1" fmla="val 13619479"/>
              <a:gd name="adj2" fmla="val 272628"/>
            </a:avLst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A0DA00D-97F1-D91E-DDC5-4E4DCF17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3" y="5859964"/>
            <a:ext cx="10974630" cy="6782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Descriptor files provide context for the data files and are simply layered on top</a:t>
            </a:r>
          </a:p>
        </p:txBody>
      </p:sp>
    </p:spTree>
    <p:extLst>
      <p:ext uri="{BB962C8B-B14F-4D97-AF65-F5344CB8AC3E}">
        <p14:creationId xmlns:p14="http://schemas.microsoft.com/office/powerpoint/2010/main" val="360669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37A5-9651-5EDB-4DF9-321BA8B0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“Everything is a file“ as single point of access</a:t>
            </a:r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D4DB96-4CA6-92AA-548D-CD458B9F4768}"/>
              </a:ext>
            </a:extLst>
          </p:cNvPr>
          <p:cNvGrpSpPr/>
          <p:nvPr/>
        </p:nvGrpSpPr>
        <p:grpSpPr>
          <a:xfrm>
            <a:off x="4973746" y="2302273"/>
            <a:ext cx="1470583" cy="1704599"/>
            <a:chOff x="7033589" y="1810222"/>
            <a:chExt cx="2845287" cy="32980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9597F6B-F226-DFB0-BE1A-8C697446F00C}"/>
                </a:ext>
              </a:extLst>
            </p:cNvPr>
            <p:cNvGrpSpPr/>
            <p:nvPr/>
          </p:nvGrpSpPr>
          <p:grpSpPr>
            <a:xfrm>
              <a:off x="7639442" y="1810222"/>
              <a:ext cx="2239434" cy="2802466"/>
              <a:chOff x="3478253" y="2414311"/>
              <a:chExt cx="2239434" cy="280246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9FB25F2-FF69-82EB-DF78-E21ECCCD549B}"/>
                  </a:ext>
                </a:extLst>
              </p:cNvPr>
              <p:cNvSpPr/>
              <p:nvPr/>
            </p:nvSpPr>
            <p:spPr>
              <a:xfrm>
                <a:off x="5109723" y="2430462"/>
                <a:ext cx="607964" cy="614621"/>
              </a:xfrm>
              <a:custGeom>
                <a:avLst/>
                <a:gdLst>
                  <a:gd name="connsiteX0" fmla="*/ 7847 w 607964"/>
                  <a:gd name="connsiteY0" fmla="*/ 0 h 617008"/>
                  <a:gd name="connsiteX1" fmla="*/ 607964 w 607964"/>
                  <a:gd name="connsiteY1" fmla="*/ 615218 h 617008"/>
                  <a:gd name="connsiteX2" fmla="*/ 607964 w 607964"/>
                  <a:gd name="connsiteY2" fmla="*/ 617008 h 617008"/>
                  <a:gd name="connsiteX3" fmla="*/ 145517 w 607964"/>
                  <a:gd name="connsiteY3" fmla="*/ 617008 h 617008"/>
                  <a:gd name="connsiteX4" fmla="*/ 0 w 607964"/>
                  <a:gd name="connsiteY4" fmla="*/ 470791 h 617008"/>
                  <a:gd name="connsiteX5" fmla="*/ 0 w 607964"/>
                  <a:gd name="connsiteY5" fmla="*/ 4 h 61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7964" h="617008">
                    <a:moveTo>
                      <a:pt x="7847" y="0"/>
                    </a:moveTo>
                    <a:lnTo>
                      <a:pt x="607964" y="615218"/>
                    </a:lnTo>
                    <a:lnTo>
                      <a:pt x="607964" y="617008"/>
                    </a:lnTo>
                    <a:lnTo>
                      <a:pt x="145517" y="617008"/>
                    </a:lnTo>
                    <a:cubicBezTo>
                      <a:pt x="65151" y="617008"/>
                      <a:pt x="0" y="551544"/>
                      <a:pt x="0" y="47079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7" name="Rectangle: Rounded Corners 7">
                <a:extLst>
                  <a:ext uri="{FF2B5EF4-FFF2-40B4-BE49-F238E27FC236}">
                    <a16:creationId xmlns:a16="http://schemas.microsoft.com/office/drawing/2014/main" id="{FB53CAD2-77DE-3253-B259-1EC25E5D3C0C}"/>
                  </a:ext>
                </a:extLst>
              </p:cNvPr>
              <p:cNvSpPr/>
              <p:nvPr/>
            </p:nvSpPr>
            <p:spPr>
              <a:xfrm>
                <a:off x="3478253" y="2414311"/>
                <a:ext cx="2239434" cy="2802466"/>
              </a:xfrm>
              <a:custGeom>
                <a:avLst/>
                <a:gdLst>
                  <a:gd name="connsiteX0" fmla="*/ 0 w 2339602"/>
                  <a:gd name="connsiteY0" fmla="*/ 152051 h 2913468"/>
                  <a:gd name="connsiteX1" fmla="*/ 152051 w 2339602"/>
                  <a:gd name="connsiteY1" fmla="*/ 0 h 2913468"/>
                  <a:gd name="connsiteX2" fmla="*/ 2187551 w 2339602"/>
                  <a:gd name="connsiteY2" fmla="*/ 0 h 2913468"/>
                  <a:gd name="connsiteX3" fmla="*/ 2339602 w 2339602"/>
                  <a:gd name="connsiteY3" fmla="*/ 152051 h 2913468"/>
                  <a:gd name="connsiteX4" fmla="*/ 2339602 w 2339602"/>
                  <a:gd name="connsiteY4" fmla="*/ 2761417 h 2913468"/>
                  <a:gd name="connsiteX5" fmla="*/ 2187551 w 2339602"/>
                  <a:gd name="connsiteY5" fmla="*/ 2913468 h 2913468"/>
                  <a:gd name="connsiteX6" fmla="*/ 152051 w 2339602"/>
                  <a:gd name="connsiteY6" fmla="*/ 2913468 h 2913468"/>
                  <a:gd name="connsiteX7" fmla="*/ 0 w 2339602"/>
                  <a:gd name="connsiteY7" fmla="*/ 2761417 h 2913468"/>
                  <a:gd name="connsiteX8" fmla="*/ 0 w 2339602"/>
                  <a:gd name="connsiteY8" fmla="*/ 152051 h 2913468"/>
                  <a:gd name="connsiteX0" fmla="*/ 0 w 2339602"/>
                  <a:gd name="connsiteY0" fmla="*/ 152862 h 2914279"/>
                  <a:gd name="connsiteX1" fmla="*/ 152051 w 2339602"/>
                  <a:gd name="connsiteY1" fmla="*/ 811 h 2914279"/>
                  <a:gd name="connsiteX2" fmla="*/ 1712923 w 2339602"/>
                  <a:gd name="connsiteY2" fmla="*/ 0 h 2914279"/>
                  <a:gd name="connsiteX3" fmla="*/ 2187551 w 2339602"/>
                  <a:gd name="connsiteY3" fmla="*/ 811 h 2914279"/>
                  <a:gd name="connsiteX4" fmla="*/ 2339602 w 2339602"/>
                  <a:gd name="connsiteY4" fmla="*/ 152862 h 2914279"/>
                  <a:gd name="connsiteX5" fmla="*/ 2339602 w 2339602"/>
                  <a:gd name="connsiteY5" fmla="*/ 2762228 h 2914279"/>
                  <a:gd name="connsiteX6" fmla="*/ 2187551 w 2339602"/>
                  <a:gd name="connsiteY6" fmla="*/ 2914279 h 2914279"/>
                  <a:gd name="connsiteX7" fmla="*/ 152051 w 2339602"/>
                  <a:gd name="connsiteY7" fmla="*/ 2914279 h 2914279"/>
                  <a:gd name="connsiteX8" fmla="*/ 0 w 2339602"/>
                  <a:gd name="connsiteY8" fmla="*/ 2762228 h 2914279"/>
                  <a:gd name="connsiteX9" fmla="*/ 0 w 2339602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187551 w 2339986"/>
                  <a:gd name="connsiteY3" fmla="*/ 811 h 2914279"/>
                  <a:gd name="connsiteX4" fmla="*/ 2339602 w 2339986"/>
                  <a:gd name="connsiteY4" fmla="*/ 152862 h 2914279"/>
                  <a:gd name="connsiteX5" fmla="*/ 2339986 w 2339986"/>
                  <a:gd name="connsiteY5" fmla="*/ 639764 h 2914279"/>
                  <a:gd name="connsiteX6" fmla="*/ 2339602 w 2339986"/>
                  <a:gd name="connsiteY6" fmla="*/ 2762228 h 2914279"/>
                  <a:gd name="connsiteX7" fmla="*/ 2187551 w 2339986"/>
                  <a:gd name="connsiteY7" fmla="*/ 2914279 h 2914279"/>
                  <a:gd name="connsiteX8" fmla="*/ 152051 w 2339986"/>
                  <a:gd name="connsiteY8" fmla="*/ 2914279 h 2914279"/>
                  <a:gd name="connsiteX9" fmla="*/ 0 w 2339986"/>
                  <a:gd name="connsiteY9" fmla="*/ 2762228 h 2914279"/>
                  <a:gd name="connsiteX10" fmla="*/ 0 w 2339986"/>
                  <a:gd name="connsiteY10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602 w 2339986"/>
                  <a:gd name="connsiteY3" fmla="*/ 152862 h 2914279"/>
                  <a:gd name="connsiteX4" fmla="*/ 2339986 w 2339986"/>
                  <a:gd name="connsiteY4" fmla="*/ 639764 h 2914279"/>
                  <a:gd name="connsiteX5" fmla="*/ 2339602 w 2339986"/>
                  <a:gd name="connsiteY5" fmla="*/ 2762228 h 2914279"/>
                  <a:gd name="connsiteX6" fmla="*/ 2187551 w 2339986"/>
                  <a:gd name="connsiteY6" fmla="*/ 2914279 h 2914279"/>
                  <a:gd name="connsiteX7" fmla="*/ 152051 w 2339986"/>
                  <a:gd name="connsiteY7" fmla="*/ 2914279 h 2914279"/>
                  <a:gd name="connsiteX8" fmla="*/ 0 w 2339986"/>
                  <a:gd name="connsiteY8" fmla="*/ 2762228 h 2914279"/>
                  <a:gd name="connsiteX9" fmla="*/ 0 w 2339986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986 w 2339986"/>
                  <a:gd name="connsiteY3" fmla="*/ 639764 h 2914279"/>
                  <a:gd name="connsiteX4" fmla="*/ 2339602 w 2339986"/>
                  <a:gd name="connsiteY4" fmla="*/ 2762228 h 2914279"/>
                  <a:gd name="connsiteX5" fmla="*/ 2187551 w 2339986"/>
                  <a:gd name="connsiteY5" fmla="*/ 2914279 h 2914279"/>
                  <a:gd name="connsiteX6" fmla="*/ 152051 w 2339986"/>
                  <a:gd name="connsiteY6" fmla="*/ 2914279 h 2914279"/>
                  <a:gd name="connsiteX7" fmla="*/ 0 w 2339986"/>
                  <a:gd name="connsiteY7" fmla="*/ 2762228 h 2914279"/>
                  <a:gd name="connsiteX8" fmla="*/ 0 w 2339986"/>
                  <a:gd name="connsiteY8" fmla="*/ 152862 h 2914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9986" h="2914279">
                    <a:moveTo>
                      <a:pt x="0" y="152862"/>
                    </a:moveTo>
                    <a:cubicBezTo>
                      <a:pt x="0" y="68887"/>
                      <a:pt x="68076" y="811"/>
                      <a:pt x="152051" y="811"/>
                    </a:cubicBezTo>
                    <a:lnTo>
                      <a:pt x="1712923" y="0"/>
                    </a:lnTo>
                    <a:lnTo>
                      <a:pt x="2339986" y="639764"/>
                    </a:lnTo>
                    <a:lnTo>
                      <a:pt x="2339602" y="2762228"/>
                    </a:lnTo>
                    <a:cubicBezTo>
                      <a:pt x="2339602" y="2846203"/>
                      <a:pt x="2271526" y="2914279"/>
                      <a:pt x="2187551" y="2914279"/>
                    </a:cubicBezTo>
                    <a:lnTo>
                      <a:pt x="152051" y="2914279"/>
                    </a:lnTo>
                    <a:cubicBezTo>
                      <a:pt x="68076" y="2914279"/>
                      <a:pt x="0" y="2846203"/>
                      <a:pt x="0" y="2762228"/>
                    </a:cubicBezTo>
                    <a:lnTo>
                      <a:pt x="0" y="152862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D25F3B-9E4B-A715-921B-89C3DAE8AD94}"/>
                </a:ext>
              </a:extLst>
            </p:cNvPr>
            <p:cNvGrpSpPr/>
            <p:nvPr/>
          </p:nvGrpSpPr>
          <p:grpSpPr>
            <a:xfrm>
              <a:off x="7033589" y="2305820"/>
              <a:ext cx="2239435" cy="2802466"/>
              <a:chOff x="2343078" y="626534"/>
              <a:chExt cx="2239435" cy="2802466"/>
            </a:xfrm>
          </p:grpSpPr>
          <p:sp>
            <p:nvSpPr>
              <p:cNvPr id="10" name="Rectangle: Rounded Corners 7">
                <a:extLst>
                  <a:ext uri="{FF2B5EF4-FFF2-40B4-BE49-F238E27FC236}">
                    <a16:creationId xmlns:a16="http://schemas.microsoft.com/office/drawing/2014/main" id="{94A875A9-A829-1832-B82A-77C7418C7163}"/>
                  </a:ext>
                </a:extLst>
              </p:cNvPr>
              <p:cNvSpPr/>
              <p:nvPr/>
            </p:nvSpPr>
            <p:spPr>
              <a:xfrm>
                <a:off x="2343078" y="626534"/>
                <a:ext cx="2239434" cy="2802466"/>
              </a:xfrm>
              <a:custGeom>
                <a:avLst/>
                <a:gdLst>
                  <a:gd name="connsiteX0" fmla="*/ 0 w 2339602"/>
                  <a:gd name="connsiteY0" fmla="*/ 152051 h 2913468"/>
                  <a:gd name="connsiteX1" fmla="*/ 152051 w 2339602"/>
                  <a:gd name="connsiteY1" fmla="*/ 0 h 2913468"/>
                  <a:gd name="connsiteX2" fmla="*/ 2187551 w 2339602"/>
                  <a:gd name="connsiteY2" fmla="*/ 0 h 2913468"/>
                  <a:gd name="connsiteX3" fmla="*/ 2339602 w 2339602"/>
                  <a:gd name="connsiteY3" fmla="*/ 152051 h 2913468"/>
                  <a:gd name="connsiteX4" fmla="*/ 2339602 w 2339602"/>
                  <a:gd name="connsiteY4" fmla="*/ 2761417 h 2913468"/>
                  <a:gd name="connsiteX5" fmla="*/ 2187551 w 2339602"/>
                  <a:gd name="connsiteY5" fmla="*/ 2913468 h 2913468"/>
                  <a:gd name="connsiteX6" fmla="*/ 152051 w 2339602"/>
                  <a:gd name="connsiteY6" fmla="*/ 2913468 h 2913468"/>
                  <a:gd name="connsiteX7" fmla="*/ 0 w 2339602"/>
                  <a:gd name="connsiteY7" fmla="*/ 2761417 h 2913468"/>
                  <a:gd name="connsiteX8" fmla="*/ 0 w 2339602"/>
                  <a:gd name="connsiteY8" fmla="*/ 152051 h 2913468"/>
                  <a:gd name="connsiteX0" fmla="*/ 0 w 2339602"/>
                  <a:gd name="connsiteY0" fmla="*/ 152862 h 2914279"/>
                  <a:gd name="connsiteX1" fmla="*/ 152051 w 2339602"/>
                  <a:gd name="connsiteY1" fmla="*/ 811 h 2914279"/>
                  <a:gd name="connsiteX2" fmla="*/ 1712923 w 2339602"/>
                  <a:gd name="connsiteY2" fmla="*/ 0 h 2914279"/>
                  <a:gd name="connsiteX3" fmla="*/ 2187551 w 2339602"/>
                  <a:gd name="connsiteY3" fmla="*/ 811 h 2914279"/>
                  <a:gd name="connsiteX4" fmla="*/ 2339602 w 2339602"/>
                  <a:gd name="connsiteY4" fmla="*/ 152862 h 2914279"/>
                  <a:gd name="connsiteX5" fmla="*/ 2339602 w 2339602"/>
                  <a:gd name="connsiteY5" fmla="*/ 2762228 h 2914279"/>
                  <a:gd name="connsiteX6" fmla="*/ 2187551 w 2339602"/>
                  <a:gd name="connsiteY6" fmla="*/ 2914279 h 2914279"/>
                  <a:gd name="connsiteX7" fmla="*/ 152051 w 2339602"/>
                  <a:gd name="connsiteY7" fmla="*/ 2914279 h 2914279"/>
                  <a:gd name="connsiteX8" fmla="*/ 0 w 2339602"/>
                  <a:gd name="connsiteY8" fmla="*/ 2762228 h 2914279"/>
                  <a:gd name="connsiteX9" fmla="*/ 0 w 2339602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187551 w 2339986"/>
                  <a:gd name="connsiteY3" fmla="*/ 811 h 2914279"/>
                  <a:gd name="connsiteX4" fmla="*/ 2339602 w 2339986"/>
                  <a:gd name="connsiteY4" fmla="*/ 152862 h 2914279"/>
                  <a:gd name="connsiteX5" fmla="*/ 2339986 w 2339986"/>
                  <a:gd name="connsiteY5" fmla="*/ 639764 h 2914279"/>
                  <a:gd name="connsiteX6" fmla="*/ 2339602 w 2339986"/>
                  <a:gd name="connsiteY6" fmla="*/ 2762228 h 2914279"/>
                  <a:gd name="connsiteX7" fmla="*/ 2187551 w 2339986"/>
                  <a:gd name="connsiteY7" fmla="*/ 2914279 h 2914279"/>
                  <a:gd name="connsiteX8" fmla="*/ 152051 w 2339986"/>
                  <a:gd name="connsiteY8" fmla="*/ 2914279 h 2914279"/>
                  <a:gd name="connsiteX9" fmla="*/ 0 w 2339986"/>
                  <a:gd name="connsiteY9" fmla="*/ 2762228 h 2914279"/>
                  <a:gd name="connsiteX10" fmla="*/ 0 w 2339986"/>
                  <a:gd name="connsiteY10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602 w 2339986"/>
                  <a:gd name="connsiteY3" fmla="*/ 152862 h 2914279"/>
                  <a:gd name="connsiteX4" fmla="*/ 2339986 w 2339986"/>
                  <a:gd name="connsiteY4" fmla="*/ 639764 h 2914279"/>
                  <a:gd name="connsiteX5" fmla="*/ 2339602 w 2339986"/>
                  <a:gd name="connsiteY5" fmla="*/ 2762228 h 2914279"/>
                  <a:gd name="connsiteX6" fmla="*/ 2187551 w 2339986"/>
                  <a:gd name="connsiteY6" fmla="*/ 2914279 h 2914279"/>
                  <a:gd name="connsiteX7" fmla="*/ 152051 w 2339986"/>
                  <a:gd name="connsiteY7" fmla="*/ 2914279 h 2914279"/>
                  <a:gd name="connsiteX8" fmla="*/ 0 w 2339986"/>
                  <a:gd name="connsiteY8" fmla="*/ 2762228 h 2914279"/>
                  <a:gd name="connsiteX9" fmla="*/ 0 w 2339986"/>
                  <a:gd name="connsiteY9" fmla="*/ 152862 h 2914279"/>
                  <a:gd name="connsiteX0" fmla="*/ 0 w 2339986"/>
                  <a:gd name="connsiteY0" fmla="*/ 152862 h 2914279"/>
                  <a:gd name="connsiteX1" fmla="*/ 152051 w 2339986"/>
                  <a:gd name="connsiteY1" fmla="*/ 811 h 2914279"/>
                  <a:gd name="connsiteX2" fmla="*/ 1712923 w 2339986"/>
                  <a:gd name="connsiteY2" fmla="*/ 0 h 2914279"/>
                  <a:gd name="connsiteX3" fmla="*/ 2339986 w 2339986"/>
                  <a:gd name="connsiteY3" fmla="*/ 639764 h 2914279"/>
                  <a:gd name="connsiteX4" fmla="*/ 2339602 w 2339986"/>
                  <a:gd name="connsiteY4" fmla="*/ 2762228 h 2914279"/>
                  <a:gd name="connsiteX5" fmla="*/ 2187551 w 2339986"/>
                  <a:gd name="connsiteY5" fmla="*/ 2914279 h 2914279"/>
                  <a:gd name="connsiteX6" fmla="*/ 152051 w 2339986"/>
                  <a:gd name="connsiteY6" fmla="*/ 2914279 h 2914279"/>
                  <a:gd name="connsiteX7" fmla="*/ 0 w 2339986"/>
                  <a:gd name="connsiteY7" fmla="*/ 2762228 h 2914279"/>
                  <a:gd name="connsiteX8" fmla="*/ 0 w 2339986"/>
                  <a:gd name="connsiteY8" fmla="*/ 152862 h 2914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9986" h="2914279">
                    <a:moveTo>
                      <a:pt x="0" y="152862"/>
                    </a:moveTo>
                    <a:cubicBezTo>
                      <a:pt x="0" y="68887"/>
                      <a:pt x="68076" y="811"/>
                      <a:pt x="152051" y="811"/>
                    </a:cubicBezTo>
                    <a:lnTo>
                      <a:pt x="1712923" y="0"/>
                    </a:lnTo>
                    <a:lnTo>
                      <a:pt x="2339986" y="639764"/>
                    </a:lnTo>
                    <a:lnTo>
                      <a:pt x="2339602" y="2762228"/>
                    </a:lnTo>
                    <a:cubicBezTo>
                      <a:pt x="2339602" y="2846203"/>
                      <a:pt x="2271526" y="2914279"/>
                      <a:pt x="2187551" y="2914279"/>
                    </a:cubicBezTo>
                    <a:lnTo>
                      <a:pt x="152051" y="2914279"/>
                    </a:lnTo>
                    <a:cubicBezTo>
                      <a:pt x="68076" y="2914279"/>
                      <a:pt x="0" y="2846203"/>
                      <a:pt x="0" y="2762228"/>
                    </a:cubicBezTo>
                    <a:lnTo>
                      <a:pt x="0" y="152862"/>
                    </a:lnTo>
                    <a:close/>
                  </a:path>
                </a:pathLst>
              </a:custGeom>
              <a:solidFill>
                <a:schemeClr val="bg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5E56E6C-F713-DE44-51A3-0360F7BFE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1154336"/>
                <a:ext cx="737826" cy="0"/>
              </a:xfrm>
              <a:prstGeom prst="line">
                <a:avLst/>
              </a:prstGeom>
              <a:ln w="381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CD6943-931B-31BD-CD41-D2B0E1035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1717441"/>
                <a:ext cx="1453100" cy="0"/>
              </a:xfrm>
              <a:prstGeom prst="line">
                <a:avLst/>
              </a:prstGeom>
              <a:ln w="381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2C1229E-A8B9-9AB4-B996-4BD1FA84C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892" y="2843651"/>
                <a:ext cx="1223657" cy="0"/>
              </a:xfrm>
              <a:prstGeom prst="line">
                <a:avLst/>
              </a:prstGeom>
              <a:ln w="381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3FF29D-1E2D-2A31-7EAB-5CBE51FD51C7}"/>
                  </a:ext>
                </a:extLst>
              </p:cNvPr>
              <p:cNvSpPr/>
              <p:nvPr/>
            </p:nvSpPr>
            <p:spPr>
              <a:xfrm>
                <a:off x="3974549" y="642685"/>
                <a:ext cx="607964" cy="614621"/>
              </a:xfrm>
              <a:custGeom>
                <a:avLst/>
                <a:gdLst>
                  <a:gd name="connsiteX0" fmla="*/ 7847 w 607964"/>
                  <a:gd name="connsiteY0" fmla="*/ 0 h 617008"/>
                  <a:gd name="connsiteX1" fmla="*/ 607964 w 607964"/>
                  <a:gd name="connsiteY1" fmla="*/ 615218 h 617008"/>
                  <a:gd name="connsiteX2" fmla="*/ 607964 w 607964"/>
                  <a:gd name="connsiteY2" fmla="*/ 617008 h 617008"/>
                  <a:gd name="connsiteX3" fmla="*/ 145517 w 607964"/>
                  <a:gd name="connsiteY3" fmla="*/ 617008 h 617008"/>
                  <a:gd name="connsiteX4" fmla="*/ 0 w 607964"/>
                  <a:gd name="connsiteY4" fmla="*/ 470791 h 617008"/>
                  <a:gd name="connsiteX5" fmla="*/ 0 w 607964"/>
                  <a:gd name="connsiteY5" fmla="*/ 4 h 61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7964" h="617008">
                    <a:moveTo>
                      <a:pt x="7847" y="0"/>
                    </a:moveTo>
                    <a:lnTo>
                      <a:pt x="607964" y="615218"/>
                    </a:lnTo>
                    <a:lnTo>
                      <a:pt x="607964" y="617008"/>
                    </a:lnTo>
                    <a:lnTo>
                      <a:pt x="145517" y="617008"/>
                    </a:lnTo>
                    <a:cubicBezTo>
                      <a:pt x="65151" y="617008"/>
                      <a:pt x="0" y="551544"/>
                      <a:pt x="0" y="47079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52C5F8-4D13-BB20-44E8-B80A118FC5CE}"/>
              </a:ext>
            </a:extLst>
          </p:cNvPr>
          <p:cNvGrpSpPr/>
          <p:nvPr/>
        </p:nvGrpSpPr>
        <p:grpSpPr>
          <a:xfrm>
            <a:off x="4506769" y="3286365"/>
            <a:ext cx="1524584" cy="1590733"/>
            <a:chOff x="4506769" y="3286365"/>
            <a:chExt cx="1524584" cy="159073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A18F25B-F311-B249-5748-691746E707DB}"/>
                </a:ext>
              </a:extLst>
            </p:cNvPr>
            <p:cNvGrpSpPr/>
            <p:nvPr/>
          </p:nvGrpSpPr>
          <p:grpSpPr>
            <a:xfrm>
              <a:off x="4506769" y="3352565"/>
              <a:ext cx="1524584" cy="1524533"/>
              <a:chOff x="4746411" y="2568689"/>
              <a:chExt cx="2223680" cy="2223605"/>
            </a:xfrm>
          </p:grpSpPr>
          <p:grpSp>
            <p:nvGrpSpPr>
              <p:cNvPr id="19" name="Gruppieren 8">
                <a:extLst>
                  <a:ext uri="{FF2B5EF4-FFF2-40B4-BE49-F238E27FC236}">
                    <a16:creationId xmlns:a16="http://schemas.microsoft.com/office/drawing/2014/main" id="{95B901D0-651B-ED5F-CBA2-B16E67184753}"/>
                  </a:ext>
                </a:extLst>
              </p:cNvPr>
              <p:cNvGrpSpPr/>
              <p:nvPr/>
            </p:nvGrpSpPr>
            <p:grpSpPr>
              <a:xfrm>
                <a:off x="4790366" y="3455001"/>
                <a:ext cx="2111490" cy="1337293"/>
                <a:chOff x="1306849" y="2175056"/>
                <a:chExt cx="2223680" cy="1337293"/>
              </a:xfrm>
            </p:grpSpPr>
            <p:sp>
              <p:nvSpPr>
                <p:cNvPr id="33" name="Freihandform: Form 9">
                  <a:extLst>
                    <a:ext uri="{FF2B5EF4-FFF2-40B4-BE49-F238E27FC236}">
                      <a16:creationId xmlns:a16="http://schemas.microsoft.com/office/drawing/2014/main" id="{1418FF21-AD6B-2947-0785-2E4482312A24}"/>
                    </a:ext>
                  </a:extLst>
                </p:cNvPr>
                <p:cNvSpPr/>
                <p:nvPr/>
              </p:nvSpPr>
              <p:spPr>
                <a:xfrm>
                  <a:off x="1306849" y="2175056"/>
                  <a:ext cx="2223680" cy="1337293"/>
                </a:xfrm>
                <a:custGeom>
                  <a:avLst/>
                  <a:gdLst>
                    <a:gd name="connsiteX0" fmla="*/ 494098 w 2321175"/>
                    <a:gd name="connsiteY0" fmla="*/ 116655 h 1298953"/>
                    <a:gd name="connsiteX1" fmla="*/ 100723 w 2321175"/>
                    <a:gd name="connsiteY1" fmla="*/ 1111814 h 1298953"/>
                    <a:gd name="connsiteX2" fmla="*/ 197113 w 2321175"/>
                    <a:gd name="connsiteY2" fmla="*/ 1268122 h 1298953"/>
                    <a:gd name="connsiteX3" fmla="*/ 2150959 w 2321175"/>
                    <a:gd name="connsiteY3" fmla="*/ 1273332 h 1298953"/>
                    <a:gd name="connsiteX4" fmla="*/ 2195246 w 2321175"/>
                    <a:gd name="connsiteY4" fmla="*/ 994583 h 1298953"/>
                    <a:gd name="connsiteX5" fmla="*/ 1929523 w 2321175"/>
                    <a:gd name="connsiteY5" fmla="*/ 299014 h 1298953"/>
                    <a:gd name="connsiteX6" fmla="*/ 1457995 w 2321175"/>
                    <a:gd name="connsiteY6" fmla="*/ 33291 h 1298953"/>
                    <a:gd name="connsiteX7" fmla="*/ 611328 w 2321175"/>
                    <a:gd name="connsiteY7" fmla="*/ 12450 h 1298953"/>
                    <a:gd name="connsiteX8" fmla="*/ 494098 w 2321175"/>
                    <a:gd name="connsiteY8" fmla="*/ 116655 h 1298953"/>
                    <a:gd name="connsiteX0" fmla="*/ 487928 w 2315005"/>
                    <a:gd name="connsiteY0" fmla="*/ 116655 h 1300402"/>
                    <a:gd name="connsiteX1" fmla="*/ 107578 w 2315005"/>
                    <a:gd name="connsiteY1" fmla="*/ 1083157 h 1300402"/>
                    <a:gd name="connsiteX2" fmla="*/ 190943 w 2315005"/>
                    <a:gd name="connsiteY2" fmla="*/ 1268122 h 1300402"/>
                    <a:gd name="connsiteX3" fmla="*/ 2144789 w 2315005"/>
                    <a:gd name="connsiteY3" fmla="*/ 1273332 h 1300402"/>
                    <a:gd name="connsiteX4" fmla="*/ 2189076 w 2315005"/>
                    <a:gd name="connsiteY4" fmla="*/ 994583 h 1300402"/>
                    <a:gd name="connsiteX5" fmla="*/ 1923353 w 2315005"/>
                    <a:gd name="connsiteY5" fmla="*/ 299014 h 1300402"/>
                    <a:gd name="connsiteX6" fmla="*/ 1451825 w 2315005"/>
                    <a:gd name="connsiteY6" fmla="*/ 33291 h 1300402"/>
                    <a:gd name="connsiteX7" fmla="*/ 605158 w 2315005"/>
                    <a:gd name="connsiteY7" fmla="*/ 12450 h 1300402"/>
                    <a:gd name="connsiteX8" fmla="*/ 487928 w 2315005"/>
                    <a:gd name="connsiteY8" fmla="*/ 116655 h 1300402"/>
                    <a:gd name="connsiteX0" fmla="*/ 494634 w 2321711"/>
                    <a:gd name="connsiteY0" fmla="*/ 116655 h 1300402"/>
                    <a:gd name="connsiteX1" fmla="*/ 114284 w 2321711"/>
                    <a:gd name="connsiteY1" fmla="*/ 1083157 h 1300402"/>
                    <a:gd name="connsiteX2" fmla="*/ 197649 w 2321711"/>
                    <a:gd name="connsiteY2" fmla="*/ 1268122 h 1300402"/>
                    <a:gd name="connsiteX3" fmla="*/ 2151495 w 2321711"/>
                    <a:gd name="connsiteY3" fmla="*/ 1273332 h 1300402"/>
                    <a:gd name="connsiteX4" fmla="*/ 2195782 w 2321711"/>
                    <a:gd name="connsiteY4" fmla="*/ 994583 h 1300402"/>
                    <a:gd name="connsiteX5" fmla="*/ 1930059 w 2321711"/>
                    <a:gd name="connsiteY5" fmla="*/ 299014 h 1300402"/>
                    <a:gd name="connsiteX6" fmla="*/ 1458531 w 2321711"/>
                    <a:gd name="connsiteY6" fmla="*/ 33291 h 1300402"/>
                    <a:gd name="connsiteX7" fmla="*/ 611864 w 2321711"/>
                    <a:gd name="connsiteY7" fmla="*/ 12450 h 1300402"/>
                    <a:gd name="connsiteX8" fmla="*/ 494634 w 2321711"/>
                    <a:gd name="connsiteY8" fmla="*/ 116655 h 1300402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61910 w 2288987"/>
                    <a:gd name="connsiteY0" fmla="*/ 116655 h 1316444"/>
                    <a:gd name="connsiteX1" fmla="*/ 193580 w 2288987"/>
                    <a:gd name="connsiteY1" fmla="*/ 820039 h 1316444"/>
                    <a:gd name="connsiteX2" fmla="*/ 164925 w 2288987"/>
                    <a:gd name="connsiteY2" fmla="*/ 1268122 h 1316444"/>
                    <a:gd name="connsiteX3" fmla="*/ 2118771 w 2288987"/>
                    <a:gd name="connsiteY3" fmla="*/ 1273332 h 1316444"/>
                    <a:gd name="connsiteX4" fmla="*/ 2163058 w 2288987"/>
                    <a:gd name="connsiteY4" fmla="*/ 994583 h 1316444"/>
                    <a:gd name="connsiteX5" fmla="*/ 1897335 w 2288987"/>
                    <a:gd name="connsiteY5" fmla="*/ 299014 h 1316444"/>
                    <a:gd name="connsiteX6" fmla="*/ 1425807 w 2288987"/>
                    <a:gd name="connsiteY6" fmla="*/ 33291 h 1316444"/>
                    <a:gd name="connsiteX7" fmla="*/ 579140 w 2288987"/>
                    <a:gd name="connsiteY7" fmla="*/ 12450 h 1316444"/>
                    <a:gd name="connsiteX8" fmla="*/ 461910 w 2288987"/>
                    <a:gd name="connsiteY8" fmla="*/ 116655 h 1316444"/>
                    <a:gd name="connsiteX0" fmla="*/ 488771 w 2315848"/>
                    <a:gd name="connsiteY0" fmla="*/ 116655 h 1310140"/>
                    <a:gd name="connsiteX1" fmla="*/ 157918 w 2315848"/>
                    <a:gd name="connsiteY1" fmla="*/ 916429 h 1310140"/>
                    <a:gd name="connsiteX2" fmla="*/ 191786 w 2315848"/>
                    <a:gd name="connsiteY2" fmla="*/ 1268122 h 1310140"/>
                    <a:gd name="connsiteX3" fmla="*/ 2145632 w 2315848"/>
                    <a:gd name="connsiteY3" fmla="*/ 1273332 h 1310140"/>
                    <a:gd name="connsiteX4" fmla="*/ 2189919 w 2315848"/>
                    <a:gd name="connsiteY4" fmla="*/ 994583 h 1310140"/>
                    <a:gd name="connsiteX5" fmla="*/ 1924196 w 2315848"/>
                    <a:gd name="connsiteY5" fmla="*/ 299014 h 1310140"/>
                    <a:gd name="connsiteX6" fmla="*/ 1452668 w 2315848"/>
                    <a:gd name="connsiteY6" fmla="*/ 33291 h 1310140"/>
                    <a:gd name="connsiteX7" fmla="*/ 606001 w 2315848"/>
                    <a:gd name="connsiteY7" fmla="*/ 12450 h 1310140"/>
                    <a:gd name="connsiteX8" fmla="*/ 488771 w 2315848"/>
                    <a:gd name="connsiteY8" fmla="*/ 116655 h 1310140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51807 w 2278884"/>
                    <a:gd name="connsiteY0" fmla="*/ 131681 h 1340810"/>
                    <a:gd name="connsiteX1" fmla="*/ 209930 w 2278884"/>
                    <a:gd name="connsiteY1" fmla="*/ 698748 h 1340810"/>
                    <a:gd name="connsiteX2" fmla="*/ 154822 w 2278884"/>
                    <a:gd name="connsiteY2" fmla="*/ 1283148 h 1340810"/>
                    <a:gd name="connsiteX3" fmla="*/ 2108668 w 2278884"/>
                    <a:gd name="connsiteY3" fmla="*/ 1288358 h 1340810"/>
                    <a:gd name="connsiteX4" fmla="*/ 2152955 w 2278884"/>
                    <a:gd name="connsiteY4" fmla="*/ 1009609 h 1340810"/>
                    <a:gd name="connsiteX5" fmla="*/ 1887232 w 2278884"/>
                    <a:gd name="connsiteY5" fmla="*/ 314040 h 1340810"/>
                    <a:gd name="connsiteX6" fmla="*/ 1426124 w 2278884"/>
                    <a:gd name="connsiteY6" fmla="*/ 24871 h 1340810"/>
                    <a:gd name="connsiteX7" fmla="*/ 569037 w 2278884"/>
                    <a:gd name="connsiteY7" fmla="*/ 27476 h 1340810"/>
                    <a:gd name="connsiteX8" fmla="*/ 451807 w 2278884"/>
                    <a:gd name="connsiteY8" fmla="*/ 131681 h 1340810"/>
                    <a:gd name="connsiteX0" fmla="*/ 484365 w 2311442"/>
                    <a:gd name="connsiteY0" fmla="*/ 131681 h 1328616"/>
                    <a:gd name="connsiteX1" fmla="*/ 163094 w 2311442"/>
                    <a:gd name="connsiteY1" fmla="*/ 878069 h 1328616"/>
                    <a:gd name="connsiteX2" fmla="*/ 187380 w 2311442"/>
                    <a:gd name="connsiteY2" fmla="*/ 1283148 h 1328616"/>
                    <a:gd name="connsiteX3" fmla="*/ 2141226 w 2311442"/>
                    <a:gd name="connsiteY3" fmla="*/ 1288358 h 1328616"/>
                    <a:gd name="connsiteX4" fmla="*/ 2185513 w 2311442"/>
                    <a:gd name="connsiteY4" fmla="*/ 1009609 h 1328616"/>
                    <a:gd name="connsiteX5" fmla="*/ 1919790 w 2311442"/>
                    <a:gd name="connsiteY5" fmla="*/ 314040 h 1328616"/>
                    <a:gd name="connsiteX6" fmla="*/ 1458682 w 2311442"/>
                    <a:gd name="connsiteY6" fmla="*/ 24871 h 1328616"/>
                    <a:gd name="connsiteX7" fmla="*/ 601595 w 2311442"/>
                    <a:gd name="connsiteY7" fmla="*/ 27476 h 1328616"/>
                    <a:gd name="connsiteX8" fmla="*/ 484365 w 2311442"/>
                    <a:gd name="connsiteY8" fmla="*/ 131681 h 1328616"/>
                    <a:gd name="connsiteX0" fmla="*/ 459792 w 2286869"/>
                    <a:gd name="connsiteY0" fmla="*/ 131681 h 1328616"/>
                    <a:gd name="connsiteX1" fmla="*/ 138521 w 2286869"/>
                    <a:gd name="connsiteY1" fmla="*/ 878069 h 1328616"/>
                    <a:gd name="connsiteX2" fmla="*/ 162807 w 2286869"/>
                    <a:gd name="connsiteY2" fmla="*/ 1283148 h 1328616"/>
                    <a:gd name="connsiteX3" fmla="*/ 2116653 w 2286869"/>
                    <a:gd name="connsiteY3" fmla="*/ 1288358 h 1328616"/>
                    <a:gd name="connsiteX4" fmla="*/ 2160940 w 2286869"/>
                    <a:gd name="connsiteY4" fmla="*/ 1009609 h 1328616"/>
                    <a:gd name="connsiteX5" fmla="*/ 1895217 w 2286869"/>
                    <a:gd name="connsiteY5" fmla="*/ 314040 h 1328616"/>
                    <a:gd name="connsiteX6" fmla="*/ 1434109 w 2286869"/>
                    <a:gd name="connsiteY6" fmla="*/ 24871 h 1328616"/>
                    <a:gd name="connsiteX7" fmla="*/ 577022 w 2286869"/>
                    <a:gd name="connsiteY7" fmla="*/ 27476 h 1328616"/>
                    <a:gd name="connsiteX8" fmla="*/ 459792 w 2286869"/>
                    <a:gd name="connsiteY8" fmla="*/ 131681 h 1328616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283 h 1330832"/>
                    <a:gd name="connsiteX1" fmla="*/ 138521 w 2286869"/>
                    <a:gd name="connsiteY1" fmla="*/ 880285 h 1330832"/>
                    <a:gd name="connsiteX2" fmla="*/ 162807 w 2286869"/>
                    <a:gd name="connsiteY2" fmla="*/ 1285364 h 1330832"/>
                    <a:gd name="connsiteX3" fmla="*/ 2116653 w 2286869"/>
                    <a:gd name="connsiteY3" fmla="*/ 1290574 h 1330832"/>
                    <a:gd name="connsiteX4" fmla="*/ 2160940 w 2286869"/>
                    <a:gd name="connsiteY4" fmla="*/ 1011825 h 1330832"/>
                    <a:gd name="connsiteX5" fmla="*/ 1895217 w 2286869"/>
                    <a:gd name="connsiteY5" fmla="*/ 316256 h 1330832"/>
                    <a:gd name="connsiteX6" fmla="*/ 1434109 w 2286869"/>
                    <a:gd name="connsiteY6" fmla="*/ 27087 h 1330832"/>
                    <a:gd name="connsiteX7" fmla="*/ 577022 w 2286869"/>
                    <a:gd name="connsiteY7" fmla="*/ 29692 h 1330832"/>
                    <a:gd name="connsiteX8" fmla="*/ 429677 w 2286869"/>
                    <a:gd name="connsiteY8" fmla="*/ 187283 h 1330832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3080 w 2300272"/>
                    <a:gd name="connsiteY0" fmla="*/ 184507 h 1328056"/>
                    <a:gd name="connsiteX1" fmla="*/ 151924 w 2300272"/>
                    <a:gd name="connsiteY1" fmla="*/ 877509 h 1328056"/>
                    <a:gd name="connsiteX2" fmla="*/ 176210 w 2300272"/>
                    <a:gd name="connsiteY2" fmla="*/ 1282588 h 1328056"/>
                    <a:gd name="connsiteX3" fmla="*/ 2130056 w 2300272"/>
                    <a:gd name="connsiteY3" fmla="*/ 1287798 h 1328056"/>
                    <a:gd name="connsiteX4" fmla="*/ 2174343 w 2300272"/>
                    <a:gd name="connsiteY4" fmla="*/ 1009049 h 1328056"/>
                    <a:gd name="connsiteX5" fmla="*/ 1908620 w 2300272"/>
                    <a:gd name="connsiteY5" fmla="*/ 313480 h 1328056"/>
                    <a:gd name="connsiteX6" fmla="*/ 1447512 w 2300272"/>
                    <a:gd name="connsiteY6" fmla="*/ 24311 h 1328056"/>
                    <a:gd name="connsiteX7" fmla="*/ 590425 w 2300272"/>
                    <a:gd name="connsiteY7" fmla="*/ 26916 h 1328056"/>
                    <a:gd name="connsiteX8" fmla="*/ 443080 w 2300272"/>
                    <a:gd name="connsiteY8" fmla="*/ 184507 h 1328056"/>
                    <a:gd name="connsiteX0" fmla="*/ 506913 w 2364105"/>
                    <a:gd name="connsiteY0" fmla="*/ 184507 h 1310717"/>
                    <a:gd name="connsiteX1" fmla="*/ 215757 w 2364105"/>
                    <a:gd name="connsiteY1" fmla="*/ 877509 h 1310717"/>
                    <a:gd name="connsiteX2" fmla="*/ 240043 w 2364105"/>
                    <a:gd name="connsiteY2" fmla="*/ 1282588 h 1310717"/>
                    <a:gd name="connsiteX3" fmla="*/ 2193889 w 2364105"/>
                    <a:gd name="connsiteY3" fmla="*/ 1287798 h 1310717"/>
                    <a:gd name="connsiteX4" fmla="*/ 2238176 w 2364105"/>
                    <a:gd name="connsiteY4" fmla="*/ 1009049 h 1310717"/>
                    <a:gd name="connsiteX5" fmla="*/ 1972453 w 2364105"/>
                    <a:gd name="connsiteY5" fmla="*/ 313480 h 1310717"/>
                    <a:gd name="connsiteX6" fmla="*/ 1511345 w 2364105"/>
                    <a:gd name="connsiteY6" fmla="*/ 24311 h 1310717"/>
                    <a:gd name="connsiteX7" fmla="*/ 654258 w 2364105"/>
                    <a:gd name="connsiteY7" fmla="*/ 26916 h 1310717"/>
                    <a:gd name="connsiteX8" fmla="*/ 506913 w 2364105"/>
                    <a:gd name="connsiteY8" fmla="*/ 184507 h 1310717"/>
                    <a:gd name="connsiteX0" fmla="*/ 477746 w 2334938"/>
                    <a:gd name="connsiteY0" fmla="*/ 184507 h 1318654"/>
                    <a:gd name="connsiteX1" fmla="*/ 112771 w 2334938"/>
                    <a:gd name="connsiteY1" fmla="*/ 1028719 h 1318654"/>
                    <a:gd name="connsiteX2" fmla="*/ 210876 w 2334938"/>
                    <a:gd name="connsiteY2" fmla="*/ 1282588 h 1318654"/>
                    <a:gd name="connsiteX3" fmla="*/ 2164722 w 2334938"/>
                    <a:gd name="connsiteY3" fmla="*/ 1287798 h 1318654"/>
                    <a:gd name="connsiteX4" fmla="*/ 2209009 w 2334938"/>
                    <a:gd name="connsiteY4" fmla="*/ 1009049 h 1318654"/>
                    <a:gd name="connsiteX5" fmla="*/ 1943286 w 2334938"/>
                    <a:gd name="connsiteY5" fmla="*/ 313480 h 1318654"/>
                    <a:gd name="connsiteX6" fmla="*/ 1482178 w 2334938"/>
                    <a:gd name="connsiteY6" fmla="*/ 24311 h 1318654"/>
                    <a:gd name="connsiteX7" fmla="*/ 625091 w 2334938"/>
                    <a:gd name="connsiteY7" fmla="*/ 26916 h 1318654"/>
                    <a:gd name="connsiteX8" fmla="*/ 477746 w 2334938"/>
                    <a:gd name="connsiteY8" fmla="*/ 184507 h 1318654"/>
                    <a:gd name="connsiteX0" fmla="*/ 445937 w 2303129"/>
                    <a:gd name="connsiteY0" fmla="*/ 184507 h 1318654"/>
                    <a:gd name="connsiteX1" fmla="*/ 80962 w 2303129"/>
                    <a:gd name="connsiteY1" fmla="*/ 1028719 h 1318654"/>
                    <a:gd name="connsiteX2" fmla="*/ 179067 w 2303129"/>
                    <a:gd name="connsiteY2" fmla="*/ 1282588 h 1318654"/>
                    <a:gd name="connsiteX3" fmla="*/ 2132913 w 2303129"/>
                    <a:gd name="connsiteY3" fmla="*/ 1287798 h 1318654"/>
                    <a:gd name="connsiteX4" fmla="*/ 2177200 w 2303129"/>
                    <a:gd name="connsiteY4" fmla="*/ 1009049 h 1318654"/>
                    <a:gd name="connsiteX5" fmla="*/ 1911477 w 2303129"/>
                    <a:gd name="connsiteY5" fmla="*/ 313480 h 1318654"/>
                    <a:gd name="connsiteX6" fmla="*/ 1450369 w 2303129"/>
                    <a:gd name="connsiteY6" fmla="*/ 24311 h 1318654"/>
                    <a:gd name="connsiteX7" fmla="*/ 593282 w 2303129"/>
                    <a:gd name="connsiteY7" fmla="*/ 26916 h 1318654"/>
                    <a:gd name="connsiteX8" fmla="*/ 445937 w 2303129"/>
                    <a:gd name="connsiteY8" fmla="*/ 184507 h 1318654"/>
                    <a:gd name="connsiteX0" fmla="*/ 460480 w 2317672"/>
                    <a:gd name="connsiteY0" fmla="*/ 184507 h 1316642"/>
                    <a:gd name="connsiteX1" fmla="*/ 63358 w 2317672"/>
                    <a:gd name="connsiteY1" fmla="*/ 1064438 h 1316642"/>
                    <a:gd name="connsiteX2" fmla="*/ 193610 w 2317672"/>
                    <a:gd name="connsiteY2" fmla="*/ 1282588 h 1316642"/>
                    <a:gd name="connsiteX3" fmla="*/ 2147456 w 2317672"/>
                    <a:gd name="connsiteY3" fmla="*/ 1287798 h 1316642"/>
                    <a:gd name="connsiteX4" fmla="*/ 2191743 w 2317672"/>
                    <a:gd name="connsiteY4" fmla="*/ 1009049 h 1316642"/>
                    <a:gd name="connsiteX5" fmla="*/ 1926020 w 2317672"/>
                    <a:gd name="connsiteY5" fmla="*/ 313480 h 1316642"/>
                    <a:gd name="connsiteX6" fmla="*/ 1464912 w 2317672"/>
                    <a:gd name="connsiteY6" fmla="*/ 24311 h 1316642"/>
                    <a:gd name="connsiteX7" fmla="*/ 607825 w 2317672"/>
                    <a:gd name="connsiteY7" fmla="*/ 26916 h 1316642"/>
                    <a:gd name="connsiteX8" fmla="*/ 460480 w 2317672"/>
                    <a:gd name="connsiteY8" fmla="*/ 184507 h 1316642"/>
                    <a:gd name="connsiteX0" fmla="*/ 416336 w 2267215"/>
                    <a:gd name="connsiteY0" fmla="*/ 184507 h 1317226"/>
                    <a:gd name="connsiteX1" fmla="*/ 19214 w 2267215"/>
                    <a:gd name="connsiteY1" fmla="*/ 1064438 h 1317226"/>
                    <a:gd name="connsiteX2" fmla="*/ 236382 w 2267215"/>
                    <a:gd name="connsiteY2" fmla="*/ 1283779 h 1317226"/>
                    <a:gd name="connsiteX3" fmla="*/ 2103312 w 2267215"/>
                    <a:gd name="connsiteY3" fmla="*/ 1287798 h 1317226"/>
                    <a:gd name="connsiteX4" fmla="*/ 2147599 w 2267215"/>
                    <a:gd name="connsiteY4" fmla="*/ 1009049 h 1317226"/>
                    <a:gd name="connsiteX5" fmla="*/ 1881876 w 2267215"/>
                    <a:gd name="connsiteY5" fmla="*/ 313480 h 1317226"/>
                    <a:gd name="connsiteX6" fmla="*/ 1420768 w 2267215"/>
                    <a:gd name="connsiteY6" fmla="*/ 24311 h 1317226"/>
                    <a:gd name="connsiteX7" fmla="*/ 563681 w 2267215"/>
                    <a:gd name="connsiteY7" fmla="*/ 26916 h 1317226"/>
                    <a:gd name="connsiteX8" fmla="*/ 416336 w 2267215"/>
                    <a:gd name="connsiteY8" fmla="*/ 184507 h 1317226"/>
                    <a:gd name="connsiteX0" fmla="*/ 426325 w 2277204"/>
                    <a:gd name="connsiteY0" fmla="*/ 184507 h 1309615"/>
                    <a:gd name="connsiteX1" fmla="*/ 29203 w 2277204"/>
                    <a:gd name="connsiteY1" fmla="*/ 1064438 h 1309615"/>
                    <a:gd name="connsiteX2" fmla="*/ 246371 w 2277204"/>
                    <a:gd name="connsiteY2" fmla="*/ 1283779 h 1309615"/>
                    <a:gd name="connsiteX3" fmla="*/ 2113301 w 2277204"/>
                    <a:gd name="connsiteY3" fmla="*/ 1287798 h 1309615"/>
                    <a:gd name="connsiteX4" fmla="*/ 2157588 w 2277204"/>
                    <a:gd name="connsiteY4" fmla="*/ 1009049 h 1309615"/>
                    <a:gd name="connsiteX5" fmla="*/ 1891865 w 2277204"/>
                    <a:gd name="connsiteY5" fmla="*/ 313480 h 1309615"/>
                    <a:gd name="connsiteX6" fmla="*/ 1430757 w 2277204"/>
                    <a:gd name="connsiteY6" fmla="*/ 24311 h 1309615"/>
                    <a:gd name="connsiteX7" fmla="*/ 573670 w 2277204"/>
                    <a:gd name="connsiteY7" fmla="*/ 26916 h 1309615"/>
                    <a:gd name="connsiteX8" fmla="*/ 426325 w 2277204"/>
                    <a:gd name="connsiteY8" fmla="*/ 184507 h 1309615"/>
                    <a:gd name="connsiteX0" fmla="*/ 409313 w 2175703"/>
                    <a:gd name="connsiteY0" fmla="*/ 184507 h 1325177"/>
                    <a:gd name="connsiteX1" fmla="*/ 12191 w 2175703"/>
                    <a:gd name="connsiteY1" fmla="*/ 1064438 h 1325177"/>
                    <a:gd name="connsiteX2" fmla="*/ 229359 w 2175703"/>
                    <a:gd name="connsiteY2" fmla="*/ 1283779 h 1325177"/>
                    <a:gd name="connsiteX3" fmla="*/ 1959368 w 2175703"/>
                    <a:gd name="connsiteY3" fmla="*/ 1299704 h 1325177"/>
                    <a:gd name="connsiteX4" fmla="*/ 2140576 w 2175703"/>
                    <a:gd name="connsiteY4" fmla="*/ 1009049 h 1325177"/>
                    <a:gd name="connsiteX5" fmla="*/ 1874853 w 2175703"/>
                    <a:gd name="connsiteY5" fmla="*/ 313480 h 1325177"/>
                    <a:gd name="connsiteX6" fmla="*/ 1413745 w 2175703"/>
                    <a:gd name="connsiteY6" fmla="*/ 24311 h 1325177"/>
                    <a:gd name="connsiteX7" fmla="*/ 556658 w 2175703"/>
                    <a:gd name="connsiteY7" fmla="*/ 26916 h 1325177"/>
                    <a:gd name="connsiteX8" fmla="*/ 409313 w 2175703"/>
                    <a:gd name="connsiteY8" fmla="*/ 184507 h 1325177"/>
                    <a:gd name="connsiteX0" fmla="*/ 409313 w 2176104"/>
                    <a:gd name="connsiteY0" fmla="*/ 184507 h 1309779"/>
                    <a:gd name="connsiteX1" fmla="*/ 12191 w 2176104"/>
                    <a:gd name="connsiteY1" fmla="*/ 1064438 h 1309779"/>
                    <a:gd name="connsiteX2" fmla="*/ 229359 w 2176104"/>
                    <a:gd name="connsiteY2" fmla="*/ 1283779 h 1309779"/>
                    <a:gd name="connsiteX3" fmla="*/ 1959368 w 2176104"/>
                    <a:gd name="connsiteY3" fmla="*/ 1299704 h 1309779"/>
                    <a:gd name="connsiteX4" fmla="*/ 2140576 w 2176104"/>
                    <a:gd name="connsiteY4" fmla="*/ 1009049 h 1309779"/>
                    <a:gd name="connsiteX5" fmla="*/ 1874853 w 2176104"/>
                    <a:gd name="connsiteY5" fmla="*/ 313480 h 1309779"/>
                    <a:gd name="connsiteX6" fmla="*/ 1413745 w 2176104"/>
                    <a:gd name="connsiteY6" fmla="*/ 24311 h 1309779"/>
                    <a:gd name="connsiteX7" fmla="*/ 556658 w 2176104"/>
                    <a:gd name="connsiteY7" fmla="*/ 26916 h 1309779"/>
                    <a:gd name="connsiteX8" fmla="*/ 409313 w 2176104"/>
                    <a:gd name="connsiteY8" fmla="*/ 184507 h 1309779"/>
                    <a:gd name="connsiteX0" fmla="*/ 409313 w 2176911"/>
                    <a:gd name="connsiteY0" fmla="*/ 184507 h 1304807"/>
                    <a:gd name="connsiteX1" fmla="*/ 12191 w 2176911"/>
                    <a:gd name="connsiteY1" fmla="*/ 1064438 h 1304807"/>
                    <a:gd name="connsiteX2" fmla="*/ 229359 w 2176911"/>
                    <a:gd name="connsiteY2" fmla="*/ 1283779 h 1304807"/>
                    <a:gd name="connsiteX3" fmla="*/ 1959368 w 2176911"/>
                    <a:gd name="connsiteY3" fmla="*/ 1299704 h 1304807"/>
                    <a:gd name="connsiteX4" fmla="*/ 2140576 w 2176911"/>
                    <a:gd name="connsiteY4" fmla="*/ 1009049 h 1304807"/>
                    <a:gd name="connsiteX5" fmla="*/ 1874853 w 2176911"/>
                    <a:gd name="connsiteY5" fmla="*/ 313480 h 1304807"/>
                    <a:gd name="connsiteX6" fmla="*/ 1413745 w 2176911"/>
                    <a:gd name="connsiteY6" fmla="*/ 24311 h 1304807"/>
                    <a:gd name="connsiteX7" fmla="*/ 556658 w 2176911"/>
                    <a:gd name="connsiteY7" fmla="*/ 26916 h 1304807"/>
                    <a:gd name="connsiteX8" fmla="*/ 409313 w 2176911"/>
                    <a:gd name="connsiteY8" fmla="*/ 184507 h 1304807"/>
                    <a:gd name="connsiteX0" fmla="*/ 409313 w 2179359"/>
                    <a:gd name="connsiteY0" fmla="*/ 184507 h 1303397"/>
                    <a:gd name="connsiteX1" fmla="*/ 12191 w 2179359"/>
                    <a:gd name="connsiteY1" fmla="*/ 1064438 h 1303397"/>
                    <a:gd name="connsiteX2" fmla="*/ 229359 w 2179359"/>
                    <a:gd name="connsiteY2" fmla="*/ 1283779 h 1303397"/>
                    <a:gd name="connsiteX3" fmla="*/ 1959368 w 2179359"/>
                    <a:gd name="connsiteY3" fmla="*/ 1299704 h 1303397"/>
                    <a:gd name="connsiteX4" fmla="*/ 2140576 w 2179359"/>
                    <a:gd name="connsiteY4" fmla="*/ 1009049 h 1303397"/>
                    <a:gd name="connsiteX5" fmla="*/ 1874853 w 2179359"/>
                    <a:gd name="connsiteY5" fmla="*/ 313480 h 1303397"/>
                    <a:gd name="connsiteX6" fmla="*/ 1413745 w 2179359"/>
                    <a:gd name="connsiteY6" fmla="*/ 24311 h 1303397"/>
                    <a:gd name="connsiteX7" fmla="*/ 556658 w 2179359"/>
                    <a:gd name="connsiteY7" fmla="*/ 26916 h 1303397"/>
                    <a:gd name="connsiteX8" fmla="*/ 409313 w 2179359"/>
                    <a:gd name="connsiteY8" fmla="*/ 184507 h 1303397"/>
                    <a:gd name="connsiteX0" fmla="*/ 407937 w 2177983"/>
                    <a:gd name="connsiteY0" fmla="*/ 184507 h 1300238"/>
                    <a:gd name="connsiteX1" fmla="*/ 10815 w 2177983"/>
                    <a:gd name="connsiteY1" fmla="*/ 1064438 h 1300238"/>
                    <a:gd name="connsiteX2" fmla="*/ 227983 w 2177983"/>
                    <a:gd name="connsiteY2" fmla="*/ 1283779 h 1300238"/>
                    <a:gd name="connsiteX3" fmla="*/ 1957992 w 2177983"/>
                    <a:gd name="connsiteY3" fmla="*/ 1299704 h 1300238"/>
                    <a:gd name="connsiteX4" fmla="*/ 2139200 w 2177983"/>
                    <a:gd name="connsiteY4" fmla="*/ 1009049 h 1300238"/>
                    <a:gd name="connsiteX5" fmla="*/ 1873477 w 2177983"/>
                    <a:gd name="connsiteY5" fmla="*/ 313480 h 1300238"/>
                    <a:gd name="connsiteX6" fmla="*/ 1412369 w 2177983"/>
                    <a:gd name="connsiteY6" fmla="*/ 24311 h 1300238"/>
                    <a:gd name="connsiteX7" fmla="*/ 555282 w 2177983"/>
                    <a:gd name="connsiteY7" fmla="*/ 26916 h 1300238"/>
                    <a:gd name="connsiteX8" fmla="*/ 407937 w 2177983"/>
                    <a:gd name="connsiteY8" fmla="*/ 184507 h 1300238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55282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92191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1671 h 1277521"/>
                    <a:gd name="connsiteX1" fmla="*/ 10815 w 2194998"/>
                    <a:gd name="connsiteY1" fmla="*/ 1041602 h 1277521"/>
                    <a:gd name="connsiteX2" fmla="*/ 227983 w 2194998"/>
                    <a:gd name="connsiteY2" fmla="*/ 1260943 h 1277521"/>
                    <a:gd name="connsiteX3" fmla="*/ 1957992 w 2194998"/>
                    <a:gd name="connsiteY3" fmla="*/ 1276868 h 1277521"/>
                    <a:gd name="connsiteX4" fmla="*/ 2139200 w 2194998"/>
                    <a:gd name="connsiteY4" fmla="*/ 986213 h 1277521"/>
                    <a:gd name="connsiteX5" fmla="*/ 1873477 w 2194998"/>
                    <a:gd name="connsiteY5" fmla="*/ 290644 h 1277521"/>
                    <a:gd name="connsiteX6" fmla="*/ 1412369 w 2194998"/>
                    <a:gd name="connsiteY6" fmla="*/ 1475 h 1277521"/>
                    <a:gd name="connsiteX7" fmla="*/ 592191 w 2194998"/>
                    <a:gd name="connsiteY7" fmla="*/ 4080 h 1277521"/>
                    <a:gd name="connsiteX8" fmla="*/ 407937 w 2194998"/>
                    <a:gd name="connsiteY8" fmla="*/ 161671 h 1277521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6722 w 2193783"/>
                    <a:gd name="connsiteY0" fmla="*/ 162330 h 1282395"/>
                    <a:gd name="connsiteX1" fmla="*/ 13383 w 2193783"/>
                    <a:gd name="connsiteY1" fmla="*/ 1046045 h 1282395"/>
                    <a:gd name="connsiteX2" fmla="*/ 226768 w 2193783"/>
                    <a:gd name="connsiteY2" fmla="*/ 1261602 h 1282395"/>
                    <a:gd name="connsiteX3" fmla="*/ 1956777 w 2193783"/>
                    <a:gd name="connsiteY3" fmla="*/ 1277527 h 1282395"/>
                    <a:gd name="connsiteX4" fmla="*/ 2137985 w 2193783"/>
                    <a:gd name="connsiteY4" fmla="*/ 986872 h 1282395"/>
                    <a:gd name="connsiteX5" fmla="*/ 1872262 w 2193783"/>
                    <a:gd name="connsiteY5" fmla="*/ 291303 h 1282395"/>
                    <a:gd name="connsiteX6" fmla="*/ 1411154 w 2193783"/>
                    <a:gd name="connsiteY6" fmla="*/ 2134 h 1282395"/>
                    <a:gd name="connsiteX7" fmla="*/ 606455 w 2193783"/>
                    <a:gd name="connsiteY7" fmla="*/ 2358 h 1282395"/>
                    <a:gd name="connsiteX8" fmla="*/ 406722 w 2193783"/>
                    <a:gd name="connsiteY8" fmla="*/ 162330 h 1282395"/>
                    <a:gd name="connsiteX0" fmla="*/ 406722 w 2190370"/>
                    <a:gd name="connsiteY0" fmla="*/ 162330 h 1302822"/>
                    <a:gd name="connsiteX1" fmla="*/ 13383 w 2190370"/>
                    <a:gd name="connsiteY1" fmla="*/ 1046045 h 1302822"/>
                    <a:gd name="connsiteX2" fmla="*/ 226768 w 2190370"/>
                    <a:gd name="connsiteY2" fmla="*/ 1261602 h 1302822"/>
                    <a:gd name="connsiteX3" fmla="*/ 1956777 w 2190370"/>
                    <a:gd name="connsiteY3" fmla="*/ 1277527 h 1302822"/>
                    <a:gd name="connsiteX4" fmla="*/ 2137985 w 2190370"/>
                    <a:gd name="connsiteY4" fmla="*/ 986872 h 1302822"/>
                    <a:gd name="connsiteX5" fmla="*/ 1872262 w 2190370"/>
                    <a:gd name="connsiteY5" fmla="*/ 291303 h 1302822"/>
                    <a:gd name="connsiteX6" fmla="*/ 1411154 w 2190370"/>
                    <a:gd name="connsiteY6" fmla="*/ 2134 h 1302822"/>
                    <a:gd name="connsiteX7" fmla="*/ 606455 w 2190370"/>
                    <a:gd name="connsiteY7" fmla="*/ 2358 h 1302822"/>
                    <a:gd name="connsiteX8" fmla="*/ 406722 w 2190370"/>
                    <a:gd name="connsiteY8" fmla="*/ 162330 h 1302822"/>
                    <a:gd name="connsiteX0" fmla="*/ 417622 w 2202664"/>
                    <a:gd name="connsiteY0" fmla="*/ 162330 h 1302822"/>
                    <a:gd name="connsiteX1" fmla="*/ 24283 w 2202664"/>
                    <a:gd name="connsiteY1" fmla="*/ 1046045 h 1302822"/>
                    <a:gd name="connsiteX2" fmla="*/ 211182 w 2202664"/>
                    <a:gd name="connsiteY2" fmla="*/ 1261602 h 1302822"/>
                    <a:gd name="connsiteX3" fmla="*/ 1967677 w 2202664"/>
                    <a:gd name="connsiteY3" fmla="*/ 1277527 h 1302822"/>
                    <a:gd name="connsiteX4" fmla="*/ 2148885 w 2202664"/>
                    <a:gd name="connsiteY4" fmla="*/ 986872 h 1302822"/>
                    <a:gd name="connsiteX5" fmla="*/ 1883162 w 2202664"/>
                    <a:gd name="connsiteY5" fmla="*/ 291303 h 1302822"/>
                    <a:gd name="connsiteX6" fmla="*/ 1422054 w 2202664"/>
                    <a:gd name="connsiteY6" fmla="*/ 2134 h 1302822"/>
                    <a:gd name="connsiteX7" fmla="*/ 617355 w 2202664"/>
                    <a:gd name="connsiteY7" fmla="*/ 2358 h 1302822"/>
                    <a:gd name="connsiteX8" fmla="*/ 417622 w 2202664"/>
                    <a:gd name="connsiteY8" fmla="*/ 162330 h 1302822"/>
                    <a:gd name="connsiteX0" fmla="*/ 425361 w 2211275"/>
                    <a:gd name="connsiteY0" fmla="*/ 162330 h 1303348"/>
                    <a:gd name="connsiteX1" fmla="*/ 32022 w 2211275"/>
                    <a:gd name="connsiteY1" fmla="*/ 1046045 h 1303348"/>
                    <a:gd name="connsiteX2" fmla="*/ 202524 w 2211275"/>
                    <a:gd name="connsiteY2" fmla="*/ 1262863 h 1303348"/>
                    <a:gd name="connsiteX3" fmla="*/ 1975416 w 2211275"/>
                    <a:gd name="connsiteY3" fmla="*/ 1277527 h 1303348"/>
                    <a:gd name="connsiteX4" fmla="*/ 2156624 w 2211275"/>
                    <a:gd name="connsiteY4" fmla="*/ 986872 h 1303348"/>
                    <a:gd name="connsiteX5" fmla="*/ 1890901 w 2211275"/>
                    <a:gd name="connsiteY5" fmla="*/ 291303 h 1303348"/>
                    <a:gd name="connsiteX6" fmla="*/ 1429793 w 2211275"/>
                    <a:gd name="connsiteY6" fmla="*/ 2134 h 1303348"/>
                    <a:gd name="connsiteX7" fmla="*/ 625094 w 2211275"/>
                    <a:gd name="connsiteY7" fmla="*/ 2358 h 1303348"/>
                    <a:gd name="connsiteX8" fmla="*/ 425361 w 2211275"/>
                    <a:gd name="connsiteY8" fmla="*/ 162330 h 1303348"/>
                    <a:gd name="connsiteX0" fmla="*/ 425830 w 2211744"/>
                    <a:gd name="connsiteY0" fmla="*/ 162330 h 1297198"/>
                    <a:gd name="connsiteX1" fmla="*/ 32491 w 2211744"/>
                    <a:gd name="connsiteY1" fmla="*/ 1046045 h 1297198"/>
                    <a:gd name="connsiteX2" fmla="*/ 202993 w 2211744"/>
                    <a:gd name="connsiteY2" fmla="*/ 1262863 h 1297198"/>
                    <a:gd name="connsiteX3" fmla="*/ 1975885 w 2211744"/>
                    <a:gd name="connsiteY3" fmla="*/ 1277527 h 1297198"/>
                    <a:gd name="connsiteX4" fmla="*/ 2157093 w 2211744"/>
                    <a:gd name="connsiteY4" fmla="*/ 986872 h 1297198"/>
                    <a:gd name="connsiteX5" fmla="*/ 1891370 w 2211744"/>
                    <a:gd name="connsiteY5" fmla="*/ 291303 h 1297198"/>
                    <a:gd name="connsiteX6" fmla="*/ 1430262 w 2211744"/>
                    <a:gd name="connsiteY6" fmla="*/ 2134 h 1297198"/>
                    <a:gd name="connsiteX7" fmla="*/ 625563 w 2211744"/>
                    <a:gd name="connsiteY7" fmla="*/ 2358 h 1297198"/>
                    <a:gd name="connsiteX8" fmla="*/ 425830 w 2211744"/>
                    <a:gd name="connsiteY8" fmla="*/ 162330 h 1297198"/>
                    <a:gd name="connsiteX0" fmla="*/ 425830 w 2218792"/>
                    <a:gd name="connsiteY0" fmla="*/ 162330 h 1278012"/>
                    <a:gd name="connsiteX1" fmla="*/ 32491 w 2218792"/>
                    <a:gd name="connsiteY1" fmla="*/ 1046045 h 1278012"/>
                    <a:gd name="connsiteX2" fmla="*/ 202993 w 2218792"/>
                    <a:gd name="connsiteY2" fmla="*/ 1262863 h 1278012"/>
                    <a:gd name="connsiteX3" fmla="*/ 1975885 w 2218792"/>
                    <a:gd name="connsiteY3" fmla="*/ 1277527 h 1278012"/>
                    <a:gd name="connsiteX4" fmla="*/ 2157093 w 2218792"/>
                    <a:gd name="connsiteY4" fmla="*/ 986872 h 1278012"/>
                    <a:gd name="connsiteX5" fmla="*/ 1891370 w 2218792"/>
                    <a:gd name="connsiteY5" fmla="*/ 291303 h 1278012"/>
                    <a:gd name="connsiteX6" fmla="*/ 1430262 w 2218792"/>
                    <a:gd name="connsiteY6" fmla="*/ 2134 h 1278012"/>
                    <a:gd name="connsiteX7" fmla="*/ 625563 w 2218792"/>
                    <a:gd name="connsiteY7" fmla="*/ 2358 h 1278012"/>
                    <a:gd name="connsiteX8" fmla="*/ 425830 w 2218792"/>
                    <a:gd name="connsiteY8" fmla="*/ 162330 h 1278012"/>
                    <a:gd name="connsiteX0" fmla="*/ 422416 w 2175630"/>
                    <a:gd name="connsiteY0" fmla="*/ 162330 h 1288945"/>
                    <a:gd name="connsiteX1" fmla="*/ 29077 w 2175630"/>
                    <a:gd name="connsiteY1" fmla="*/ 1046045 h 1288945"/>
                    <a:gd name="connsiteX2" fmla="*/ 199579 w 2175630"/>
                    <a:gd name="connsiteY2" fmla="*/ 1262863 h 1288945"/>
                    <a:gd name="connsiteX3" fmla="*/ 1924544 w 2175630"/>
                    <a:gd name="connsiteY3" fmla="*/ 1283833 h 1288945"/>
                    <a:gd name="connsiteX4" fmla="*/ 2153679 w 2175630"/>
                    <a:gd name="connsiteY4" fmla="*/ 986872 h 1288945"/>
                    <a:gd name="connsiteX5" fmla="*/ 1887956 w 2175630"/>
                    <a:gd name="connsiteY5" fmla="*/ 291303 h 1288945"/>
                    <a:gd name="connsiteX6" fmla="*/ 1426848 w 2175630"/>
                    <a:gd name="connsiteY6" fmla="*/ 2134 h 1288945"/>
                    <a:gd name="connsiteX7" fmla="*/ 622149 w 2175630"/>
                    <a:gd name="connsiteY7" fmla="*/ 2358 h 1288945"/>
                    <a:gd name="connsiteX8" fmla="*/ 422416 w 2175630"/>
                    <a:gd name="connsiteY8" fmla="*/ 162330 h 1288945"/>
                    <a:gd name="connsiteX0" fmla="*/ 424815 w 2196524"/>
                    <a:gd name="connsiteY0" fmla="*/ 162330 h 1293060"/>
                    <a:gd name="connsiteX1" fmla="*/ 31476 w 2196524"/>
                    <a:gd name="connsiteY1" fmla="*/ 1046045 h 1293060"/>
                    <a:gd name="connsiteX2" fmla="*/ 201978 w 2196524"/>
                    <a:gd name="connsiteY2" fmla="*/ 1262863 h 1293060"/>
                    <a:gd name="connsiteX3" fmla="*/ 1966041 w 2196524"/>
                    <a:gd name="connsiteY3" fmla="*/ 1290139 h 1293060"/>
                    <a:gd name="connsiteX4" fmla="*/ 2156078 w 2196524"/>
                    <a:gd name="connsiteY4" fmla="*/ 986872 h 1293060"/>
                    <a:gd name="connsiteX5" fmla="*/ 1890355 w 2196524"/>
                    <a:gd name="connsiteY5" fmla="*/ 291303 h 1293060"/>
                    <a:gd name="connsiteX6" fmla="*/ 1429247 w 2196524"/>
                    <a:gd name="connsiteY6" fmla="*/ 2134 h 1293060"/>
                    <a:gd name="connsiteX7" fmla="*/ 624548 w 2196524"/>
                    <a:gd name="connsiteY7" fmla="*/ 2358 h 1293060"/>
                    <a:gd name="connsiteX8" fmla="*/ 424815 w 2196524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15052 w 2208904"/>
                    <a:gd name="connsiteY0" fmla="*/ 162330 h 1295421"/>
                    <a:gd name="connsiteX1" fmla="*/ 39371 w 2208904"/>
                    <a:gd name="connsiteY1" fmla="*/ 1000640 h 1295421"/>
                    <a:gd name="connsiteX2" fmla="*/ 192215 w 2208904"/>
                    <a:gd name="connsiteY2" fmla="*/ 1262863 h 1295421"/>
                    <a:gd name="connsiteX3" fmla="*/ 1956278 w 2208904"/>
                    <a:gd name="connsiteY3" fmla="*/ 1290139 h 1295421"/>
                    <a:gd name="connsiteX4" fmla="*/ 2146315 w 2208904"/>
                    <a:gd name="connsiteY4" fmla="*/ 986872 h 1295421"/>
                    <a:gd name="connsiteX5" fmla="*/ 1880592 w 2208904"/>
                    <a:gd name="connsiteY5" fmla="*/ 291303 h 1295421"/>
                    <a:gd name="connsiteX6" fmla="*/ 1419484 w 2208904"/>
                    <a:gd name="connsiteY6" fmla="*/ 2134 h 1295421"/>
                    <a:gd name="connsiteX7" fmla="*/ 614785 w 2208904"/>
                    <a:gd name="connsiteY7" fmla="*/ 2358 h 1295421"/>
                    <a:gd name="connsiteX8" fmla="*/ 415052 w 2208904"/>
                    <a:gd name="connsiteY8" fmla="*/ 162330 h 1295421"/>
                    <a:gd name="connsiteX0" fmla="*/ 415052 w 2208904"/>
                    <a:gd name="connsiteY0" fmla="*/ 162330 h 1290139"/>
                    <a:gd name="connsiteX1" fmla="*/ 39371 w 2208904"/>
                    <a:gd name="connsiteY1" fmla="*/ 1000640 h 1290139"/>
                    <a:gd name="connsiteX2" fmla="*/ 192215 w 2208904"/>
                    <a:gd name="connsiteY2" fmla="*/ 1262863 h 1290139"/>
                    <a:gd name="connsiteX3" fmla="*/ 1956278 w 2208904"/>
                    <a:gd name="connsiteY3" fmla="*/ 1290139 h 1290139"/>
                    <a:gd name="connsiteX4" fmla="*/ 2146315 w 2208904"/>
                    <a:gd name="connsiteY4" fmla="*/ 986872 h 1290139"/>
                    <a:gd name="connsiteX5" fmla="*/ 1880592 w 2208904"/>
                    <a:gd name="connsiteY5" fmla="*/ 291303 h 1290139"/>
                    <a:gd name="connsiteX6" fmla="*/ 1419484 w 2208904"/>
                    <a:gd name="connsiteY6" fmla="*/ 2134 h 1290139"/>
                    <a:gd name="connsiteX7" fmla="*/ 614785 w 2208904"/>
                    <a:gd name="connsiteY7" fmla="*/ 2358 h 1290139"/>
                    <a:gd name="connsiteX8" fmla="*/ 415052 w 2208904"/>
                    <a:gd name="connsiteY8" fmla="*/ 162330 h 1290139"/>
                    <a:gd name="connsiteX0" fmla="*/ 401334 w 2187110"/>
                    <a:gd name="connsiteY0" fmla="*/ 162330 h 1337291"/>
                    <a:gd name="connsiteX1" fmla="*/ 25653 w 2187110"/>
                    <a:gd name="connsiteY1" fmla="*/ 1000640 h 1337291"/>
                    <a:gd name="connsiteX2" fmla="*/ 206141 w 2187110"/>
                    <a:gd name="connsiteY2" fmla="*/ 1337291 h 1337291"/>
                    <a:gd name="connsiteX3" fmla="*/ 1942560 w 2187110"/>
                    <a:gd name="connsiteY3" fmla="*/ 1290139 h 1337291"/>
                    <a:gd name="connsiteX4" fmla="*/ 2132597 w 2187110"/>
                    <a:gd name="connsiteY4" fmla="*/ 986872 h 1337291"/>
                    <a:gd name="connsiteX5" fmla="*/ 1866874 w 2187110"/>
                    <a:gd name="connsiteY5" fmla="*/ 291303 h 1337291"/>
                    <a:gd name="connsiteX6" fmla="*/ 1405766 w 2187110"/>
                    <a:gd name="connsiteY6" fmla="*/ 2134 h 1337291"/>
                    <a:gd name="connsiteX7" fmla="*/ 601067 w 2187110"/>
                    <a:gd name="connsiteY7" fmla="*/ 2358 h 1337291"/>
                    <a:gd name="connsiteX8" fmla="*/ 401334 w 2187110"/>
                    <a:gd name="connsiteY8" fmla="*/ 162330 h 1337291"/>
                    <a:gd name="connsiteX0" fmla="*/ 414572 w 2200348"/>
                    <a:gd name="connsiteY0" fmla="*/ 162330 h 1353851"/>
                    <a:gd name="connsiteX1" fmla="*/ 17626 w 2200348"/>
                    <a:gd name="connsiteY1" fmla="*/ 1077195 h 1353851"/>
                    <a:gd name="connsiteX2" fmla="*/ 219379 w 2200348"/>
                    <a:gd name="connsiteY2" fmla="*/ 1337291 h 1353851"/>
                    <a:gd name="connsiteX3" fmla="*/ 1955798 w 2200348"/>
                    <a:gd name="connsiteY3" fmla="*/ 1290139 h 1353851"/>
                    <a:gd name="connsiteX4" fmla="*/ 2145835 w 2200348"/>
                    <a:gd name="connsiteY4" fmla="*/ 986872 h 1353851"/>
                    <a:gd name="connsiteX5" fmla="*/ 1880112 w 2200348"/>
                    <a:gd name="connsiteY5" fmla="*/ 291303 h 1353851"/>
                    <a:gd name="connsiteX6" fmla="*/ 1419004 w 2200348"/>
                    <a:gd name="connsiteY6" fmla="*/ 2134 h 1353851"/>
                    <a:gd name="connsiteX7" fmla="*/ 614305 w 2200348"/>
                    <a:gd name="connsiteY7" fmla="*/ 2358 h 1353851"/>
                    <a:gd name="connsiteX8" fmla="*/ 414572 w 2200348"/>
                    <a:gd name="connsiteY8" fmla="*/ 162330 h 1353851"/>
                    <a:gd name="connsiteX0" fmla="*/ 451177 w 2236953"/>
                    <a:gd name="connsiteY0" fmla="*/ 162727 h 1345604"/>
                    <a:gd name="connsiteX1" fmla="*/ 3195 w 2236953"/>
                    <a:gd name="connsiteY1" fmla="*/ 1194550 h 1345604"/>
                    <a:gd name="connsiteX2" fmla="*/ 255984 w 2236953"/>
                    <a:gd name="connsiteY2" fmla="*/ 1337688 h 1345604"/>
                    <a:gd name="connsiteX3" fmla="*/ 1992403 w 2236953"/>
                    <a:gd name="connsiteY3" fmla="*/ 1290536 h 1345604"/>
                    <a:gd name="connsiteX4" fmla="*/ 2182440 w 2236953"/>
                    <a:gd name="connsiteY4" fmla="*/ 987269 h 1345604"/>
                    <a:gd name="connsiteX5" fmla="*/ 1916717 w 2236953"/>
                    <a:gd name="connsiteY5" fmla="*/ 291700 h 1345604"/>
                    <a:gd name="connsiteX6" fmla="*/ 1455609 w 2236953"/>
                    <a:gd name="connsiteY6" fmla="*/ 2531 h 1345604"/>
                    <a:gd name="connsiteX7" fmla="*/ 650910 w 2236953"/>
                    <a:gd name="connsiteY7" fmla="*/ 2755 h 1345604"/>
                    <a:gd name="connsiteX8" fmla="*/ 451177 w 2236953"/>
                    <a:gd name="connsiteY8" fmla="*/ 162727 h 1345604"/>
                    <a:gd name="connsiteX0" fmla="*/ 486259 w 2272035"/>
                    <a:gd name="connsiteY0" fmla="*/ 166223 h 1341461"/>
                    <a:gd name="connsiteX1" fmla="*/ 0 w 2272035"/>
                    <a:gd name="connsiteY1" fmla="*/ 1302245 h 1341461"/>
                    <a:gd name="connsiteX2" fmla="*/ 291066 w 2272035"/>
                    <a:gd name="connsiteY2" fmla="*/ 1341184 h 1341461"/>
                    <a:gd name="connsiteX3" fmla="*/ 2027485 w 2272035"/>
                    <a:gd name="connsiteY3" fmla="*/ 1294032 h 1341461"/>
                    <a:gd name="connsiteX4" fmla="*/ 2217522 w 2272035"/>
                    <a:gd name="connsiteY4" fmla="*/ 990765 h 1341461"/>
                    <a:gd name="connsiteX5" fmla="*/ 1951799 w 2272035"/>
                    <a:gd name="connsiteY5" fmla="*/ 295196 h 1341461"/>
                    <a:gd name="connsiteX6" fmla="*/ 1490691 w 2272035"/>
                    <a:gd name="connsiteY6" fmla="*/ 6027 h 1341461"/>
                    <a:gd name="connsiteX7" fmla="*/ 685992 w 2272035"/>
                    <a:gd name="connsiteY7" fmla="*/ 6251 h 1341461"/>
                    <a:gd name="connsiteX8" fmla="*/ 486259 w 2272035"/>
                    <a:gd name="connsiteY8" fmla="*/ 166223 h 1341461"/>
                    <a:gd name="connsiteX0" fmla="*/ 415957 w 2201733"/>
                    <a:gd name="connsiteY0" fmla="*/ 162331 h 1353065"/>
                    <a:gd name="connsiteX1" fmla="*/ 16885 w 2201733"/>
                    <a:gd name="connsiteY1" fmla="*/ 1087828 h 1353065"/>
                    <a:gd name="connsiteX2" fmla="*/ 220764 w 2201733"/>
                    <a:gd name="connsiteY2" fmla="*/ 1337292 h 1353065"/>
                    <a:gd name="connsiteX3" fmla="*/ 1957183 w 2201733"/>
                    <a:gd name="connsiteY3" fmla="*/ 1290140 h 1353065"/>
                    <a:gd name="connsiteX4" fmla="*/ 2147220 w 2201733"/>
                    <a:gd name="connsiteY4" fmla="*/ 986873 h 1353065"/>
                    <a:gd name="connsiteX5" fmla="*/ 1881497 w 2201733"/>
                    <a:gd name="connsiteY5" fmla="*/ 291304 h 1353065"/>
                    <a:gd name="connsiteX6" fmla="*/ 1420389 w 2201733"/>
                    <a:gd name="connsiteY6" fmla="*/ 2135 h 1353065"/>
                    <a:gd name="connsiteX7" fmla="*/ 615690 w 2201733"/>
                    <a:gd name="connsiteY7" fmla="*/ 2359 h 1353065"/>
                    <a:gd name="connsiteX8" fmla="*/ 415957 w 2201733"/>
                    <a:gd name="connsiteY8" fmla="*/ 162331 h 1353065"/>
                    <a:gd name="connsiteX0" fmla="*/ 452870 w 2238646"/>
                    <a:gd name="connsiteY0" fmla="*/ 163547 h 1344386"/>
                    <a:gd name="connsiteX1" fmla="*/ 2762 w 2238646"/>
                    <a:gd name="connsiteY1" fmla="*/ 1223014 h 1344386"/>
                    <a:gd name="connsiteX2" fmla="*/ 257677 w 2238646"/>
                    <a:gd name="connsiteY2" fmla="*/ 1338508 h 1344386"/>
                    <a:gd name="connsiteX3" fmla="*/ 1994096 w 2238646"/>
                    <a:gd name="connsiteY3" fmla="*/ 1291356 h 1344386"/>
                    <a:gd name="connsiteX4" fmla="*/ 2184133 w 2238646"/>
                    <a:gd name="connsiteY4" fmla="*/ 988089 h 1344386"/>
                    <a:gd name="connsiteX5" fmla="*/ 1918410 w 2238646"/>
                    <a:gd name="connsiteY5" fmla="*/ 292520 h 1344386"/>
                    <a:gd name="connsiteX6" fmla="*/ 1457302 w 2238646"/>
                    <a:gd name="connsiteY6" fmla="*/ 3351 h 1344386"/>
                    <a:gd name="connsiteX7" fmla="*/ 652603 w 2238646"/>
                    <a:gd name="connsiteY7" fmla="*/ 3575 h 1344386"/>
                    <a:gd name="connsiteX8" fmla="*/ 452870 w 2238646"/>
                    <a:gd name="connsiteY8" fmla="*/ 163547 h 1344386"/>
                    <a:gd name="connsiteX0" fmla="*/ 415957 w 2201733"/>
                    <a:gd name="connsiteY0" fmla="*/ 162331 h 1356841"/>
                    <a:gd name="connsiteX1" fmla="*/ 16885 w 2201733"/>
                    <a:gd name="connsiteY1" fmla="*/ 1036792 h 1356841"/>
                    <a:gd name="connsiteX2" fmla="*/ 220764 w 2201733"/>
                    <a:gd name="connsiteY2" fmla="*/ 1337292 h 1356841"/>
                    <a:gd name="connsiteX3" fmla="*/ 1957183 w 2201733"/>
                    <a:gd name="connsiteY3" fmla="*/ 1290140 h 1356841"/>
                    <a:gd name="connsiteX4" fmla="*/ 2147220 w 2201733"/>
                    <a:gd name="connsiteY4" fmla="*/ 986873 h 1356841"/>
                    <a:gd name="connsiteX5" fmla="*/ 1881497 w 2201733"/>
                    <a:gd name="connsiteY5" fmla="*/ 291304 h 1356841"/>
                    <a:gd name="connsiteX6" fmla="*/ 1420389 w 2201733"/>
                    <a:gd name="connsiteY6" fmla="*/ 2135 h 1356841"/>
                    <a:gd name="connsiteX7" fmla="*/ 615690 w 2201733"/>
                    <a:gd name="connsiteY7" fmla="*/ 2359 h 1356841"/>
                    <a:gd name="connsiteX8" fmla="*/ 415957 w 2201733"/>
                    <a:gd name="connsiteY8" fmla="*/ 162331 h 1356841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8815 w 2210171"/>
                    <a:gd name="connsiteY0" fmla="*/ 162331 h 1371171"/>
                    <a:gd name="connsiteX1" fmla="*/ 19743 w 2210171"/>
                    <a:gd name="connsiteY1" fmla="*/ 1075069 h 1371171"/>
                    <a:gd name="connsiteX2" fmla="*/ 223622 w 2210171"/>
                    <a:gd name="connsiteY2" fmla="*/ 1337292 h 1371171"/>
                    <a:gd name="connsiteX3" fmla="*/ 2013025 w 2210171"/>
                    <a:gd name="connsiteY3" fmla="*/ 1329451 h 1371171"/>
                    <a:gd name="connsiteX4" fmla="*/ 2150078 w 2210171"/>
                    <a:gd name="connsiteY4" fmla="*/ 986873 h 1371171"/>
                    <a:gd name="connsiteX5" fmla="*/ 1884355 w 2210171"/>
                    <a:gd name="connsiteY5" fmla="*/ 291304 h 1371171"/>
                    <a:gd name="connsiteX6" fmla="*/ 1423247 w 2210171"/>
                    <a:gd name="connsiteY6" fmla="*/ 2135 h 1371171"/>
                    <a:gd name="connsiteX7" fmla="*/ 618548 w 2210171"/>
                    <a:gd name="connsiteY7" fmla="*/ 2359 h 1371171"/>
                    <a:gd name="connsiteX8" fmla="*/ 418815 w 2210171"/>
                    <a:gd name="connsiteY8" fmla="*/ 162331 h 1371171"/>
                    <a:gd name="connsiteX0" fmla="*/ 421564 w 2243923"/>
                    <a:gd name="connsiteY0" fmla="*/ 162331 h 1375167"/>
                    <a:gd name="connsiteX1" fmla="*/ 22492 w 2243923"/>
                    <a:gd name="connsiteY1" fmla="*/ 1075069 h 1375167"/>
                    <a:gd name="connsiteX2" fmla="*/ 226371 w 2243923"/>
                    <a:gd name="connsiteY2" fmla="*/ 1337292 h 1375167"/>
                    <a:gd name="connsiteX3" fmla="*/ 2065340 w 2243923"/>
                    <a:gd name="connsiteY3" fmla="*/ 1336288 h 1375167"/>
                    <a:gd name="connsiteX4" fmla="*/ 2152827 w 2243923"/>
                    <a:gd name="connsiteY4" fmla="*/ 986873 h 1375167"/>
                    <a:gd name="connsiteX5" fmla="*/ 1887104 w 2243923"/>
                    <a:gd name="connsiteY5" fmla="*/ 291304 h 1375167"/>
                    <a:gd name="connsiteX6" fmla="*/ 1425996 w 2243923"/>
                    <a:gd name="connsiteY6" fmla="*/ 2135 h 1375167"/>
                    <a:gd name="connsiteX7" fmla="*/ 621297 w 2243923"/>
                    <a:gd name="connsiteY7" fmla="*/ 2359 h 1375167"/>
                    <a:gd name="connsiteX8" fmla="*/ 421564 w 2243923"/>
                    <a:gd name="connsiteY8" fmla="*/ 162331 h 1375167"/>
                    <a:gd name="connsiteX0" fmla="*/ 421564 w 2241053"/>
                    <a:gd name="connsiteY0" fmla="*/ 162331 h 1357617"/>
                    <a:gd name="connsiteX1" fmla="*/ 22492 w 2241053"/>
                    <a:gd name="connsiteY1" fmla="*/ 1075069 h 1357617"/>
                    <a:gd name="connsiteX2" fmla="*/ 226371 w 2241053"/>
                    <a:gd name="connsiteY2" fmla="*/ 1337292 h 1357617"/>
                    <a:gd name="connsiteX3" fmla="*/ 2065340 w 2241053"/>
                    <a:gd name="connsiteY3" fmla="*/ 1336288 h 1357617"/>
                    <a:gd name="connsiteX4" fmla="*/ 2152827 w 2241053"/>
                    <a:gd name="connsiteY4" fmla="*/ 986873 h 1357617"/>
                    <a:gd name="connsiteX5" fmla="*/ 1887104 w 2241053"/>
                    <a:gd name="connsiteY5" fmla="*/ 291304 h 1357617"/>
                    <a:gd name="connsiteX6" fmla="*/ 1425996 w 2241053"/>
                    <a:gd name="connsiteY6" fmla="*/ 2135 h 1357617"/>
                    <a:gd name="connsiteX7" fmla="*/ 621297 w 2241053"/>
                    <a:gd name="connsiteY7" fmla="*/ 2359 h 1357617"/>
                    <a:gd name="connsiteX8" fmla="*/ 421564 w 2241053"/>
                    <a:gd name="connsiteY8" fmla="*/ 162331 h 1357617"/>
                    <a:gd name="connsiteX0" fmla="*/ 419285 w 2238774"/>
                    <a:gd name="connsiteY0" fmla="*/ 162331 h 1344021"/>
                    <a:gd name="connsiteX1" fmla="*/ 20213 w 2238774"/>
                    <a:gd name="connsiteY1" fmla="*/ 1075069 h 1344021"/>
                    <a:gd name="connsiteX2" fmla="*/ 224092 w 2238774"/>
                    <a:gd name="connsiteY2" fmla="*/ 1337292 h 1344021"/>
                    <a:gd name="connsiteX3" fmla="*/ 2063061 w 2238774"/>
                    <a:gd name="connsiteY3" fmla="*/ 1336288 h 1344021"/>
                    <a:gd name="connsiteX4" fmla="*/ 2150548 w 2238774"/>
                    <a:gd name="connsiteY4" fmla="*/ 986873 h 1344021"/>
                    <a:gd name="connsiteX5" fmla="*/ 1884825 w 2238774"/>
                    <a:gd name="connsiteY5" fmla="*/ 291304 h 1344021"/>
                    <a:gd name="connsiteX6" fmla="*/ 1423717 w 2238774"/>
                    <a:gd name="connsiteY6" fmla="*/ 2135 h 1344021"/>
                    <a:gd name="connsiteX7" fmla="*/ 619018 w 2238774"/>
                    <a:gd name="connsiteY7" fmla="*/ 2359 h 1344021"/>
                    <a:gd name="connsiteX8" fmla="*/ 419285 w 2238774"/>
                    <a:gd name="connsiteY8" fmla="*/ 162331 h 1344021"/>
                    <a:gd name="connsiteX0" fmla="*/ 405897 w 2225386"/>
                    <a:gd name="connsiteY0" fmla="*/ 162331 h 1342541"/>
                    <a:gd name="connsiteX1" fmla="*/ 6825 w 2225386"/>
                    <a:gd name="connsiteY1" fmla="*/ 1075069 h 1342541"/>
                    <a:gd name="connsiteX2" fmla="*/ 210704 w 2225386"/>
                    <a:gd name="connsiteY2" fmla="*/ 1337292 h 1342541"/>
                    <a:gd name="connsiteX3" fmla="*/ 2049673 w 2225386"/>
                    <a:gd name="connsiteY3" fmla="*/ 1336288 h 1342541"/>
                    <a:gd name="connsiteX4" fmla="*/ 2137160 w 2225386"/>
                    <a:gd name="connsiteY4" fmla="*/ 986873 h 1342541"/>
                    <a:gd name="connsiteX5" fmla="*/ 1871437 w 2225386"/>
                    <a:gd name="connsiteY5" fmla="*/ 291304 h 1342541"/>
                    <a:gd name="connsiteX6" fmla="*/ 1410329 w 2225386"/>
                    <a:gd name="connsiteY6" fmla="*/ 2135 h 1342541"/>
                    <a:gd name="connsiteX7" fmla="*/ 605630 w 2225386"/>
                    <a:gd name="connsiteY7" fmla="*/ 2359 h 1342541"/>
                    <a:gd name="connsiteX8" fmla="*/ 405897 w 2225386"/>
                    <a:gd name="connsiteY8" fmla="*/ 162331 h 1342541"/>
                    <a:gd name="connsiteX0" fmla="*/ 405897 w 2225386"/>
                    <a:gd name="connsiteY0" fmla="*/ 162331 h 1341812"/>
                    <a:gd name="connsiteX1" fmla="*/ 6825 w 2225386"/>
                    <a:gd name="connsiteY1" fmla="*/ 1075069 h 1341812"/>
                    <a:gd name="connsiteX2" fmla="*/ 210704 w 2225386"/>
                    <a:gd name="connsiteY2" fmla="*/ 1337292 h 1341812"/>
                    <a:gd name="connsiteX3" fmla="*/ 2049673 w 2225386"/>
                    <a:gd name="connsiteY3" fmla="*/ 1336288 h 1341812"/>
                    <a:gd name="connsiteX4" fmla="*/ 2137160 w 2225386"/>
                    <a:gd name="connsiteY4" fmla="*/ 986873 h 1341812"/>
                    <a:gd name="connsiteX5" fmla="*/ 1871437 w 2225386"/>
                    <a:gd name="connsiteY5" fmla="*/ 291304 h 1341812"/>
                    <a:gd name="connsiteX6" fmla="*/ 1410329 w 2225386"/>
                    <a:gd name="connsiteY6" fmla="*/ 2135 h 1341812"/>
                    <a:gd name="connsiteX7" fmla="*/ 605630 w 2225386"/>
                    <a:gd name="connsiteY7" fmla="*/ 2359 h 1341812"/>
                    <a:gd name="connsiteX8" fmla="*/ 405897 w 2225386"/>
                    <a:gd name="connsiteY8" fmla="*/ 162331 h 1341812"/>
                    <a:gd name="connsiteX0" fmla="*/ 405897 w 2225386"/>
                    <a:gd name="connsiteY0" fmla="*/ 162331 h 1339920"/>
                    <a:gd name="connsiteX1" fmla="*/ 6825 w 2225386"/>
                    <a:gd name="connsiteY1" fmla="*/ 1075069 h 1339920"/>
                    <a:gd name="connsiteX2" fmla="*/ 210704 w 2225386"/>
                    <a:gd name="connsiteY2" fmla="*/ 1337292 h 1339920"/>
                    <a:gd name="connsiteX3" fmla="*/ 2049673 w 2225386"/>
                    <a:gd name="connsiteY3" fmla="*/ 1336288 h 1339920"/>
                    <a:gd name="connsiteX4" fmla="*/ 2137160 w 2225386"/>
                    <a:gd name="connsiteY4" fmla="*/ 986873 h 1339920"/>
                    <a:gd name="connsiteX5" fmla="*/ 1871437 w 2225386"/>
                    <a:gd name="connsiteY5" fmla="*/ 291304 h 1339920"/>
                    <a:gd name="connsiteX6" fmla="*/ 1410329 w 2225386"/>
                    <a:gd name="connsiteY6" fmla="*/ 2135 h 1339920"/>
                    <a:gd name="connsiteX7" fmla="*/ 605630 w 2225386"/>
                    <a:gd name="connsiteY7" fmla="*/ 2359 h 1339920"/>
                    <a:gd name="connsiteX8" fmla="*/ 405897 w 2225386"/>
                    <a:gd name="connsiteY8" fmla="*/ 162331 h 1339920"/>
                    <a:gd name="connsiteX0" fmla="*/ 405897 w 2234837"/>
                    <a:gd name="connsiteY0" fmla="*/ 162331 h 1339920"/>
                    <a:gd name="connsiteX1" fmla="*/ 6825 w 2234837"/>
                    <a:gd name="connsiteY1" fmla="*/ 1075069 h 1339920"/>
                    <a:gd name="connsiteX2" fmla="*/ 210704 w 2234837"/>
                    <a:gd name="connsiteY2" fmla="*/ 1337292 h 1339920"/>
                    <a:gd name="connsiteX3" fmla="*/ 2049673 w 2234837"/>
                    <a:gd name="connsiteY3" fmla="*/ 1336288 h 1339920"/>
                    <a:gd name="connsiteX4" fmla="*/ 2137160 w 2234837"/>
                    <a:gd name="connsiteY4" fmla="*/ 986873 h 1339920"/>
                    <a:gd name="connsiteX5" fmla="*/ 1871437 w 2234837"/>
                    <a:gd name="connsiteY5" fmla="*/ 291304 h 1339920"/>
                    <a:gd name="connsiteX6" fmla="*/ 1410329 w 2234837"/>
                    <a:gd name="connsiteY6" fmla="*/ 2135 h 1339920"/>
                    <a:gd name="connsiteX7" fmla="*/ 605630 w 2234837"/>
                    <a:gd name="connsiteY7" fmla="*/ 2359 h 1339920"/>
                    <a:gd name="connsiteX8" fmla="*/ 405897 w 2234837"/>
                    <a:gd name="connsiteY8" fmla="*/ 162331 h 1339920"/>
                    <a:gd name="connsiteX0" fmla="*/ 405897 w 2238295"/>
                    <a:gd name="connsiteY0" fmla="*/ 162331 h 1339920"/>
                    <a:gd name="connsiteX1" fmla="*/ 6825 w 2238295"/>
                    <a:gd name="connsiteY1" fmla="*/ 1075069 h 1339920"/>
                    <a:gd name="connsiteX2" fmla="*/ 210704 w 2238295"/>
                    <a:gd name="connsiteY2" fmla="*/ 1337292 h 1339920"/>
                    <a:gd name="connsiteX3" fmla="*/ 2049673 w 2238295"/>
                    <a:gd name="connsiteY3" fmla="*/ 1336288 h 1339920"/>
                    <a:gd name="connsiteX4" fmla="*/ 2137160 w 2238295"/>
                    <a:gd name="connsiteY4" fmla="*/ 986873 h 1339920"/>
                    <a:gd name="connsiteX5" fmla="*/ 1871437 w 2238295"/>
                    <a:gd name="connsiteY5" fmla="*/ 291304 h 1339920"/>
                    <a:gd name="connsiteX6" fmla="*/ 1410329 w 2238295"/>
                    <a:gd name="connsiteY6" fmla="*/ 2135 h 1339920"/>
                    <a:gd name="connsiteX7" fmla="*/ 605630 w 2238295"/>
                    <a:gd name="connsiteY7" fmla="*/ 2359 h 1339920"/>
                    <a:gd name="connsiteX8" fmla="*/ 405897 w 2238295"/>
                    <a:gd name="connsiteY8" fmla="*/ 162331 h 1339920"/>
                    <a:gd name="connsiteX0" fmla="*/ 405897 w 2235983"/>
                    <a:gd name="connsiteY0" fmla="*/ 162331 h 1339920"/>
                    <a:gd name="connsiteX1" fmla="*/ 6825 w 2235983"/>
                    <a:gd name="connsiteY1" fmla="*/ 1075069 h 1339920"/>
                    <a:gd name="connsiteX2" fmla="*/ 210704 w 2235983"/>
                    <a:gd name="connsiteY2" fmla="*/ 1337292 h 1339920"/>
                    <a:gd name="connsiteX3" fmla="*/ 2049673 w 2235983"/>
                    <a:gd name="connsiteY3" fmla="*/ 1336288 h 1339920"/>
                    <a:gd name="connsiteX4" fmla="*/ 2137160 w 2235983"/>
                    <a:gd name="connsiteY4" fmla="*/ 986873 h 1339920"/>
                    <a:gd name="connsiteX5" fmla="*/ 1871437 w 2235983"/>
                    <a:gd name="connsiteY5" fmla="*/ 291304 h 1339920"/>
                    <a:gd name="connsiteX6" fmla="*/ 1410329 w 2235983"/>
                    <a:gd name="connsiteY6" fmla="*/ 2135 h 1339920"/>
                    <a:gd name="connsiteX7" fmla="*/ 605630 w 2235983"/>
                    <a:gd name="connsiteY7" fmla="*/ 2359 h 1339920"/>
                    <a:gd name="connsiteX8" fmla="*/ 405897 w 2235983"/>
                    <a:gd name="connsiteY8" fmla="*/ 162331 h 1339920"/>
                    <a:gd name="connsiteX0" fmla="*/ 405897 w 2235409"/>
                    <a:gd name="connsiteY0" fmla="*/ 162331 h 1339920"/>
                    <a:gd name="connsiteX1" fmla="*/ 6825 w 2235409"/>
                    <a:gd name="connsiteY1" fmla="*/ 1075069 h 1339920"/>
                    <a:gd name="connsiteX2" fmla="*/ 210704 w 2235409"/>
                    <a:gd name="connsiteY2" fmla="*/ 1337292 h 1339920"/>
                    <a:gd name="connsiteX3" fmla="*/ 2049673 w 2235409"/>
                    <a:gd name="connsiteY3" fmla="*/ 1336288 h 1339920"/>
                    <a:gd name="connsiteX4" fmla="*/ 2137160 w 2235409"/>
                    <a:gd name="connsiteY4" fmla="*/ 986873 h 1339920"/>
                    <a:gd name="connsiteX5" fmla="*/ 1871437 w 2235409"/>
                    <a:gd name="connsiteY5" fmla="*/ 291304 h 1339920"/>
                    <a:gd name="connsiteX6" fmla="*/ 1410329 w 2235409"/>
                    <a:gd name="connsiteY6" fmla="*/ 2135 h 1339920"/>
                    <a:gd name="connsiteX7" fmla="*/ 605630 w 2235409"/>
                    <a:gd name="connsiteY7" fmla="*/ 2359 h 1339920"/>
                    <a:gd name="connsiteX8" fmla="*/ 405897 w 2235409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11178 w 2237848"/>
                    <a:gd name="connsiteY0" fmla="*/ 162331 h 1357872"/>
                    <a:gd name="connsiteX1" fmla="*/ 29197 w 2237848"/>
                    <a:gd name="connsiteY1" fmla="*/ 1046013 h 1357872"/>
                    <a:gd name="connsiteX2" fmla="*/ 215985 w 2237848"/>
                    <a:gd name="connsiteY2" fmla="*/ 1337292 h 1357872"/>
                    <a:gd name="connsiteX3" fmla="*/ 2054954 w 2237848"/>
                    <a:gd name="connsiteY3" fmla="*/ 1336288 h 1357872"/>
                    <a:gd name="connsiteX4" fmla="*/ 2142441 w 2237848"/>
                    <a:gd name="connsiteY4" fmla="*/ 986873 h 1357872"/>
                    <a:gd name="connsiteX5" fmla="*/ 1876718 w 2237848"/>
                    <a:gd name="connsiteY5" fmla="*/ 291304 h 1357872"/>
                    <a:gd name="connsiteX6" fmla="*/ 1415610 w 2237848"/>
                    <a:gd name="connsiteY6" fmla="*/ 2135 h 1357872"/>
                    <a:gd name="connsiteX7" fmla="*/ 610911 w 2237848"/>
                    <a:gd name="connsiteY7" fmla="*/ 2359 h 1357872"/>
                    <a:gd name="connsiteX8" fmla="*/ 411178 w 2237848"/>
                    <a:gd name="connsiteY8" fmla="*/ 162331 h 1357872"/>
                    <a:gd name="connsiteX0" fmla="*/ 400745 w 2227415"/>
                    <a:gd name="connsiteY0" fmla="*/ 162331 h 1357872"/>
                    <a:gd name="connsiteX1" fmla="*/ 18764 w 2227415"/>
                    <a:gd name="connsiteY1" fmla="*/ 1046013 h 1357872"/>
                    <a:gd name="connsiteX2" fmla="*/ 205552 w 2227415"/>
                    <a:gd name="connsiteY2" fmla="*/ 1337292 h 1357872"/>
                    <a:gd name="connsiteX3" fmla="*/ 2044521 w 2227415"/>
                    <a:gd name="connsiteY3" fmla="*/ 1336288 h 1357872"/>
                    <a:gd name="connsiteX4" fmla="*/ 2132008 w 2227415"/>
                    <a:gd name="connsiteY4" fmla="*/ 986873 h 1357872"/>
                    <a:gd name="connsiteX5" fmla="*/ 1866285 w 2227415"/>
                    <a:gd name="connsiteY5" fmla="*/ 291304 h 1357872"/>
                    <a:gd name="connsiteX6" fmla="*/ 1405177 w 2227415"/>
                    <a:gd name="connsiteY6" fmla="*/ 2135 h 1357872"/>
                    <a:gd name="connsiteX7" fmla="*/ 600478 w 2227415"/>
                    <a:gd name="connsiteY7" fmla="*/ 2359 h 1357872"/>
                    <a:gd name="connsiteX8" fmla="*/ 400745 w 2227415"/>
                    <a:gd name="connsiteY8" fmla="*/ 162331 h 1357872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396081 w 2222751"/>
                    <a:gd name="connsiteY0" fmla="*/ 162331 h 1351040"/>
                    <a:gd name="connsiteX1" fmla="*/ 22567 w 2222751"/>
                    <a:gd name="connsiteY1" fmla="*/ 1138443 h 1351040"/>
                    <a:gd name="connsiteX2" fmla="*/ 200888 w 2222751"/>
                    <a:gd name="connsiteY2" fmla="*/ 1337292 h 1351040"/>
                    <a:gd name="connsiteX3" fmla="*/ 2039857 w 2222751"/>
                    <a:gd name="connsiteY3" fmla="*/ 1336288 h 1351040"/>
                    <a:gd name="connsiteX4" fmla="*/ 2127344 w 2222751"/>
                    <a:gd name="connsiteY4" fmla="*/ 986873 h 1351040"/>
                    <a:gd name="connsiteX5" fmla="*/ 1861621 w 2222751"/>
                    <a:gd name="connsiteY5" fmla="*/ 291304 h 1351040"/>
                    <a:gd name="connsiteX6" fmla="*/ 1400513 w 2222751"/>
                    <a:gd name="connsiteY6" fmla="*/ 2135 h 1351040"/>
                    <a:gd name="connsiteX7" fmla="*/ 595814 w 2222751"/>
                    <a:gd name="connsiteY7" fmla="*/ 2359 h 1351040"/>
                    <a:gd name="connsiteX8" fmla="*/ 396081 w 2222751"/>
                    <a:gd name="connsiteY8" fmla="*/ 162331 h 1351040"/>
                    <a:gd name="connsiteX0" fmla="*/ 392191 w 2218861"/>
                    <a:gd name="connsiteY0" fmla="*/ 162331 h 1355981"/>
                    <a:gd name="connsiteX1" fmla="*/ 25946 w 2218861"/>
                    <a:gd name="connsiteY1" fmla="*/ 1071571 h 1355981"/>
                    <a:gd name="connsiteX2" fmla="*/ 196998 w 2218861"/>
                    <a:gd name="connsiteY2" fmla="*/ 1337292 h 1355981"/>
                    <a:gd name="connsiteX3" fmla="*/ 2035967 w 2218861"/>
                    <a:gd name="connsiteY3" fmla="*/ 1336288 h 1355981"/>
                    <a:gd name="connsiteX4" fmla="*/ 2123454 w 2218861"/>
                    <a:gd name="connsiteY4" fmla="*/ 986873 h 1355981"/>
                    <a:gd name="connsiteX5" fmla="*/ 1857731 w 2218861"/>
                    <a:gd name="connsiteY5" fmla="*/ 291304 h 1355981"/>
                    <a:gd name="connsiteX6" fmla="*/ 1396623 w 2218861"/>
                    <a:gd name="connsiteY6" fmla="*/ 2135 h 1355981"/>
                    <a:gd name="connsiteX7" fmla="*/ 591924 w 2218861"/>
                    <a:gd name="connsiteY7" fmla="*/ 2359 h 1355981"/>
                    <a:gd name="connsiteX8" fmla="*/ 392191 w 2218861"/>
                    <a:gd name="connsiteY8" fmla="*/ 162331 h 1355981"/>
                    <a:gd name="connsiteX0" fmla="*/ 430669 w 2257339"/>
                    <a:gd name="connsiteY0" fmla="*/ 162331 h 1355981"/>
                    <a:gd name="connsiteX1" fmla="*/ 64424 w 2257339"/>
                    <a:gd name="connsiteY1" fmla="*/ 1071571 h 1355981"/>
                    <a:gd name="connsiteX2" fmla="*/ 235476 w 2257339"/>
                    <a:gd name="connsiteY2" fmla="*/ 1337292 h 1355981"/>
                    <a:gd name="connsiteX3" fmla="*/ 2074445 w 2257339"/>
                    <a:gd name="connsiteY3" fmla="*/ 1336288 h 1355981"/>
                    <a:gd name="connsiteX4" fmla="*/ 2161932 w 2257339"/>
                    <a:gd name="connsiteY4" fmla="*/ 986873 h 1355981"/>
                    <a:gd name="connsiteX5" fmla="*/ 1896209 w 2257339"/>
                    <a:gd name="connsiteY5" fmla="*/ 291304 h 1355981"/>
                    <a:gd name="connsiteX6" fmla="*/ 1435101 w 2257339"/>
                    <a:gd name="connsiteY6" fmla="*/ 2135 h 1355981"/>
                    <a:gd name="connsiteX7" fmla="*/ 630402 w 2257339"/>
                    <a:gd name="connsiteY7" fmla="*/ 2359 h 1355981"/>
                    <a:gd name="connsiteX8" fmla="*/ 430669 w 2257339"/>
                    <a:gd name="connsiteY8" fmla="*/ 162331 h 1355981"/>
                    <a:gd name="connsiteX0" fmla="*/ 409065 w 2235735"/>
                    <a:gd name="connsiteY0" fmla="*/ 162331 h 1363832"/>
                    <a:gd name="connsiteX1" fmla="*/ 79164 w 2235735"/>
                    <a:gd name="connsiteY1" fmla="*/ 965449 h 1363832"/>
                    <a:gd name="connsiteX2" fmla="*/ 213872 w 2235735"/>
                    <a:gd name="connsiteY2" fmla="*/ 1337292 h 1363832"/>
                    <a:gd name="connsiteX3" fmla="*/ 2052841 w 2235735"/>
                    <a:gd name="connsiteY3" fmla="*/ 1336288 h 1363832"/>
                    <a:gd name="connsiteX4" fmla="*/ 2140328 w 2235735"/>
                    <a:gd name="connsiteY4" fmla="*/ 986873 h 1363832"/>
                    <a:gd name="connsiteX5" fmla="*/ 1874605 w 2235735"/>
                    <a:gd name="connsiteY5" fmla="*/ 291304 h 1363832"/>
                    <a:gd name="connsiteX6" fmla="*/ 1413497 w 2235735"/>
                    <a:gd name="connsiteY6" fmla="*/ 2135 h 1363832"/>
                    <a:gd name="connsiteX7" fmla="*/ 608798 w 2235735"/>
                    <a:gd name="connsiteY7" fmla="*/ 2359 h 1363832"/>
                    <a:gd name="connsiteX8" fmla="*/ 409065 w 2235735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7104 w 2233774"/>
                    <a:gd name="connsiteY0" fmla="*/ 162331 h 1337293"/>
                    <a:gd name="connsiteX1" fmla="*/ 77203 w 2233774"/>
                    <a:gd name="connsiteY1" fmla="*/ 965449 h 1337293"/>
                    <a:gd name="connsiteX2" fmla="*/ 211911 w 2233774"/>
                    <a:gd name="connsiteY2" fmla="*/ 1337292 h 1337293"/>
                    <a:gd name="connsiteX3" fmla="*/ 2050880 w 2233774"/>
                    <a:gd name="connsiteY3" fmla="*/ 1336288 h 1337293"/>
                    <a:gd name="connsiteX4" fmla="*/ 2138367 w 2233774"/>
                    <a:gd name="connsiteY4" fmla="*/ 986873 h 1337293"/>
                    <a:gd name="connsiteX5" fmla="*/ 1872644 w 2233774"/>
                    <a:gd name="connsiteY5" fmla="*/ 291304 h 1337293"/>
                    <a:gd name="connsiteX6" fmla="*/ 1411536 w 2233774"/>
                    <a:gd name="connsiteY6" fmla="*/ 2135 h 1337293"/>
                    <a:gd name="connsiteX7" fmla="*/ 606837 w 2233774"/>
                    <a:gd name="connsiteY7" fmla="*/ 2359 h 1337293"/>
                    <a:gd name="connsiteX8" fmla="*/ 407104 w 2233774"/>
                    <a:gd name="connsiteY8" fmla="*/ 162331 h 1337293"/>
                    <a:gd name="connsiteX0" fmla="*/ 407104 w 2233295"/>
                    <a:gd name="connsiteY0" fmla="*/ 162331 h 1337293"/>
                    <a:gd name="connsiteX1" fmla="*/ 77203 w 2233295"/>
                    <a:gd name="connsiteY1" fmla="*/ 965449 h 1337293"/>
                    <a:gd name="connsiteX2" fmla="*/ 211911 w 2233295"/>
                    <a:gd name="connsiteY2" fmla="*/ 1337292 h 1337293"/>
                    <a:gd name="connsiteX3" fmla="*/ 2050880 w 2233295"/>
                    <a:gd name="connsiteY3" fmla="*/ 1336288 h 1337293"/>
                    <a:gd name="connsiteX4" fmla="*/ 2138367 w 2233295"/>
                    <a:gd name="connsiteY4" fmla="*/ 986873 h 1337293"/>
                    <a:gd name="connsiteX5" fmla="*/ 1872644 w 2233295"/>
                    <a:gd name="connsiteY5" fmla="*/ 291304 h 1337293"/>
                    <a:gd name="connsiteX6" fmla="*/ 1411536 w 2233295"/>
                    <a:gd name="connsiteY6" fmla="*/ 2135 h 1337293"/>
                    <a:gd name="connsiteX7" fmla="*/ 606837 w 2233295"/>
                    <a:gd name="connsiteY7" fmla="*/ 2359 h 1337293"/>
                    <a:gd name="connsiteX8" fmla="*/ 407104 w 2233295"/>
                    <a:gd name="connsiteY8" fmla="*/ 162331 h 1337293"/>
                    <a:gd name="connsiteX0" fmla="*/ 407104 w 2226606"/>
                    <a:gd name="connsiteY0" fmla="*/ 162331 h 1365877"/>
                    <a:gd name="connsiteX1" fmla="*/ 77203 w 2226606"/>
                    <a:gd name="connsiteY1" fmla="*/ 965449 h 1365877"/>
                    <a:gd name="connsiteX2" fmla="*/ 211911 w 2226606"/>
                    <a:gd name="connsiteY2" fmla="*/ 1337292 h 1365877"/>
                    <a:gd name="connsiteX3" fmla="*/ 2050880 w 2226606"/>
                    <a:gd name="connsiteY3" fmla="*/ 1336288 h 1365877"/>
                    <a:gd name="connsiteX4" fmla="*/ 2118015 w 2226606"/>
                    <a:gd name="connsiteY4" fmla="*/ 940354 h 1365877"/>
                    <a:gd name="connsiteX5" fmla="*/ 1872644 w 2226606"/>
                    <a:gd name="connsiteY5" fmla="*/ 291304 h 1365877"/>
                    <a:gd name="connsiteX6" fmla="*/ 1411536 w 2226606"/>
                    <a:gd name="connsiteY6" fmla="*/ 2135 h 1365877"/>
                    <a:gd name="connsiteX7" fmla="*/ 606837 w 2226606"/>
                    <a:gd name="connsiteY7" fmla="*/ 2359 h 1365877"/>
                    <a:gd name="connsiteX8" fmla="*/ 407104 w 2226606"/>
                    <a:gd name="connsiteY8" fmla="*/ 162331 h 1365877"/>
                    <a:gd name="connsiteX0" fmla="*/ 407104 w 2229771"/>
                    <a:gd name="connsiteY0" fmla="*/ 162331 h 1365877"/>
                    <a:gd name="connsiteX1" fmla="*/ 77203 w 2229771"/>
                    <a:gd name="connsiteY1" fmla="*/ 965449 h 1365877"/>
                    <a:gd name="connsiteX2" fmla="*/ 211911 w 2229771"/>
                    <a:gd name="connsiteY2" fmla="*/ 1337292 h 1365877"/>
                    <a:gd name="connsiteX3" fmla="*/ 2050880 w 2229771"/>
                    <a:gd name="connsiteY3" fmla="*/ 1336288 h 1365877"/>
                    <a:gd name="connsiteX4" fmla="*/ 2118015 w 2229771"/>
                    <a:gd name="connsiteY4" fmla="*/ 940354 h 1365877"/>
                    <a:gd name="connsiteX5" fmla="*/ 1872644 w 2229771"/>
                    <a:gd name="connsiteY5" fmla="*/ 291304 h 1365877"/>
                    <a:gd name="connsiteX6" fmla="*/ 1411536 w 2229771"/>
                    <a:gd name="connsiteY6" fmla="*/ 2135 h 1365877"/>
                    <a:gd name="connsiteX7" fmla="*/ 606837 w 2229771"/>
                    <a:gd name="connsiteY7" fmla="*/ 2359 h 1365877"/>
                    <a:gd name="connsiteX8" fmla="*/ 407104 w 2229771"/>
                    <a:gd name="connsiteY8" fmla="*/ 162331 h 1365877"/>
                    <a:gd name="connsiteX0" fmla="*/ 407104 w 2223680"/>
                    <a:gd name="connsiteY0" fmla="*/ 162331 h 1337293"/>
                    <a:gd name="connsiteX1" fmla="*/ 77203 w 2223680"/>
                    <a:gd name="connsiteY1" fmla="*/ 965449 h 1337293"/>
                    <a:gd name="connsiteX2" fmla="*/ 211911 w 2223680"/>
                    <a:gd name="connsiteY2" fmla="*/ 1337292 h 1337293"/>
                    <a:gd name="connsiteX3" fmla="*/ 2050880 w 2223680"/>
                    <a:gd name="connsiteY3" fmla="*/ 1336288 h 1337293"/>
                    <a:gd name="connsiteX4" fmla="*/ 2118015 w 2223680"/>
                    <a:gd name="connsiteY4" fmla="*/ 940354 h 1337293"/>
                    <a:gd name="connsiteX5" fmla="*/ 1872644 w 2223680"/>
                    <a:gd name="connsiteY5" fmla="*/ 291304 h 1337293"/>
                    <a:gd name="connsiteX6" fmla="*/ 1411536 w 2223680"/>
                    <a:gd name="connsiteY6" fmla="*/ 2135 h 1337293"/>
                    <a:gd name="connsiteX7" fmla="*/ 606837 w 2223680"/>
                    <a:gd name="connsiteY7" fmla="*/ 2359 h 1337293"/>
                    <a:gd name="connsiteX8" fmla="*/ 407104 w 2223680"/>
                    <a:gd name="connsiteY8" fmla="*/ 162331 h 1337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3680" h="1337293">
                      <a:moveTo>
                        <a:pt x="407104" y="162331"/>
                      </a:moveTo>
                      <a:cubicBezTo>
                        <a:pt x="343209" y="334012"/>
                        <a:pt x="116105" y="865861"/>
                        <a:pt x="77203" y="965449"/>
                      </a:cubicBezTo>
                      <a:cubicBezTo>
                        <a:pt x="25112" y="1098800"/>
                        <a:pt x="-121396" y="1337996"/>
                        <a:pt x="211911" y="1337292"/>
                      </a:cubicBezTo>
                      <a:lnTo>
                        <a:pt x="2050880" y="1336288"/>
                      </a:lnTo>
                      <a:cubicBezTo>
                        <a:pt x="2354026" y="1344272"/>
                        <a:pt x="2178662" y="1081278"/>
                        <a:pt x="2118015" y="940354"/>
                      </a:cubicBezTo>
                      <a:cubicBezTo>
                        <a:pt x="2057368" y="799430"/>
                        <a:pt x="1964017" y="567346"/>
                        <a:pt x="1872644" y="291304"/>
                      </a:cubicBezTo>
                      <a:cubicBezTo>
                        <a:pt x="1659827" y="156946"/>
                        <a:pt x="1607423" y="133240"/>
                        <a:pt x="1411536" y="2135"/>
                      </a:cubicBezTo>
                      <a:cubicBezTo>
                        <a:pt x="1188265" y="-1573"/>
                        <a:pt x="1034197" y="247"/>
                        <a:pt x="606837" y="2359"/>
                      </a:cubicBezTo>
                      <a:cubicBezTo>
                        <a:pt x="476801" y="3002"/>
                        <a:pt x="466302" y="3269"/>
                        <a:pt x="407104" y="162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Freihandform: Form 10">
                  <a:extLst>
                    <a:ext uri="{FF2B5EF4-FFF2-40B4-BE49-F238E27FC236}">
                      <a16:creationId xmlns:a16="http://schemas.microsoft.com/office/drawing/2014/main" id="{000ED8FA-52A3-CC88-E8F0-67EDBD549428}"/>
                    </a:ext>
                  </a:extLst>
                </p:cNvPr>
                <p:cNvSpPr/>
                <p:nvPr/>
              </p:nvSpPr>
              <p:spPr>
                <a:xfrm>
                  <a:off x="2736666" y="2203720"/>
                  <a:ext cx="412329" cy="274790"/>
                </a:xfrm>
                <a:custGeom>
                  <a:avLst/>
                  <a:gdLst>
                    <a:gd name="connsiteX0" fmla="*/ 33745 w 483169"/>
                    <a:gd name="connsiteY0" fmla="*/ 178 h 312894"/>
                    <a:gd name="connsiteX1" fmla="*/ 82591 w 483169"/>
                    <a:gd name="connsiteY1" fmla="*/ 252225 h 312894"/>
                    <a:gd name="connsiteX2" fmla="*/ 483129 w 483169"/>
                    <a:gd name="connsiteY2" fmla="*/ 295209 h 312894"/>
                    <a:gd name="connsiteX3" fmla="*/ 33745 w 483169"/>
                    <a:gd name="connsiteY3" fmla="*/ 178 h 312894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0 w 449424"/>
                    <a:gd name="connsiteY0" fmla="*/ 0 h 312716"/>
                    <a:gd name="connsiteX1" fmla="*/ 48846 w 449424"/>
                    <a:gd name="connsiteY1" fmla="*/ 252047 h 312716"/>
                    <a:gd name="connsiteX2" fmla="*/ 449384 w 449424"/>
                    <a:gd name="connsiteY2" fmla="*/ 295031 h 312716"/>
                    <a:gd name="connsiteX3" fmla="*/ 0 w 449424"/>
                    <a:gd name="connsiteY3" fmla="*/ 0 h 312716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466"/>
                    <a:gd name="connsiteY0" fmla="*/ 0 h 340271"/>
                    <a:gd name="connsiteX1" fmla="*/ 104078 w 471466"/>
                    <a:gd name="connsiteY1" fmla="*/ 308844 h 340271"/>
                    <a:gd name="connsiteX2" fmla="*/ 470764 w 471466"/>
                    <a:gd name="connsiteY2" fmla="*/ 295031 h 340271"/>
                    <a:gd name="connsiteX3" fmla="*/ 0 w 471466"/>
                    <a:gd name="connsiteY3" fmla="*/ 0 h 340271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0764"/>
                    <a:gd name="connsiteY0" fmla="*/ 0 h 319868"/>
                    <a:gd name="connsiteX1" fmla="*/ 116550 w 470764"/>
                    <a:gd name="connsiteY1" fmla="*/ 295135 h 319868"/>
                    <a:gd name="connsiteX2" fmla="*/ 470764 w 470764"/>
                    <a:gd name="connsiteY2" fmla="*/ 295031 h 319868"/>
                    <a:gd name="connsiteX3" fmla="*/ 0 w 470764"/>
                    <a:gd name="connsiteY3" fmla="*/ 0 h 319868"/>
                    <a:gd name="connsiteX0" fmla="*/ 0 w 497489"/>
                    <a:gd name="connsiteY0" fmla="*/ 0 h 325903"/>
                    <a:gd name="connsiteX1" fmla="*/ 116550 w 497489"/>
                    <a:gd name="connsiteY1" fmla="*/ 295135 h 325903"/>
                    <a:gd name="connsiteX2" fmla="*/ 497489 w 497489"/>
                    <a:gd name="connsiteY2" fmla="*/ 310699 h 325903"/>
                    <a:gd name="connsiteX3" fmla="*/ 0 w 497489"/>
                    <a:gd name="connsiteY3" fmla="*/ 0 h 325903"/>
                    <a:gd name="connsiteX0" fmla="*/ 0 w 497489"/>
                    <a:gd name="connsiteY0" fmla="*/ 0 h 339670"/>
                    <a:gd name="connsiteX1" fmla="*/ 136149 w 497489"/>
                    <a:gd name="connsiteY1" fmla="*/ 316679 h 339670"/>
                    <a:gd name="connsiteX2" fmla="*/ 497489 w 497489"/>
                    <a:gd name="connsiteY2" fmla="*/ 310699 h 339670"/>
                    <a:gd name="connsiteX3" fmla="*/ 0 w 497489"/>
                    <a:gd name="connsiteY3" fmla="*/ 0 h 339670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1411"/>
                    <a:gd name="connsiteX1" fmla="*/ 118332 w 493926"/>
                    <a:gd name="connsiteY1" fmla="*/ 316679 h 341411"/>
                    <a:gd name="connsiteX2" fmla="*/ 493926 w 493926"/>
                    <a:gd name="connsiteY2" fmla="*/ 316574 h 341411"/>
                    <a:gd name="connsiteX3" fmla="*/ 0 w 493926"/>
                    <a:gd name="connsiteY3" fmla="*/ 0 h 341411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926" h="332849">
                      <a:moveTo>
                        <a:pt x="0" y="0"/>
                      </a:moveTo>
                      <a:cubicBezTo>
                        <a:pt x="33018" y="122097"/>
                        <a:pt x="36308" y="253797"/>
                        <a:pt x="111205" y="302969"/>
                      </a:cubicBezTo>
                      <a:cubicBezTo>
                        <a:pt x="186102" y="352141"/>
                        <a:pt x="304899" y="328551"/>
                        <a:pt x="493926" y="316574"/>
                      </a:cubicBezTo>
                      <a:cubicBezTo>
                        <a:pt x="365821" y="243884"/>
                        <a:pt x="109514" y="67877"/>
                        <a:pt x="0" y="0"/>
                      </a:cubicBezTo>
                      <a:close/>
                    </a:path>
                  </a:pathLst>
                </a:custGeom>
                <a:solidFill>
                  <a:srgbClr val="DAE3F3"/>
                </a:solidFill>
                <a:ln w="38100"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0" name="Gruppieren 8">
                <a:extLst>
                  <a:ext uri="{FF2B5EF4-FFF2-40B4-BE49-F238E27FC236}">
                    <a16:creationId xmlns:a16="http://schemas.microsoft.com/office/drawing/2014/main" id="{855FE6E2-45F6-F973-86B2-390AE321FFD3}"/>
                  </a:ext>
                </a:extLst>
              </p:cNvPr>
              <p:cNvGrpSpPr/>
              <p:nvPr/>
            </p:nvGrpSpPr>
            <p:grpSpPr>
              <a:xfrm>
                <a:off x="4794915" y="3151547"/>
                <a:ext cx="2111490" cy="1337293"/>
                <a:chOff x="1306849" y="2175056"/>
                <a:chExt cx="2223680" cy="1337293"/>
              </a:xfrm>
            </p:grpSpPr>
            <p:sp>
              <p:nvSpPr>
                <p:cNvPr id="31" name="Freihandform: Form 9">
                  <a:extLst>
                    <a:ext uri="{FF2B5EF4-FFF2-40B4-BE49-F238E27FC236}">
                      <a16:creationId xmlns:a16="http://schemas.microsoft.com/office/drawing/2014/main" id="{0F8E8AC7-D59D-64D2-039B-E213ACE5EA3C}"/>
                    </a:ext>
                  </a:extLst>
                </p:cNvPr>
                <p:cNvSpPr/>
                <p:nvPr/>
              </p:nvSpPr>
              <p:spPr>
                <a:xfrm>
                  <a:off x="1306849" y="2175056"/>
                  <a:ext cx="2223680" cy="1337293"/>
                </a:xfrm>
                <a:custGeom>
                  <a:avLst/>
                  <a:gdLst>
                    <a:gd name="connsiteX0" fmla="*/ 494098 w 2321175"/>
                    <a:gd name="connsiteY0" fmla="*/ 116655 h 1298953"/>
                    <a:gd name="connsiteX1" fmla="*/ 100723 w 2321175"/>
                    <a:gd name="connsiteY1" fmla="*/ 1111814 h 1298953"/>
                    <a:gd name="connsiteX2" fmla="*/ 197113 w 2321175"/>
                    <a:gd name="connsiteY2" fmla="*/ 1268122 h 1298953"/>
                    <a:gd name="connsiteX3" fmla="*/ 2150959 w 2321175"/>
                    <a:gd name="connsiteY3" fmla="*/ 1273332 h 1298953"/>
                    <a:gd name="connsiteX4" fmla="*/ 2195246 w 2321175"/>
                    <a:gd name="connsiteY4" fmla="*/ 994583 h 1298953"/>
                    <a:gd name="connsiteX5" fmla="*/ 1929523 w 2321175"/>
                    <a:gd name="connsiteY5" fmla="*/ 299014 h 1298953"/>
                    <a:gd name="connsiteX6" fmla="*/ 1457995 w 2321175"/>
                    <a:gd name="connsiteY6" fmla="*/ 33291 h 1298953"/>
                    <a:gd name="connsiteX7" fmla="*/ 611328 w 2321175"/>
                    <a:gd name="connsiteY7" fmla="*/ 12450 h 1298953"/>
                    <a:gd name="connsiteX8" fmla="*/ 494098 w 2321175"/>
                    <a:gd name="connsiteY8" fmla="*/ 116655 h 1298953"/>
                    <a:gd name="connsiteX0" fmla="*/ 487928 w 2315005"/>
                    <a:gd name="connsiteY0" fmla="*/ 116655 h 1300402"/>
                    <a:gd name="connsiteX1" fmla="*/ 107578 w 2315005"/>
                    <a:gd name="connsiteY1" fmla="*/ 1083157 h 1300402"/>
                    <a:gd name="connsiteX2" fmla="*/ 190943 w 2315005"/>
                    <a:gd name="connsiteY2" fmla="*/ 1268122 h 1300402"/>
                    <a:gd name="connsiteX3" fmla="*/ 2144789 w 2315005"/>
                    <a:gd name="connsiteY3" fmla="*/ 1273332 h 1300402"/>
                    <a:gd name="connsiteX4" fmla="*/ 2189076 w 2315005"/>
                    <a:gd name="connsiteY4" fmla="*/ 994583 h 1300402"/>
                    <a:gd name="connsiteX5" fmla="*/ 1923353 w 2315005"/>
                    <a:gd name="connsiteY5" fmla="*/ 299014 h 1300402"/>
                    <a:gd name="connsiteX6" fmla="*/ 1451825 w 2315005"/>
                    <a:gd name="connsiteY6" fmla="*/ 33291 h 1300402"/>
                    <a:gd name="connsiteX7" fmla="*/ 605158 w 2315005"/>
                    <a:gd name="connsiteY7" fmla="*/ 12450 h 1300402"/>
                    <a:gd name="connsiteX8" fmla="*/ 487928 w 2315005"/>
                    <a:gd name="connsiteY8" fmla="*/ 116655 h 1300402"/>
                    <a:gd name="connsiteX0" fmla="*/ 494634 w 2321711"/>
                    <a:gd name="connsiteY0" fmla="*/ 116655 h 1300402"/>
                    <a:gd name="connsiteX1" fmla="*/ 114284 w 2321711"/>
                    <a:gd name="connsiteY1" fmla="*/ 1083157 h 1300402"/>
                    <a:gd name="connsiteX2" fmla="*/ 197649 w 2321711"/>
                    <a:gd name="connsiteY2" fmla="*/ 1268122 h 1300402"/>
                    <a:gd name="connsiteX3" fmla="*/ 2151495 w 2321711"/>
                    <a:gd name="connsiteY3" fmla="*/ 1273332 h 1300402"/>
                    <a:gd name="connsiteX4" fmla="*/ 2195782 w 2321711"/>
                    <a:gd name="connsiteY4" fmla="*/ 994583 h 1300402"/>
                    <a:gd name="connsiteX5" fmla="*/ 1930059 w 2321711"/>
                    <a:gd name="connsiteY5" fmla="*/ 299014 h 1300402"/>
                    <a:gd name="connsiteX6" fmla="*/ 1458531 w 2321711"/>
                    <a:gd name="connsiteY6" fmla="*/ 33291 h 1300402"/>
                    <a:gd name="connsiteX7" fmla="*/ 611864 w 2321711"/>
                    <a:gd name="connsiteY7" fmla="*/ 12450 h 1300402"/>
                    <a:gd name="connsiteX8" fmla="*/ 494634 w 2321711"/>
                    <a:gd name="connsiteY8" fmla="*/ 116655 h 1300402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61910 w 2288987"/>
                    <a:gd name="connsiteY0" fmla="*/ 116655 h 1316444"/>
                    <a:gd name="connsiteX1" fmla="*/ 193580 w 2288987"/>
                    <a:gd name="connsiteY1" fmla="*/ 820039 h 1316444"/>
                    <a:gd name="connsiteX2" fmla="*/ 164925 w 2288987"/>
                    <a:gd name="connsiteY2" fmla="*/ 1268122 h 1316444"/>
                    <a:gd name="connsiteX3" fmla="*/ 2118771 w 2288987"/>
                    <a:gd name="connsiteY3" fmla="*/ 1273332 h 1316444"/>
                    <a:gd name="connsiteX4" fmla="*/ 2163058 w 2288987"/>
                    <a:gd name="connsiteY4" fmla="*/ 994583 h 1316444"/>
                    <a:gd name="connsiteX5" fmla="*/ 1897335 w 2288987"/>
                    <a:gd name="connsiteY5" fmla="*/ 299014 h 1316444"/>
                    <a:gd name="connsiteX6" fmla="*/ 1425807 w 2288987"/>
                    <a:gd name="connsiteY6" fmla="*/ 33291 h 1316444"/>
                    <a:gd name="connsiteX7" fmla="*/ 579140 w 2288987"/>
                    <a:gd name="connsiteY7" fmla="*/ 12450 h 1316444"/>
                    <a:gd name="connsiteX8" fmla="*/ 461910 w 2288987"/>
                    <a:gd name="connsiteY8" fmla="*/ 116655 h 1316444"/>
                    <a:gd name="connsiteX0" fmla="*/ 488771 w 2315848"/>
                    <a:gd name="connsiteY0" fmla="*/ 116655 h 1310140"/>
                    <a:gd name="connsiteX1" fmla="*/ 157918 w 2315848"/>
                    <a:gd name="connsiteY1" fmla="*/ 916429 h 1310140"/>
                    <a:gd name="connsiteX2" fmla="*/ 191786 w 2315848"/>
                    <a:gd name="connsiteY2" fmla="*/ 1268122 h 1310140"/>
                    <a:gd name="connsiteX3" fmla="*/ 2145632 w 2315848"/>
                    <a:gd name="connsiteY3" fmla="*/ 1273332 h 1310140"/>
                    <a:gd name="connsiteX4" fmla="*/ 2189919 w 2315848"/>
                    <a:gd name="connsiteY4" fmla="*/ 994583 h 1310140"/>
                    <a:gd name="connsiteX5" fmla="*/ 1924196 w 2315848"/>
                    <a:gd name="connsiteY5" fmla="*/ 299014 h 1310140"/>
                    <a:gd name="connsiteX6" fmla="*/ 1452668 w 2315848"/>
                    <a:gd name="connsiteY6" fmla="*/ 33291 h 1310140"/>
                    <a:gd name="connsiteX7" fmla="*/ 606001 w 2315848"/>
                    <a:gd name="connsiteY7" fmla="*/ 12450 h 1310140"/>
                    <a:gd name="connsiteX8" fmla="*/ 488771 w 2315848"/>
                    <a:gd name="connsiteY8" fmla="*/ 116655 h 1310140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51807 w 2278884"/>
                    <a:gd name="connsiteY0" fmla="*/ 131681 h 1340810"/>
                    <a:gd name="connsiteX1" fmla="*/ 209930 w 2278884"/>
                    <a:gd name="connsiteY1" fmla="*/ 698748 h 1340810"/>
                    <a:gd name="connsiteX2" fmla="*/ 154822 w 2278884"/>
                    <a:gd name="connsiteY2" fmla="*/ 1283148 h 1340810"/>
                    <a:gd name="connsiteX3" fmla="*/ 2108668 w 2278884"/>
                    <a:gd name="connsiteY3" fmla="*/ 1288358 h 1340810"/>
                    <a:gd name="connsiteX4" fmla="*/ 2152955 w 2278884"/>
                    <a:gd name="connsiteY4" fmla="*/ 1009609 h 1340810"/>
                    <a:gd name="connsiteX5" fmla="*/ 1887232 w 2278884"/>
                    <a:gd name="connsiteY5" fmla="*/ 314040 h 1340810"/>
                    <a:gd name="connsiteX6" fmla="*/ 1426124 w 2278884"/>
                    <a:gd name="connsiteY6" fmla="*/ 24871 h 1340810"/>
                    <a:gd name="connsiteX7" fmla="*/ 569037 w 2278884"/>
                    <a:gd name="connsiteY7" fmla="*/ 27476 h 1340810"/>
                    <a:gd name="connsiteX8" fmla="*/ 451807 w 2278884"/>
                    <a:gd name="connsiteY8" fmla="*/ 131681 h 1340810"/>
                    <a:gd name="connsiteX0" fmla="*/ 484365 w 2311442"/>
                    <a:gd name="connsiteY0" fmla="*/ 131681 h 1328616"/>
                    <a:gd name="connsiteX1" fmla="*/ 163094 w 2311442"/>
                    <a:gd name="connsiteY1" fmla="*/ 878069 h 1328616"/>
                    <a:gd name="connsiteX2" fmla="*/ 187380 w 2311442"/>
                    <a:gd name="connsiteY2" fmla="*/ 1283148 h 1328616"/>
                    <a:gd name="connsiteX3" fmla="*/ 2141226 w 2311442"/>
                    <a:gd name="connsiteY3" fmla="*/ 1288358 h 1328616"/>
                    <a:gd name="connsiteX4" fmla="*/ 2185513 w 2311442"/>
                    <a:gd name="connsiteY4" fmla="*/ 1009609 h 1328616"/>
                    <a:gd name="connsiteX5" fmla="*/ 1919790 w 2311442"/>
                    <a:gd name="connsiteY5" fmla="*/ 314040 h 1328616"/>
                    <a:gd name="connsiteX6" fmla="*/ 1458682 w 2311442"/>
                    <a:gd name="connsiteY6" fmla="*/ 24871 h 1328616"/>
                    <a:gd name="connsiteX7" fmla="*/ 601595 w 2311442"/>
                    <a:gd name="connsiteY7" fmla="*/ 27476 h 1328616"/>
                    <a:gd name="connsiteX8" fmla="*/ 484365 w 2311442"/>
                    <a:gd name="connsiteY8" fmla="*/ 131681 h 1328616"/>
                    <a:gd name="connsiteX0" fmla="*/ 459792 w 2286869"/>
                    <a:gd name="connsiteY0" fmla="*/ 131681 h 1328616"/>
                    <a:gd name="connsiteX1" fmla="*/ 138521 w 2286869"/>
                    <a:gd name="connsiteY1" fmla="*/ 878069 h 1328616"/>
                    <a:gd name="connsiteX2" fmla="*/ 162807 w 2286869"/>
                    <a:gd name="connsiteY2" fmla="*/ 1283148 h 1328616"/>
                    <a:gd name="connsiteX3" fmla="*/ 2116653 w 2286869"/>
                    <a:gd name="connsiteY3" fmla="*/ 1288358 h 1328616"/>
                    <a:gd name="connsiteX4" fmla="*/ 2160940 w 2286869"/>
                    <a:gd name="connsiteY4" fmla="*/ 1009609 h 1328616"/>
                    <a:gd name="connsiteX5" fmla="*/ 1895217 w 2286869"/>
                    <a:gd name="connsiteY5" fmla="*/ 314040 h 1328616"/>
                    <a:gd name="connsiteX6" fmla="*/ 1434109 w 2286869"/>
                    <a:gd name="connsiteY6" fmla="*/ 24871 h 1328616"/>
                    <a:gd name="connsiteX7" fmla="*/ 577022 w 2286869"/>
                    <a:gd name="connsiteY7" fmla="*/ 27476 h 1328616"/>
                    <a:gd name="connsiteX8" fmla="*/ 459792 w 2286869"/>
                    <a:gd name="connsiteY8" fmla="*/ 131681 h 1328616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283 h 1330832"/>
                    <a:gd name="connsiteX1" fmla="*/ 138521 w 2286869"/>
                    <a:gd name="connsiteY1" fmla="*/ 880285 h 1330832"/>
                    <a:gd name="connsiteX2" fmla="*/ 162807 w 2286869"/>
                    <a:gd name="connsiteY2" fmla="*/ 1285364 h 1330832"/>
                    <a:gd name="connsiteX3" fmla="*/ 2116653 w 2286869"/>
                    <a:gd name="connsiteY3" fmla="*/ 1290574 h 1330832"/>
                    <a:gd name="connsiteX4" fmla="*/ 2160940 w 2286869"/>
                    <a:gd name="connsiteY4" fmla="*/ 1011825 h 1330832"/>
                    <a:gd name="connsiteX5" fmla="*/ 1895217 w 2286869"/>
                    <a:gd name="connsiteY5" fmla="*/ 316256 h 1330832"/>
                    <a:gd name="connsiteX6" fmla="*/ 1434109 w 2286869"/>
                    <a:gd name="connsiteY6" fmla="*/ 27087 h 1330832"/>
                    <a:gd name="connsiteX7" fmla="*/ 577022 w 2286869"/>
                    <a:gd name="connsiteY7" fmla="*/ 29692 h 1330832"/>
                    <a:gd name="connsiteX8" fmla="*/ 429677 w 2286869"/>
                    <a:gd name="connsiteY8" fmla="*/ 187283 h 1330832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3080 w 2300272"/>
                    <a:gd name="connsiteY0" fmla="*/ 184507 h 1328056"/>
                    <a:gd name="connsiteX1" fmla="*/ 151924 w 2300272"/>
                    <a:gd name="connsiteY1" fmla="*/ 877509 h 1328056"/>
                    <a:gd name="connsiteX2" fmla="*/ 176210 w 2300272"/>
                    <a:gd name="connsiteY2" fmla="*/ 1282588 h 1328056"/>
                    <a:gd name="connsiteX3" fmla="*/ 2130056 w 2300272"/>
                    <a:gd name="connsiteY3" fmla="*/ 1287798 h 1328056"/>
                    <a:gd name="connsiteX4" fmla="*/ 2174343 w 2300272"/>
                    <a:gd name="connsiteY4" fmla="*/ 1009049 h 1328056"/>
                    <a:gd name="connsiteX5" fmla="*/ 1908620 w 2300272"/>
                    <a:gd name="connsiteY5" fmla="*/ 313480 h 1328056"/>
                    <a:gd name="connsiteX6" fmla="*/ 1447512 w 2300272"/>
                    <a:gd name="connsiteY6" fmla="*/ 24311 h 1328056"/>
                    <a:gd name="connsiteX7" fmla="*/ 590425 w 2300272"/>
                    <a:gd name="connsiteY7" fmla="*/ 26916 h 1328056"/>
                    <a:gd name="connsiteX8" fmla="*/ 443080 w 2300272"/>
                    <a:gd name="connsiteY8" fmla="*/ 184507 h 1328056"/>
                    <a:gd name="connsiteX0" fmla="*/ 506913 w 2364105"/>
                    <a:gd name="connsiteY0" fmla="*/ 184507 h 1310717"/>
                    <a:gd name="connsiteX1" fmla="*/ 215757 w 2364105"/>
                    <a:gd name="connsiteY1" fmla="*/ 877509 h 1310717"/>
                    <a:gd name="connsiteX2" fmla="*/ 240043 w 2364105"/>
                    <a:gd name="connsiteY2" fmla="*/ 1282588 h 1310717"/>
                    <a:gd name="connsiteX3" fmla="*/ 2193889 w 2364105"/>
                    <a:gd name="connsiteY3" fmla="*/ 1287798 h 1310717"/>
                    <a:gd name="connsiteX4" fmla="*/ 2238176 w 2364105"/>
                    <a:gd name="connsiteY4" fmla="*/ 1009049 h 1310717"/>
                    <a:gd name="connsiteX5" fmla="*/ 1972453 w 2364105"/>
                    <a:gd name="connsiteY5" fmla="*/ 313480 h 1310717"/>
                    <a:gd name="connsiteX6" fmla="*/ 1511345 w 2364105"/>
                    <a:gd name="connsiteY6" fmla="*/ 24311 h 1310717"/>
                    <a:gd name="connsiteX7" fmla="*/ 654258 w 2364105"/>
                    <a:gd name="connsiteY7" fmla="*/ 26916 h 1310717"/>
                    <a:gd name="connsiteX8" fmla="*/ 506913 w 2364105"/>
                    <a:gd name="connsiteY8" fmla="*/ 184507 h 1310717"/>
                    <a:gd name="connsiteX0" fmla="*/ 477746 w 2334938"/>
                    <a:gd name="connsiteY0" fmla="*/ 184507 h 1318654"/>
                    <a:gd name="connsiteX1" fmla="*/ 112771 w 2334938"/>
                    <a:gd name="connsiteY1" fmla="*/ 1028719 h 1318654"/>
                    <a:gd name="connsiteX2" fmla="*/ 210876 w 2334938"/>
                    <a:gd name="connsiteY2" fmla="*/ 1282588 h 1318654"/>
                    <a:gd name="connsiteX3" fmla="*/ 2164722 w 2334938"/>
                    <a:gd name="connsiteY3" fmla="*/ 1287798 h 1318654"/>
                    <a:gd name="connsiteX4" fmla="*/ 2209009 w 2334938"/>
                    <a:gd name="connsiteY4" fmla="*/ 1009049 h 1318654"/>
                    <a:gd name="connsiteX5" fmla="*/ 1943286 w 2334938"/>
                    <a:gd name="connsiteY5" fmla="*/ 313480 h 1318654"/>
                    <a:gd name="connsiteX6" fmla="*/ 1482178 w 2334938"/>
                    <a:gd name="connsiteY6" fmla="*/ 24311 h 1318654"/>
                    <a:gd name="connsiteX7" fmla="*/ 625091 w 2334938"/>
                    <a:gd name="connsiteY7" fmla="*/ 26916 h 1318654"/>
                    <a:gd name="connsiteX8" fmla="*/ 477746 w 2334938"/>
                    <a:gd name="connsiteY8" fmla="*/ 184507 h 1318654"/>
                    <a:gd name="connsiteX0" fmla="*/ 445937 w 2303129"/>
                    <a:gd name="connsiteY0" fmla="*/ 184507 h 1318654"/>
                    <a:gd name="connsiteX1" fmla="*/ 80962 w 2303129"/>
                    <a:gd name="connsiteY1" fmla="*/ 1028719 h 1318654"/>
                    <a:gd name="connsiteX2" fmla="*/ 179067 w 2303129"/>
                    <a:gd name="connsiteY2" fmla="*/ 1282588 h 1318654"/>
                    <a:gd name="connsiteX3" fmla="*/ 2132913 w 2303129"/>
                    <a:gd name="connsiteY3" fmla="*/ 1287798 h 1318654"/>
                    <a:gd name="connsiteX4" fmla="*/ 2177200 w 2303129"/>
                    <a:gd name="connsiteY4" fmla="*/ 1009049 h 1318654"/>
                    <a:gd name="connsiteX5" fmla="*/ 1911477 w 2303129"/>
                    <a:gd name="connsiteY5" fmla="*/ 313480 h 1318654"/>
                    <a:gd name="connsiteX6" fmla="*/ 1450369 w 2303129"/>
                    <a:gd name="connsiteY6" fmla="*/ 24311 h 1318654"/>
                    <a:gd name="connsiteX7" fmla="*/ 593282 w 2303129"/>
                    <a:gd name="connsiteY7" fmla="*/ 26916 h 1318654"/>
                    <a:gd name="connsiteX8" fmla="*/ 445937 w 2303129"/>
                    <a:gd name="connsiteY8" fmla="*/ 184507 h 1318654"/>
                    <a:gd name="connsiteX0" fmla="*/ 460480 w 2317672"/>
                    <a:gd name="connsiteY0" fmla="*/ 184507 h 1316642"/>
                    <a:gd name="connsiteX1" fmla="*/ 63358 w 2317672"/>
                    <a:gd name="connsiteY1" fmla="*/ 1064438 h 1316642"/>
                    <a:gd name="connsiteX2" fmla="*/ 193610 w 2317672"/>
                    <a:gd name="connsiteY2" fmla="*/ 1282588 h 1316642"/>
                    <a:gd name="connsiteX3" fmla="*/ 2147456 w 2317672"/>
                    <a:gd name="connsiteY3" fmla="*/ 1287798 h 1316642"/>
                    <a:gd name="connsiteX4" fmla="*/ 2191743 w 2317672"/>
                    <a:gd name="connsiteY4" fmla="*/ 1009049 h 1316642"/>
                    <a:gd name="connsiteX5" fmla="*/ 1926020 w 2317672"/>
                    <a:gd name="connsiteY5" fmla="*/ 313480 h 1316642"/>
                    <a:gd name="connsiteX6" fmla="*/ 1464912 w 2317672"/>
                    <a:gd name="connsiteY6" fmla="*/ 24311 h 1316642"/>
                    <a:gd name="connsiteX7" fmla="*/ 607825 w 2317672"/>
                    <a:gd name="connsiteY7" fmla="*/ 26916 h 1316642"/>
                    <a:gd name="connsiteX8" fmla="*/ 460480 w 2317672"/>
                    <a:gd name="connsiteY8" fmla="*/ 184507 h 1316642"/>
                    <a:gd name="connsiteX0" fmla="*/ 416336 w 2267215"/>
                    <a:gd name="connsiteY0" fmla="*/ 184507 h 1317226"/>
                    <a:gd name="connsiteX1" fmla="*/ 19214 w 2267215"/>
                    <a:gd name="connsiteY1" fmla="*/ 1064438 h 1317226"/>
                    <a:gd name="connsiteX2" fmla="*/ 236382 w 2267215"/>
                    <a:gd name="connsiteY2" fmla="*/ 1283779 h 1317226"/>
                    <a:gd name="connsiteX3" fmla="*/ 2103312 w 2267215"/>
                    <a:gd name="connsiteY3" fmla="*/ 1287798 h 1317226"/>
                    <a:gd name="connsiteX4" fmla="*/ 2147599 w 2267215"/>
                    <a:gd name="connsiteY4" fmla="*/ 1009049 h 1317226"/>
                    <a:gd name="connsiteX5" fmla="*/ 1881876 w 2267215"/>
                    <a:gd name="connsiteY5" fmla="*/ 313480 h 1317226"/>
                    <a:gd name="connsiteX6" fmla="*/ 1420768 w 2267215"/>
                    <a:gd name="connsiteY6" fmla="*/ 24311 h 1317226"/>
                    <a:gd name="connsiteX7" fmla="*/ 563681 w 2267215"/>
                    <a:gd name="connsiteY7" fmla="*/ 26916 h 1317226"/>
                    <a:gd name="connsiteX8" fmla="*/ 416336 w 2267215"/>
                    <a:gd name="connsiteY8" fmla="*/ 184507 h 1317226"/>
                    <a:gd name="connsiteX0" fmla="*/ 426325 w 2277204"/>
                    <a:gd name="connsiteY0" fmla="*/ 184507 h 1309615"/>
                    <a:gd name="connsiteX1" fmla="*/ 29203 w 2277204"/>
                    <a:gd name="connsiteY1" fmla="*/ 1064438 h 1309615"/>
                    <a:gd name="connsiteX2" fmla="*/ 246371 w 2277204"/>
                    <a:gd name="connsiteY2" fmla="*/ 1283779 h 1309615"/>
                    <a:gd name="connsiteX3" fmla="*/ 2113301 w 2277204"/>
                    <a:gd name="connsiteY3" fmla="*/ 1287798 h 1309615"/>
                    <a:gd name="connsiteX4" fmla="*/ 2157588 w 2277204"/>
                    <a:gd name="connsiteY4" fmla="*/ 1009049 h 1309615"/>
                    <a:gd name="connsiteX5" fmla="*/ 1891865 w 2277204"/>
                    <a:gd name="connsiteY5" fmla="*/ 313480 h 1309615"/>
                    <a:gd name="connsiteX6" fmla="*/ 1430757 w 2277204"/>
                    <a:gd name="connsiteY6" fmla="*/ 24311 h 1309615"/>
                    <a:gd name="connsiteX7" fmla="*/ 573670 w 2277204"/>
                    <a:gd name="connsiteY7" fmla="*/ 26916 h 1309615"/>
                    <a:gd name="connsiteX8" fmla="*/ 426325 w 2277204"/>
                    <a:gd name="connsiteY8" fmla="*/ 184507 h 1309615"/>
                    <a:gd name="connsiteX0" fmla="*/ 409313 w 2175703"/>
                    <a:gd name="connsiteY0" fmla="*/ 184507 h 1325177"/>
                    <a:gd name="connsiteX1" fmla="*/ 12191 w 2175703"/>
                    <a:gd name="connsiteY1" fmla="*/ 1064438 h 1325177"/>
                    <a:gd name="connsiteX2" fmla="*/ 229359 w 2175703"/>
                    <a:gd name="connsiteY2" fmla="*/ 1283779 h 1325177"/>
                    <a:gd name="connsiteX3" fmla="*/ 1959368 w 2175703"/>
                    <a:gd name="connsiteY3" fmla="*/ 1299704 h 1325177"/>
                    <a:gd name="connsiteX4" fmla="*/ 2140576 w 2175703"/>
                    <a:gd name="connsiteY4" fmla="*/ 1009049 h 1325177"/>
                    <a:gd name="connsiteX5" fmla="*/ 1874853 w 2175703"/>
                    <a:gd name="connsiteY5" fmla="*/ 313480 h 1325177"/>
                    <a:gd name="connsiteX6" fmla="*/ 1413745 w 2175703"/>
                    <a:gd name="connsiteY6" fmla="*/ 24311 h 1325177"/>
                    <a:gd name="connsiteX7" fmla="*/ 556658 w 2175703"/>
                    <a:gd name="connsiteY7" fmla="*/ 26916 h 1325177"/>
                    <a:gd name="connsiteX8" fmla="*/ 409313 w 2175703"/>
                    <a:gd name="connsiteY8" fmla="*/ 184507 h 1325177"/>
                    <a:gd name="connsiteX0" fmla="*/ 409313 w 2176104"/>
                    <a:gd name="connsiteY0" fmla="*/ 184507 h 1309779"/>
                    <a:gd name="connsiteX1" fmla="*/ 12191 w 2176104"/>
                    <a:gd name="connsiteY1" fmla="*/ 1064438 h 1309779"/>
                    <a:gd name="connsiteX2" fmla="*/ 229359 w 2176104"/>
                    <a:gd name="connsiteY2" fmla="*/ 1283779 h 1309779"/>
                    <a:gd name="connsiteX3" fmla="*/ 1959368 w 2176104"/>
                    <a:gd name="connsiteY3" fmla="*/ 1299704 h 1309779"/>
                    <a:gd name="connsiteX4" fmla="*/ 2140576 w 2176104"/>
                    <a:gd name="connsiteY4" fmla="*/ 1009049 h 1309779"/>
                    <a:gd name="connsiteX5" fmla="*/ 1874853 w 2176104"/>
                    <a:gd name="connsiteY5" fmla="*/ 313480 h 1309779"/>
                    <a:gd name="connsiteX6" fmla="*/ 1413745 w 2176104"/>
                    <a:gd name="connsiteY6" fmla="*/ 24311 h 1309779"/>
                    <a:gd name="connsiteX7" fmla="*/ 556658 w 2176104"/>
                    <a:gd name="connsiteY7" fmla="*/ 26916 h 1309779"/>
                    <a:gd name="connsiteX8" fmla="*/ 409313 w 2176104"/>
                    <a:gd name="connsiteY8" fmla="*/ 184507 h 1309779"/>
                    <a:gd name="connsiteX0" fmla="*/ 409313 w 2176911"/>
                    <a:gd name="connsiteY0" fmla="*/ 184507 h 1304807"/>
                    <a:gd name="connsiteX1" fmla="*/ 12191 w 2176911"/>
                    <a:gd name="connsiteY1" fmla="*/ 1064438 h 1304807"/>
                    <a:gd name="connsiteX2" fmla="*/ 229359 w 2176911"/>
                    <a:gd name="connsiteY2" fmla="*/ 1283779 h 1304807"/>
                    <a:gd name="connsiteX3" fmla="*/ 1959368 w 2176911"/>
                    <a:gd name="connsiteY3" fmla="*/ 1299704 h 1304807"/>
                    <a:gd name="connsiteX4" fmla="*/ 2140576 w 2176911"/>
                    <a:gd name="connsiteY4" fmla="*/ 1009049 h 1304807"/>
                    <a:gd name="connsiteX5" fmla="*/ 1874853 w 2176911"/>
                    <a:gd name="connsiteY5" fmla="*/ 313480 h 1304807"/>
                    <a:gd name="connsiteX6" fmla="*/ 1413745 w 2176911"/>
                    <a:gd name="connsiteY6" fmla="*/ 24311 h 1304807"/>
                    <a:gd name="connsiteX7" fmla="*/ 556658 w 2176911"/>
                    <a:gd name="connsiteY7" fmla="*/ 26916 h 1304807"/>
                    <a:gd name="connsiteX8" fmla="*/ 409313 w 2176911"/>
                    <a:gd name="connsiteY8" fmla="*/ 184507 h 1304807"/>
                    <a:gd name="connsiteX0" fmla="*/ 409313 w 2179359"/>
                    <a:gd name="connsiteY0" fmla="*/ 184507 h 1303397"/>
                    <a:gd name="connsiteX1" fmla="*/ 12191 w 2179359"/>
                    <a:gd name="connsiteY1" fmla="*/ 1064438 h 1303397"/>
                    <a:gd name="connsiteX2" fmla="*/ 229359 w 2179359"/>
                    <a:gd name="connsiteY2" fmla="*/ 1283779 h 1303397"/>
                    <a:gd name="connsiteX3" fmla="*/ 1959368 w 2179359"/>
                    <a:gd name="connsiteY3" fmla="*/ 1299704 h 1303397"/>
                    <a:gd name="connsiteX4" fmla="*/ 2140576 w 2179359"/>
                    <a:gd name="connsiteY4" fmla="*/ 1009049 h 1303397"/>
                    <a:gd name="connsiteX5" fmla="*/ 1874853 w 2179359"/>
                    <a:gd name="connsiteY5" fmla="*/ 313480 h 1303397"/>
                    <a:gd name="connsiteX6" fmla="*/ 1413745 w 2179359"/>
                    <a:gd name="connsiteY6" fmla="*/ 24311 h 1303397"/>
                    <a:gd name="connsiteX7" fmla="*/ 556658 w 2179359"/>
                    <a:gd name="connsiteY7" fmla="*/ 26916 h 1303397"/>
                    <a:gd name="connsiteX8" fmla="*/ 409313 w 2179359"/>
                    <a:gd name="connsiteY8" fmla="*/ 184507 h 1303397"/>
                    <a:gd name="connsiteX0" fmla="*/ 407937 w 2177983"/>
                    <a:gd name="connsiteY0" fmla="*/ 184507 h 1300238"/>
                    <a:gd name="connsiteX1" fmla="*/ 10815 w 2177983"/>
                    <a:gd name="connsiteY1" fmla="*/ 1064438 h 1300238"/>
                    <a:gd name="connsiteX2" fmla="*/ 227983 w 2177983"/>
                    <a:gd name="connsiteY2" fmla="*/ 1283779 h 1300238"/>
                    <a:gd name="connsiteX3" fmla="*/ 1957992 w 2177983"/>
                    <a:gd name="connsiteY3" fmla="*/ 1299704 h 1300238"/>
                    <a:gd name="connsiteX4" fmla="*/ 2139200 w 2177983"/>
                    <a:gd name="connsiteY4" fmla="*/ 1009049 h 1300238"/>
                    <a:gd name="connsiteX5" fmla="*/ 1873477 w 2177983"/>
                    <a:gd name="connsiteY5" fmla="*/ 313480 h 1300238"/>
                    <a:gd name="connsiteX6" fmla="*/ 1412369 w 2177983"/>
                    <a:gd name="connsiteY6" fmla="*/ 24311 h 1300238"/>
                    <a:gd name="connsiteX7" fmla="*/ 555282 w 2177983"/>
                    <a:gd name="connsiteY7" fmla="*/ 26916 h 1300238"/>
                    <a:gd name="connsiteX8" fmla="*/ 407937 w 2177983"/>
                    <a:gd name="connsiteY8" fmla="*/ 184507 h 1300238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55282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92191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1671 h 1277521"/>
                    <a:gd name="connsiteX1" fmla="*/ 10815 w 2194998"/>
                    <a:gd name="connsiteY1" fmla="*/ 1041602 h 1277521"/>
                    <a:gd name="connsiteX2" fmla="*/ 227983 w 2194998"/>
                    <a:gd name="connsiteY2" fmla="*/ 1260943 h 1277521"/>
                    <a:gd name="connsiteX3" fmla="*/ 1957992 w 2194998"/>
                    <a:gd name="connsiteY3" fmla="*/ 1276868 h 1277521"/>
                    <a:gd name="connsiteX4" fmla="*/ 2139200 w 2194998"/>
                    <a:gd name="connsiteY4" fmla="*/ 986213 h 1277521"/>
                    <a:gd name="connsiteX5" fmla="*/ 1873477 w 2194998"/>
                    <a:gd name="connsiteY5" fmla="*/ 290644 h 1277521"/>
                    <a:gd name="connsiteX6" fmla="*/ 1412369 w 2194998"/>
                    <a:gd name="connsiteY6" fmla="*/ 1475 h 1277521"/>
                    <a:gd name="connsiteX7" fmla="*/ 592191 w 2194998"/>
                    <a:gd name="connsiteY7" fmla="*/ 4080 h 1277521"/>
                    <a:gd name="connsiteX8" fmla="*/ 407937 w 2194998"/>
                    <a:gd name="connsiteY8" fmla="*/ 161671 h 1277521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6722 w 2193783"/>
                    <a:gd name="connsiteY0" fmla="*/ 162330 h 1282395"/>
                    <a:gd name="connsiteX1" fmla="*/ 13383 w 2193783"/>
                    <a:gd name="connsiteY1" fmla="*/ 1046045 h 1282395"/>
                    <a:gd name="connsiteX2" fmla="*/ 226768 w 2193783"/>
                    <a:gd name="connsiteY2" fmla="*/ 1261602 h 1282395"/>
                    <a:gd name="connsiteX3" fmla="*/ 1956777 w 2193783"/>
                    <a:gd name="connsiteY3" fmla="*/ 1277527 h 1282395"/>
                    <a:gd name="connsiteX4" fmla="*/ 2137985 w 2193783"/>
                    <a:gd name="connsiteY4" fmla="*/ 986872 h 1282395"/>
                    <a:gd name="connsiteX5" fmla="*/ 1872262 w 2193783"/>
                    <a:gd name="connsiteY5" fmla="*/ 291303 h 1282395"/>
                    <a:gd name="connsiteX6" fmla="*/ 1411154 w 2193783"/>
                    <a:gd name="connsiteY6" fmla="*/ 2134 h 1282395"/>
                    <a:gd name="connsiteX7" fmla="*/ 606455 w 2193783"/>
                    <a:gd name="connsiteY7" fmla="*/ 2358 h 1282395"/>
                    <a:gd name="connsiteX8" fmla="*/ 406722 w 2193783"/>
                    <a:gd name="connsiteY8" fmla="*/ 162330 h 1282395"/>
                    <a:gd name="connsiteX0" fmla="*/ 406722 w 2190370"/>
                    <a:gd name="connsiteY0" fmla="*/ 162330 h 1302822"/>
                    <a:gd name="connsiteX1" fmla="*/ 13383 w 2190370"/>
                    <a:gd name="connsiteY1" fmla="*/ 1046045 h 1302822"/>
                    <a:gd name="connsiteX2" fmla="*/ 226768 w 2190370"/>
                    <a:gd name="connsiteY2" fmla="*/ 1261602 h 1302822"/>
                    <a:gd name="connsiteX3" fmla="*/ 1956777 w 2190370"/>
                    <a:gd name="connsiteY3" fmla="*/ 1277527 h 1302822"/>
                    <a:gd name="connsiteX4" fmla="*/ 2137985 w 2190370"/>
                    <a:gd name="connsiteY4" fmla="*/ 986872 h 1302822"/>
                    <a:gd name="connsiteX5" fmla="*/ 1872262 w 2190370"/>
                    <a:gd name="connsiteY5" fmla="*/ 291303 h 1302822"/>
                    <a:gd name="connsiteX6" fmla="*/ 1411154 w 2190370"/>
                    <a:gd name="connsiteY6" fmla="*/ 2134 h 1302822"/>
                    <a:gd name="connsiteX7" fmla="*/ 606455 w 2190370"/>
                    <a:gd name="connsiteY7" fmla="*/ 2358 h 1302822"/>
                    <a:gd name="connsiteX8" fmla="*/ 406722 w 2190370"/>
                    <a:gd name="connsiteY8" fmla="*/ 162330 h 1302822"/>
                    <a:gd name="connsiteX0" fmla="*/ 417622 w 2202664"/>
                    <a:gd name="connsiteY0" fmla="*/ 162330 h 1302822"/>
                    <a:gd name="connsiteX1" fmla="*/ 24283 w 2202664"/>
                    <a:gd name="connsiteY1" fmla="*/ 1046045 h 1302822"/>
                    <a:gd name="connsiteX2" fmla="*/ 211182 w 2202664"/>
                    <a:gd name="connsiteY2" fmla="*/ 1261602 h 1302822"/>
                    <a:gd name="connsiteX3" fmla="*/ 1967677 w 2202664"/>
                    <a:gd name="connsiteY3" fmla="*/ 1277527 h 1302822"/>
                    <a:gd name="connsiteX4" fmla="*/ 2148885 w 2202664"/>
                    <a:gd name="connsiteY4" fmla="*/ 986872 h 1302822"/>
                    <a:gd name="connsiteX5" fmla="*/ 1883162 w 2202664"/>
                    <a:gd name="connsiteY5" fmla="*/ 291303 h 1302822"/>
                    <a:gd name="connsiteX6" fmla="*/ 1422054 w 2202664"/>
                    <a:gd name="connsiteY6" fmla="*/ 2134 h 1302822"/>
                    <a:gd name="connsiteX7" fmla="*/ 617355 w 2202664"/>
                    <a:gd name="connsiteY7" fmla="*/ 2358 h 1302822"/>
                    <a:gd name="connsiteX8" fmla="*/ 417622 w 2202664"/>
                    <a:gd name="connsiteY8" fmla="*/ 162330 h 1302822"/>
                    <a:gd name="connsiteX0" fmla="*/ 425361 w 2211275"/>
                    <a:gd name="connsiteY0" fmla="*/ 162330 h 1303348"/>
                    <a:gd name="connsiteX1" fmla="*/ 32022 w 2211275"/>
                    <a:gd name="connsiteY1" fmla="*/ 1046045 h 1303348"/>
                    <a:gd name="connsiteX2" fmla="*/ 202524 w 2211275"/>
                    <a:gd name="connsiteY2" fmla="*/ 1262863 h 1303348"/>
                    <a:gd name="connsiteX3" fmla="*/ 1975416 w 2211275"/>
                    <a:gd name="connsiteY3" fmla="*/ 1277527 h 1303348"/>
                    <a:gd name="connsiteX4" fmla="*/ 2156624 w 2211275"/>
                    <a:gd name="connsiteY4" fmla="*/ 986872 h 1303348"/>
                    <a:gd name="connsiteX5" fmla="*/ 1890901 w 2211275"/>
                    <a:gd name="connsiteY5" fmla="*/ 291303 h 1303348"/>
                    <a:gd name="connsiteX6" fmla="*/ 1429793 w 2211275"/>
                    <a:gd name="connsiteY6" fmla="*/ 2134 h 1303348"/>
                    <a:gd name="connsiteX7" fmla="*/ 625094 w 2211275"/>
                    <a:gd name="connsiteY7" fmla="*/ 2358 h 1303348"/>
                    <a:gd name="connsiteX8" fmla="*/ 425361 w 2211275"/>
                    <a:gd name="connsiteY8" fmla="*/ 162330 h 1303348"/>
                    <a:gd name="connsiteX0" fmla="*/ 425830 w 2211744"/>
                    <a:gd name="connsiteY0" fmla="*/ 162330 h 1297198"/>
                    <a:gd name="connsiteX1" fmla="*/ 32491 w 2211744"/>
                    <a:gd name="connsiteY1" fmla="*/ 1046045 h 1297198"/>
                    <a:gd name="connsiteX2" fmla="*/ 202993 w 2211744"/>
                    <a:gd name="connsiteY2" fmla="*/ 1262863 h 1297198"/>
                    <a:gd name="connsiteX3" fmla="*/ 1975885 w 2211744"/>
                    <a:gd name="connsiteY3" fmla="*/ 1277527 h 1297198"/>
                    <a:gd name="connsiteX4" fmla="*/ 2157093 w 2211744"/>
                    <a:gd name="connsiteY4" fmla="*/ 986872 h 1297198"/>
                    <a:gd name="connsiteX5" fmla="*/ 1891370 w 2211744"/>
                    <a:gd name="connsiteY5" fmla="*/ 291303 h 1297198"/>
                    <a:gd name="connsiteX6" fmla="*/ 1430262 w 2211744"/>
                    <a:gd name="connsiteY6" fmla="*/ 2134 h 1297198"/>
                    <a:gd name="connsiteX7" fmla="*/ 625563 w 2211744"/>
                    <a:gd name="connsiteY7" fmla="*/ 2358 h 1297198"/>
                    <a:gd name="connsiteX8" fmla="*/ 425830 w 2211744"/>
                    <a:gd name="connsiteY8" fmla="*/ 162330 h 1297198"/>
                    <a:gd name="connsiteX0" fmla="*/ 425830 w 2218792"/>
                    <a:gd name="connsiteY0" fmla="*/ 162330 h 1278012"/>
                    <a:gd name="connsiteX1" fmla="*/ 32491 w 2218792"/>
                    <a:gd name="connsiteY1" fmla="*/ 1046045 h 1278012"/>
                    <a:gd name="connsiteX2" fmla="*/ 202993 w 2218792"/>
                    <a:gd name="connsiteY2" fmla="*/ 1262863 h 1278012"/>
                    <a:gd name="connsiteX3" fmla="*/ 1975885 w 2218792"/>
                    <a:gd name="connsiteY3" fmla="*/ 1277527 h 1278012"/>
                    <a:gd name="connsiteX4" fmla="*/ 2157093 w 2218792"/>
                    <a:gd name="connsiteY4" fmla="*/ 986872 h 1278012"/>
                    <a:gd name="connsiteX5" fmla="*/ 1891370 w 2218792"/>
                    <a:gd name="connsiteY5" fmla="*/ 291303 h 1278012"/>
                    <a:gd name="connsiteX6" fmla="*/ 1430262 w 2218792"/>
                    <a:gd name="connsiteY6" fmla="*/ 2134 h 1278012"/>
                    <a:gd name="connsiteX7" fmla="*/ 625563 w 2218792"/>
                    <a:gd name="connsiteY7" fmla="*/ 2358 h 1278012"/>
                    <a:gd name="connsiteX8" fmla="*/ 425830 w 2218792"/>
                    <a:gd name="connsiteY8" fmla="*/ 162330 h 1278012"/>
                    <a:gd name="connsiteX0" fmla="*/ 422416 w 2175630"/>
                    <a:gd name="connsiteY0" fmla="*/ 162330 h 1288945"/>
                    <a:gd name="connsiteX1" fmla="*/ 29077 w 2175630"/>
                    <a:gd name="connsiteY1" fmla="*/ 1046045 h 1288945"/>
                    <a:gd name="connsiteX2" fmla="*/ 199579 w 2175630"/>
                    <a:gd name="connsiteY2" fmla="*/ 1262863 h 1288945"/>
                    <a:gd name="connsiteX3" fmla="*/ 1924544 w 2175630"/>
                    <a:gd name="connsiteY3" fmla="*/ 1283833 h 1288945"/>
                    <a:gd name="connsiteX4" fmla="*/ 2153679 w 2175630"/>
                    <a:gd name="connsiteY4" fmla="*/ 986872 h 1288945"/>
                    <a:gd name="connsiteX5" fmla="*/ 1887956 w 2175630"/>
                    <a:gd name="connsiteY5" fmla="*/ 291303 h 1288945"/>
                    <a:gd name="connsiteX6" fmla="*/ 1426848 w 2175630"/>
                    <a:gd name="connsiteY6" fmla="*/ 2134 h 1288945"/>
                    <a:gd name="connsiteX7" fmla="*/ 622149 w 2175630"/>
                    <a:gd name="connsiteY7" fmla="*/ 2358 h 1288945"/>
                    <a:gd name="connsiteX8" fmla="*/ 422416 w 2175630"/>
                    <a:gd name="connsiteY8" fmla="*/ 162330 h 1288945"/>
                    <a:gd name="connsiteX0" fmla="*/ 424815 w 2196524"/>
                    <a:gd name="connsiteY0" fmla="*/ 162330 h 1293060"/>
                    <a:gd name="connsiteX1" fmla="*/ 31476 w 2196524"/>
                    <a:gd name="connsiteY1" fmla="*/ 1046045 h 1293060"/>
                    <a:gd name="connsiteX2" fmla="*/ 201978 w 2196524"/>
                    <a:gd name="connsiteY2" fmla="*/ 1262863 h 1293060"/>
                    <a:gd name="connsiteX3" fmla="*/ 1966041 w 2196524"/>
                    <a:gd name="connsiteY3" fmla="*/ 1290139 h 1293060"/>
                    <a:gd name="connsiteX4" fmla="*/ 2156078 w 2196524"/>
                    <a:gd name="connsiteY4" fmla="*/ 986872 h 1293060"/>
                    <a:gd name="connsiteX5" fmla="*/ 1890355 w 2196524"/>
                    <a:gd name="connsiteY5" fmla="*/ 291303 h 1293060"/>
                    <a:gd name="connsiteX6" fmla="*/ 1429247 w 2196524"/>
                    <a:gd name="connsiteY6" fmla="*/ 2134 h 1293060"/>
                    <a:gd name="connsiteX7" fmla="*/ 624548 w 2196524"/>
                    <a:gd name="connsiteY7" fmla="*/ 2358 h 1293060"/>
                    <a:gd name="connsiteX8" fmla="*/ 424815 w 2196524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15052 w 2208904"/>
                    <a:gd name="connsiteY0" fmla="*/ 162330 h 1295421"/>
                    <a:gd name="connsiteX1" fmla="*/ 39371 w 2208904"/>
                    <a:gd name="connsiteY1" fmla="*/ 1000640 h 1295421"/>
                    <a:gd name="connsiteX2" fmla="*/ 192215 w 2208904"/>
                    <a:gd name="connsiteY2" fmla="*/ 1262863 h 1295421"/>
                    <a:gd name="connsiteX3" fmla="*/ 1956278 w 2208904"/>
                    <a:gd name="connsiteY3" fmla="*/ 1290139 h 1295421"/>
                    <a:gd name="connsiteX4" fmla="*/ 2146315 w 2208904"/>
                    <a:gd name="connsiteY4" fmla="*/ 986872 h 1295421"/>
                    <a:gd name="connsiteX5" fmla="*/ 1880592 w 2208904"/>
                    <a:gd name="connsiteY5" fmla="*/ 291303 h 1295421"/>
                    <a:gd name="connsiteX6" fmla="*/ 1419484 w 2208904"/>
                    <a:gd name="connsiteY6" fmla="*/ 2134 h 1295421"/>
                    <a:gd name="connsiteX7" fmla="*/ 614785 w 2208904"/>
                    <a:gd name="connsiteY7" fmla="*/ 2358 h 1295421"/>
                    <a:gd name="connsiteX8" fmla="*/ 415052 w 2208904"/>
                    <a:gd name="connsiteY8" fmla="*/ 162330 h 1295421"/>
                    <a:gd name="connsiteX0" fmla="*/ 415052 w 2208904"/>
                    <a:gd name="connsiteY0" fmla="*/ 162330 h 1290139"/>
                    <a:gd name="connsiteX1" fmla="*/ 39371 w 2208904"/>
                    <a:gd name="connsiteY1" fmla="*/ 1000640 h 1290139"/>
                    <a:gd name="connsiteX2" fmla="*/ 192215 w 2208904"/>
                    <a:gd name="connsiteY2" fmla="*/ 1262863 h 1290139"/>
                    <a:gd name="connsiteX3" fmla="*/ 1956278 w 2208904"/>
                    <a:gd name="connsiteY3" fmla="*/ 1290139 h 1290139"/>
                    <a:gd name="connsiteX4" fmla="*/ 2146315 w 2208904"/>
                    <a:gd name="connsiteY4" fmla="*/ 986872 h 1290139"/>
                    <a:gd name="connsiteX5" fmla="*/ 1880592 w 2208904"/>
                    <a:gd name="connsiteY5" fmla="*/ 291303 h 1290139"/>
                    <a:gd name="connsiteX6" fmla="*/ 1419484 w 2208904"/>
                    <a:gd name="connsiteY6" fmla="*/ 2134 h 1290139"/>
                    <a:gd name="connsiteX7" fmla="*/ 614785 w 2208904"/>
                    <a:gd name="connsiteY7" fmla="*/ 2358 h 1290139"/>
                    <a:gd name="connsiteX8" fmla="*/ 415052 w 2208904"/>
                    <a:gd name="connsiteY8" fmla="*/ 162330 h 1290139"/>
                    <a:gd name="connsiteX0" fmla="*/ 401334 w 2187110"/>
                    <a:gd name="connsiteY0" fmla="*/ 162330 h 1337291"/>
                    <a:gd name="connsiteX1" fmla="*/ 25653 w 2187110"/>
                    <a:gd name="connsiteY1" fmla="*/ 1000640 h 1337291"/>
                    <a:gd name="connsiteX2" fmla="*/ 206141 w 2187110"/>
                    <a:gd name="connsiteY2" fmla="*/ 1337291 h 1337291"/>
                    <a:gd name="connsiteX3" fmla="*/ 1942560 w 2187110"/>
                    <a:gd name="connsiteY3" fmla="*/ 1290139 h 1337291"/>
                    <a:gd name="connsiteX4" fmla="*/ 2132597 w 2187110"/>
                    <a:gd name="connsiteY4" fmla="*/ 986872 h 1337291"/>
                    <a:gd name="connsiteX5" fmla="*/ 1866874 w 2187110"/>
                    <a:gd name="connsiteY5" fmla="*/ 291303 h 1337291"/>
                    <a:gd name="connsiteX6" fmla="*/ 1405766 w 2187110"/>
                    <a:gd name="connsiteY6" fmla="*/ 2134 h 1337291"/>
                    <a:gd name="connsiteX7" fmla="*/ 601067 w 2187110"/>
                    <a:gd name="connsiteY7" fmla="*/ 2358 h 1337291"/>
                    <a:gd name="connsiteX8" fmla="*/ 401334 w 2187110"/>
                    <a:gd name="connsiteY8" fmla="*/ 162330 h 1337291"/>
                    <a:gd name="connsiteX0" fmla="*/ 414572 w 2200348"/>
                    <a:gd name="connsiteY0" fmla="*/ 162330 h 1353851"/>
                    <a:gd name="connsiteX1" fmla="*/ 17626 w 2200348"/>
                    <a:gd name="connsiteY1" fmla="*/ 1077195 h 1353851"/>
                    <a:gd name="connsiteX2" fmla="*/ 219379 w 2200348"/>
                    <a:gd name="connsiteY2" fmla="*/ 1337291 h 1353851"/>
                    <a:gd name="connsiteX3" fmla="*/ 1955798 w 2200348"/>
                    <a:gd name="connsiteY3" fmla="*/ 1290139 h 1353851"/>
                    <a:gd name="connsiteX4" fmla="*/ 2145835 w 2200348"/>
                    <a:gd name="connsiteY4" fmla="*/ 986872 h 1353851"/>
                    <a:gd name="connsiteX5" fmla="*/ 1880112 w 2200348"/>
                    <a:gd name="connsiteY5" fmla="*/ 291303 h 1353851"/>
                    <a:gd name="connsiteX6" fmla="*/ 1419004 w 2200348"/>
                    <a:gd name="connsiteY6" fmla="*/ 2134 h 1353851"/>
                    <a:gd name="connsiteX7" fmla="*/ 614305 w 2200348"/>
                    <a:gd name="connsiteY7" fmla="*/ 2358 h 1353851"/>
                    <a:gd name="connsiteX8" fmla="*/ 414572 w 2200348"/>
                    <a:gd name="connsiteY8" fmla="*/ 162330 h 1353851"/>
                    <a:gd name="connsiteX0" fmla="*/ 451177 w 2236953"/>
                    <a:gd name="connsiteY0" fmla="*/ 162727 h 1345604"/>
                    <a:gd name="connsiteX1" fmla="*/ 3195 w 2236953"/>
                    <a:gd name="connsiteY1" fmla="*/ 1194550 h 1345604"/>
                    <a:gd name="connsiteX2" fmla="*/ 255984 w 2236953"/>
                    <a:gd name="connsiteY2" fmla="*/ 1337688 h 1345604"/>
                    <a:gd name="connsiteX3" fmla="*/ 1992403 w 2236953"/>
                    <a:gd name="connsiteY3" fmla="*/ 1290536 h 1345604"/>
                    <a:gd name="connsiteX4" fmla="*/ 2182440 w 2236953"/>
                    <a:gd name="connsiteY4" fmla="*/ 987269 h 1345604"/>
                    <a:gd name="connsiteX5" fmla="*/ 1916717 w 2236953"/>
                    <a:gd name="connsiteY5" fmla="*/ 291700 h 1345604"/>
                    <a:gd name="connsiteX6" fmla="*/ 1455609 w 2236953"/>
                    <a:gd name="connsiteY6" fmla="*/ 2531 h 1345604"/>
                    <a:gd name="connsiteX7" fmla="*/ 650910 w 2236953"/>
                    <a:gd name="connsiteY7" fmla="*/ 2755 h 1345604"/>
                    <a:gd name="connsiteX8" fmla="*/ 451177 w 2236953"/>
                    <a:gd name="connsiteY8" fmla="*/ 162727 h 1345604"/>
                    <a:gd name="connsiteX0" fmla="*/ 486259 w 2272035"/>
                    <a:gd name="connsiteY0" fmla="*/ 166223 h 1341461"/>
                    <a:gd name="connsiteX1" fmla="*/ 0 w 2272035"/>
                    <a:gd name="connsiteY1" fmla="*/ 1302245 h 1341461"/>
                    <a:gd name="connsiteX2" fmla="*/ 291066 w 2272035"/>
                    <a:gd name="connsiteY2" fmla="*/ 1341184 h 1341461"/>
                    <a:gd name="connsiteX3" fmla="*/ 2027485 w 2272035"/>
                    <a:gd name="connsiteY3" fmla="*/ 1294032 h 1341461"/>
                    <a:gd name="connsiteX4" fmla="*/ 2217522 w 2272035"/>
                    <a:gd name="connsiteY4" fmla="*/ 990765 h 1341461"/>
                    <a:gd name="connsiteX5" fmla="*/ 1951799 w 2272035"/>
                    <a:gd name="connsiteY5" fmla="*/ 295196 h 1341461"/>
                    <a:gd name="connsiteX6" fmla="*/ 1490691 w 2272035"/>
                    <a:gd name="connsiteY6" fmla="*/ 6027 h 1341461"/>
                    <a:gd name="connsiteX7" fmla="*/ 685992 w 2272035"/>
                    <a:gd name="connsiteY7" fmla="*/ 6251 h 1341461"/>
                    <a:gd name="connsiteX8" fmla="*/ 486259 w 2272035"/>
                    <a:gd name="connsiteY8" fmla="*/ 166223 h 1341461"/>
                    <a:gd name="connsiteX0" fmla="*/ 415957 w 2201733"/>
                    <a:gd name="connsiteY0" fmla="*/ 162331 h 1353065"/>
                    <a:gd name="connsiteX1" fmla="*/ 16885 w 2201733"/>
                    <a:gd name="connsiteY1" fmla="*/ 1087828 h 1353065"/>
                    <a:gd name="connsiteX2" fmla="*/ 220764 w 2201733"/>
                    <a:gd name="connsiteY2" fmla="*/ 1337292 h 1353065"/>
                    <a:gd name="connsiteX3" fmla="*/ 1957183 w 2201733"/>
                    <a:gd name="connsiteY3" fmla="*/ 1290140 h 1353065"/>
                    <a:gd name="connsiteX4" fmla="*/ 2147220 w 2201733"/>
                    <a:gd name="connsiteY4" fmla="*/ 986873 h 1353065"/>
                    <a:gd name="connsiteX5" fmla="*/ 1881497 w 2201733"/>
                    <a:gd name="connsiteY5" fmla="*/ 291304 h 1353065"/>
                    <a:gd name="connsiteX6" fmla="*/ 1420389 w 2201733"/>
                    <a:gd name="connsiteY6" fmla="*/ 2135 h 1353065"/>
                    <a:gd name="connsiteX7" fmla="*/ 615690 w 2201733"/>
                    <a:gd name="connsiteY7" fmla="*/ 2359 h 1353065"/>
                    <a:gd name="connsiteX8" fmla="*/ 415957 w 2201733"/>
                    <a:gd name="connsiteY8" fmla="*/ 162331 h 1353065"/>
                    <a:gd name="connsiteX0" fmla="*/ 452870 w 2238646"/>
                    <a:gd name="connsiteY0" fmla="*/ 163547 h 1344386"/>
                    <a:gd name="connsiteX1" fmla="*/ 2762 w 2238646"/>
                    <a:gd name="connsiteY1" fmla="*/ 1223014 h 1344386"/>
                    <a:gd name="connsiteX2" fmla="*/ 257677 w 2238646"/>
                    <a:gd name="connsiteY2" fmla="*/ 1338508 h 1344386"/>
                    <a:gd name="connsiteX3" fmla="*/ 1994096 w 2238646"/>
                    <a:gd name="connsiteY3" fmla="*/ 1291356 h 1344386"/>
                    <a:gd name="connsiteX4" fmla="*/ 2184133 w 2238646"/>
                    <a:gd name="connsiteY4" fmla="*/ 988089 h 1344386"/>
                    <a:gd name="connsiteX5" fmla="*/ 1918410 w 2238646"/>
                    <a:gd name="connsiteY5" fmla="*/ 292520 h 1344386"/>
                    <a:gd name="connsiteX6" fmla="*/ 1457302 w 2238646"/>
                    <a:gd name="connsiteY6" fmla="*/ 3351 h 1344386"/>
                    <a:gd name="connsiteX7" fmla="*/ 652603 w 2238646"/>
                    <a:gd name="connsiteY7" fmla="*/ 3575 h 1344386"/>
                    <a:gd name="connsiteX8" fmla="*/ 452870 w 2238646"/>
                    <a:gd name="connsiteY8" fmla="*/ 163547 h 1344386"/>
                    <a:gd name="connsiteX0" fmla="*/ 415957 w 2201733"/>
                    <a:gd name="connsiteY0" fmla="*/ 162331 h 1356841"/>
                    <a:gd name="connsiteX1" fmla="*/ 16885 w 2201733"/>
                    <a:gd name="connsiteY1" fmla="*/ 1036792 h 1356841"/>
                    <a:gd name="connsiteX2" fmla="*/ 220764 w 2201733"/>
                    <a:gd name="connsiteY2" fmla="*/ 1337292 h 1356841"/>
                    <a:gd name="connsiteX3" fmla="*/ 1957183 w 2201733"/>
                    <a:gd name="connsiteY3" fmla="*/ 1290140 h 1356841"/>
                    <a:gd name="connsiteX4" fmla="*/ 2147220 w 2201733"/>
                    <a:gd name="connsiteY4" fmla="*/ 986873 h 1356841"/>
                    <a:gd name="connsiteX5" fmla="*/ 1881497 w 2201733"/>
                    <a:gd name="connsiteY5" fmla="*/ 291304 h 1356841"/>
                    <a:gd name="connsiteX6" fmla="*/ 1420389 w 2201733"/>
                    <a:gd name="connsiteY6" fmla="*/ 2135 h 1356841"/>
                    <a:gd name="connsiteX7" fmla="*/ 615690 w 2201733"/>
                    <a:gd name="connsiteY7" fmla="*/ 2359 h 1356841"/>
                    <a:gd name="connsiteX8" fmla="*/ 415957 w 2201733"/>
                    <a:gd name="connsiteY8" fmla="*/ 162331 h 1356841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8815 w 2210171"/>
                    <a:gd name="connsiteY0" fmla="*/ 162331 h 1371171"/>
                    <a:gd name="connsiteX1" fmla="*/ 19743 w 2210171"/>
                    <a:gd name="connsiteY1" fmla="*/ 1075069 h 1371171"/>
                    <a:gd name="connsiteX2" fmla="*/ 223622 w 2210171"/>
                    <a:gd name="connsiteY2" fmla="*/ 1337292 h 1371171"/>
                    <a:gd name="connsiteX3" fmla="*/ 2013025 w 2210171"/>
                    <a:gd name="connsiteY3" fmla="*/ 1329451 h 1371171"/>
                    <a:gd name="connsiteX4" fmla="*/ 2150078 w 2210171"/>
                    <a:gd name="connsiteY4" fmla="*/ 986873 h 1371171"/>
                    <a:gd name="connsiteX5" fmla="*/ 1884355 w 2210171"/>
                    <a:gd name="connsiteY5" fmla="*/ 291304 h 1371171"/>
                    <a:gd name="connsiteX6" fmla="*/ 1423247 w 2210171"/>
                    <a:gd name="connsiteY6" fmla="*/ 2135 h 1371171"/>
                    <a:gd name="connsiteX7" fmla="*/ 618548 w 2210171"/>
                    <a:gd name="connsiteY7" fmla="*/ 2359 h 1371171"/>
                    <a:gd name="connsiteX8" fmla="*/ 418815 w 2210171"/>
                    <a:gd name="connsiteY8" fmla="*/ 162331 h 1371171"/>
                    <a:gd name="connsiteX0" fmla="*/ 421564 w 2243923"/>
                    <a:gd name="connsiteY0" fmla="*/ 162331 h 1375167"/>
                    <a:gd name="connsiteX1" fmla="*/ 22492 w 2243923"/>
                    <a:gd name="connsiteY1" fmla="*/ 1075069 h 1375167"/>
                    <a:gd name="connsiteX2" fmla="*/ 226371 w 2243923"/>
                    <a:gd name="connsiteY2" fmla="*/ 1337292 h 1375167"/>
                    <a:gd name="connsiteX3" fmla="*/ 2065340 w 2243923"/>
                    <a:gd name="connsiteY3" fmla="*/ 1336288 h 1375167"/>
                    <a:gd name="connsiteX4" fmla="*/ 2152827 w 2243923"/>
                    <a:gd name="connsiteY4" fmla="*/ 986873 h 1375167"/>
                    <a:gd name="connsiteX5" fmla="*/ 1887104 w 2243923"/>
                    <a:gd name="connsiteY5" fmla="*/ 291304 h 1375167"/>
                    <a:gd name="connsiteX6" fmla="*/ 1425996 w 2243923"/>
                    <a:gd name="connsiteY6" fmla="*/ 2135 h 1375167"/>
                    <a:gd name="connsiteX7" fmla="*/ 621297 w 2243923"/>
                    <a:gd name="connsiteY7" fmla="*/ 2359 h 1375167"/>
                    <a:gd name="connsiteX8" fmla="*/ 421564 w 2243923"/>
                    <a:gd name="connsiteY8" fmla="*/ 162331 h 1375167"/>
                    <a:gd name="connsiteX0" fmla="*/ 421564 w 2241053"/>
                    <a:gd name="connsiteY0" fmla="*/ 162331 h 1357617"/>
                    <a:gd name="connsiteX1" fmla="*/ 22492 w 2241053"/>
                    <a:gd name="connsiteY1" fmla="*/ 1075069 h 1357617"/>
                    <a:gd name="connsiteX2" fmla="*/ 226371 w 2241053"/>
                    <a:gd name="connsiteY2" fmla="*/ 1337292 h 1357617"/>
                    <a:gd name="connsiteX3" fmla="*/ 2065340 w 2241053"/>
                    <a:gd name="connsiteY3" fmla="*/ 1336288 h 1357617"/>
                    <a:gd name="connsiteX4" fmla="*/ 2152827 w 2241053"/>
                    <a:gd name="connsiteY4" fmla="*/ 986873 h 1357617"/>
                    <a:gd name="connsiteX5" fmla="*/ 1887104 w 2241053"/>
                    <a:gd name="connsiteY5" fmla="*/ 291304 h 1357617"/>
                    <a:gd name="connsiteX6" fmla="*/ 1425996 w 2241053"/>
                    <a:gd name="connsiteY6" fmla="*/ 2135 h 1357617"/>
                    <a:gd name="connsiteX7" fmla="*/ 621297 w 2241053"/>
                    <a:gd name="connsiteY7" fmla="*/ 2359 h 1357617"/>
                    <a:gd name="connsiteX8" fmla="*/ 421564 w 2241053"/>
                    <a:gd name="connsiteY8" fmla="*/ 162331 h 1357617"/>
                    <a:gd name="connsiteX0" fmla="*/ 419285 w 2238774"/>
                    <a:gd name="connsiteY0" fmla="*/ 162331 h 1344021"/>
                    <a:gd name="connsiteX1" fmla="*/ 20213 w 2238774"/>
                    <a:gd name="connsiteY1" fmla="*/ 1075069 h 1344021"/>
                    <a:gd name="connsiteX2" fmla="*/ 224092 w 2238774"/>
                    <a:gd name="connsiteY2" fmla="*/ 1337292 h 1344021"/>
                    <a:gd name="connsiteX3" fmla="*/ 2063061 w 2238774"/>
                    <a:gd name="connsiteY3" fmla="*/ 1336288 h 1344021"/>
                    <a:gd name="connsiteX4" fmla="*/ 2150548 w 2238774"/>
                    <a:gd name="connsiteY4" fmla="*/ 986873 h 1344021"/>
                    <a:gd name="connsiteX5" fmla="*/ 1884825 w 2238774"/>
                    <a:gd name="connsiteY5" fmla="*/ 291304 h 1344021"/>
                    <a:gd name="connsiteX6" fmla="*/ 1423717 w 2238774"/>
                    <a:gd name="connsiteY6" fmla="*/ 2135 h 1344021"/>
                    <a:gd name="connsiteX7" fmla="*/ 619018 w 2238774"/>
                    <a:gd name="connsiteY7" fmla="*/ 2359 h 1344021"/>
                    <a:gd name="connsiteX8" fmla="*/ 419285 w 2238774"/>
                    <a:gd name="connsiteY8" fmla="*/ 162331 h 1344021"/>
                    <a:gd name="connsiteX0" fmla="*/ 405897 w 2225386"/>
                    <a:gd name="connsiteY0" fmla="*/ 162331 h 1342541"/>
                    <a:gd name="connsiteX1" fmla="*/ 6825 w 2225386"/>
                    <a:gd name="connsiteY1" fmla="*/ 1075069 h 1342541"/>
                    <a:gd name="connsiteX2" fmla="*/ 210704 w 2225386"/>
                    <a:gd name="connsiteY2" fmla="*/ 1337292 h 1342541"/>
                    <a:gd name="connsiteX3" fmla="*/ 2049673 w 2225386"/>
                    <a:gd name="connsiteY3" fmla="*/ 1336288 h 1342541"/>
                    <a:gd name="connsiteX4" fmla="*/ 2137160 w 2225386"/>
                    <a:gd name="connsiteY4" fmla="*/ 986873 h 1342541"/>
                    <a:gd name="connsiteX5" fmla="*/ 1871437 w 2225386"/>
                    <a:gd name="connsiteY5" fmla="*/ 291304 h 1342541"/>
                    <a:gd name="connsiteX6" fmla="*/ 1410329 w 2225386"/>
                    <a:gd name="connsiteY6" fmla="*/ 2135 h 1342541"/>
                    <a:gd name="connsiteX7" fmla="*/ 605630 w 2225386"/>
                    <a:gd name="connsiteY7" fmla="*/ 2359 h 1342541"/>
                    <a:gd name="connsiteX8" fmla="*/ 405897 w 2225386"/>
                    <a:gd name="connsiteY8" fmla="*/ 162331 h 1342541"/>
                    <a:gd name="connsiteX0" fmla="*/ 405897 w 2225386"/>
                    <a:gd name="connsiteY0" fmla="*/ 162331 h 1341812"/>
                    <a:gd name="connsiteX1" fmla="*/ 6825 w 2225386"/>
                    <a:gd name="connsiteY1" fmla="*/ 1075069 h 1341812"/>
                    <a:gd name="connsiteX2" fmla="*/ 210704 w 2225386"/>
                    <a:gd name="connsiteY2" fmla="*/ 1337292 h 1341812"/>
                    <a:gd name="connsiteX3" fmla="*/ 2049673 w 2225386"/>
                    <a:gd name="connsiteY3" fmla="*/ 1336288 h 1341812"/>
                    <a:gd name="connsiteX4" fmla="*/ 2137160 w 2225386"/>
                    <a:gd name="connsiteY4" fmla="*/ 986873 h 1341812"/>
                    <a:gd name="connsiteX5" fmla="*/ 1871437 w 2225386"/>
                    <a:gd name="connsiteY5" fmla="*/ 291304 h 1341812"/>
                    <a:gd name="connsiteX6" fmla="*/ 1410329 w 2225386"/>
                    <a:gd name="connsiteY6" fmla="*/ 2135 h 1341812"/>
                    <a:gd name="connsiteX7" fmla="*/ 605630 w 2225386"/>
                    <a:gd name="connsiteY7" fmla="*/ 2359 h 1341812"/>
                    <a:gd name="connsiteX8" fmla="*/ 405897 w 2225386"/>
                    <a:gd name="connsiteY8" fmla="*/ 162331 h 1341812"/>
                    <a:gd name="connsiteX0" fmla="*/ 405897 w 2225386"/>
                    <a:gd name="connsiteY0" fmla="*/ 162331 h 1339920"/>
                    <a:gd name="connsiteX1" fmla="*/ 6825 w 2225386"/>
                    <a:gd name="connsiteY1" fmla="*/ 1075069 h 1339920"/>
                    <a:gd name="connsiteX2" fmla="*/ 210704 w 2225386"/>
                    <a:gd name="connsiteY2" fmla="*/ 1337292 h 1339920"/>
                    <a:gd name="connsiteX3" fmla="*/ 2049673 w 2225386"/>
                    <a:gd name="connsiteY3" fmla="*/ 1336288 h 1339920"/>
                    <a:gd name="connsiteX4" fmla="*/ 2137160 w 2225386"/>
                    <a:gd name="connsiteY4" fmla="*/ 986873 h 1339920"/>
                    <a:gd name="connsiteX5" fmla="*/ 1871437 w 2225386"/>
                    <a:gd name="connsiteY5" fmla="*/ 291304 h 1339920"/>
                    <a:gd name="connsiteX6" fmla="*/ 1410329 w 2225386"/>
                    <a:gd name="connsiteY6" fmla="*/ 2135 h 1339920"/>
                    <a:gd name="connsiteX7" fmla="*/ 605630 w 2225386"/>
                    <a:gd name="connsiteY7" fmla="*/ 2359 h 1339920"/>
                    <a:gd name="connsiteX8" fmla="*/ 405897 w 2225386"/>
                    <a:gd name="connsiteY8" fmla="*/ 162331 h 1339920"/>
                    <a:gd name="connsiteX0" fmla="*/ 405897 w 2234837"/>
                    <a:gd name="connsiteY0" fmla="*/ 162331 h 1339920"/>
                    <a:gd name="connsiteX1" fmla="*/ 6825 w 2234837"/>
                    <a:gd name="connsiteY1" fmla="*/ 1075069 h 1339920"/>
                    <a:gd name="connsiteX2" fmla="*/ 210704 w 2234837"/>
                    <a:gd name="connsiteY2" fmla="*/ 1337292 h 1339920"/>
                    <a:gd name="connsiteX3" fmla="*/ 2049673 w 2234837"/>
                    <a:gd name="connsiteY3" fmla="*/ 1336288 h 1339920"/>
                    <a:gd name="connsiteX4" fmla="*/ 2137160 w 2234837"/>
                    <a:gd name="connsiteY4" fmla="*/ 986873 h 1339920"/>
                    <a:gd name="connsiteX5" fmla="*/ 1871437 w 2234837"/>
                    <a:gd name="connsiteY5" fmla="*/ 291304 h 1339920"/>
                    <a:gd name="connsiteX6" fmla="*/ 1410329 w 2234837"/>
                    <a:gd name="connsiteY6" fmla="*/ 2135 h 1339920"/>
                    <a:gd name="connsiteX7" fmla="*/ 605630 w 2234837"/>
                    <a:gd name="connsiteY7" fmla="*/ 2359 h 1339920"/>
                    <a:gd name="connsiteX8" fmla="*/ 405897 w 2234837"/>
                    <a:gd name="connsiteY8" fmla="*/ 162331 h 1339920"/>
                    <a:gd name="connsiteX0" fmla="*/ 405897 w 2238295"/>
                    <a:gd name="connsiteY0" fmla="*/ 162331 h 1339920"/>
                    <a:gd name="connsiteX1" fmla="*/ 6825 w 2238295"/>
                    <a:gd name="connsiteY1" fmla="*/ 1075069 h 1339920"/>
                    <a:gd name="connsiteX2" fmla="*/ 210704 w 2238295"/>
                    <a:gd name="connsiteY2" fmla="*/ 1337292 h 1339920"/>
                    <a:gd name="connsiteX3" fmla="*/ 2049673 w 2238295"/>
                    <a:gd name="connsiteY3" fmla="*/ 1336288 h 1339920"/>
                    <a:gd name="connsiteX4" fmla="*/ 2137160 w 2238295"/>
                    <a:gd name="connsiteY4" fmla="*/ 986873 h 1339920"/>
                    <a:gd name="connsiteX5" fmla="*/ 1871437 w 2238295"/>
                    <a:gd name="connsiteY5" fmla="*/ 291304 h 1339920"/>
                    <a:gd name="connsiteX6" fmla="*/ 1410329 w 2238295"/>
                    <a:gd name="connsiteY6" fmla="*/ 2135 h 1339920"/>
                    <a:gd name="connsiteX7" fmla="*/ 605630 w 2238295"/>
                    <a:gd name="connsiteY7" fmla="*/ 2359 h 1339920"/>
                    <a:gd name="connsiteX8" fmla="*/ 405897 w 2238295"/>
                    <a:gd name="connsiteY8" fmla="*/ 162331 h 1339920"/>
                    <a:gd name="connsiteX0" fmla="*/ 405897 w 2235983"/>
                    <a:gd name="connsiteY0" fmla="*/ 162331 h 1339920"/>
                    <a:gd name="connsiteX1" fmla="*/ 6825 w 2235983"/>
                    <a:gd name="connsiteY1" fmla="*/ 1075069 h 1339920"/>
                    <a:gd name="connsiteX2" fmla="*/ 210704 w 2235983"/>
                    <a:gd name="connsiteY2" fmla="*/ 1337292 h 1339920"/>
                    <a:gd name="connsiteX3" fmla="*/ 2049673 w 2235983"/>
                    <a:gd name="connsiteY3" fmla="*/ 1336288 h 1339920"/>
                    <a:gd name="connsiteX4" fmla="*/ 2137160 w 2235983"/>
                    <a:gd name="connsiteY4" fmla="*/ 986873 h 1339920"/>
                    <a:gd name="connsiteX5" fmla="*/ 1871437 w 2235983"/>
                    <a:gd name="connsiteY5" fmla="*/ 291304 h 1339920"/>
                    <a:gd name="connsiteX6" fmla="*/ 1410329 w 2235983"/>
                    <a:gd name="connsiteY6" fmla="*/ 2135 h 1339920"/>
                    <a:gd name="connsiteX7" fmla="*/ 605630 w 2235983"/>
                    <a:gd name="connsiteY7" fmla="*/ 2359 h 1339920"/>
                    <a:gd name="connsiteX8" fmla="*/ 405897 w 2235983"/>
                    <a:gd name="connsiteY8" fmla="*/ 162331 h 1339920"/>
                    <a:gd name="connsiteX0" fmla="*/ 405897 w 2235409"/>
                    <a:gd name="connsiteY0" fmla="*/ 162331 h 1339920"/>
                    <a:gd name="connsiteX1" fmla="*/ 6825 w 2235409"/>
                    <a:gd name="connsiteY1" fmla="*/ 1075069 h 1339920"/>
                    <a:gd name="connsiteX2" fmla="*/ 210704 w 2235409"/>
                    <a:gd name="connsiteY2" fmla="*/ 1337292 h 1339920"/>
                    <a:gd name="connsiteX3" fmla="*/ 2049673 w 2235409"/>
                    <a:gd name="connsiteY3" fmla="*/ 1336288 h 1339920"/>
                    <a:gd name="connsiteX4" fmla="*/ 2137160 w 2235409"/>
                    <a:gd name="connsiteY4" fmla="*/ 986873 h 1339920"/>
                    <a:gd name="connsiteX5" fmla="*/ 1871437 w 2235409"/>
                    <a:gd name="connsiteY5" fmla="*/ 291304 h 1339920"/>
                    <a:gd name="connsiteX6" fmla="*/ 1410329 w 2235409"/>
                    <a:gd name="connsiteY6" fmla="*/ 2135 h 1339920"/>
                    <a:gd name="connsiteX7" fmla="*/ 605630 w 2235409"/>
                    <a:gd name="connsiteY7" fmla="*/ 2359 h 1339920"/>
                    <a:gd name="connsiteX8" fmla="*/ 405897 w 2235409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11178 w 2237848"/>
                    <a:gd name="connsiteY0" fmla="*/ 162331 h 1357872"/>
                    <a:gd name="connsiteX1" fmla="*/ 29197 w 2237848"/>
                    <a:gd name="connsiteY1" fmla="*/ 1046013 h 1357872"/>
                    <a:gd name="connsiteX2" fmla="*/ 215985 w 2237848"/>
                    <a:gd name="connsiteY2" fmla="*/ 1337292 h 1357872"/>
                    <a:gd name="connsiteX3" fmla="*/ 2054954 w 2237848"/>
                    <a:gd name="connsiteY3" fmla="*/ 1336288 h 1357872"/>
                    <a:gd name="connsiteX4" fmla="*/ 2142441 w 2237848"/>
                    <a:gd name="connsiteY4" fmla="*/ 986873 h 1357872"/>
                    <a:gd name="connsiteX5" fmla="*/ 1876718 w 2237848"/>
                    <a:gd name="connsiteY5" fmla="*/ 291304 h 1357872"/>
                    <a:gd name="connsiteX6" fmla="*/ 1415610 w 2237848"/>
                    <a:gd name="connsiteY6" fmla="*/ 2135 h 1357872"/>
                    <a:gd name="connsiteX7" fmla="*/ 610911 w 2237848"/>
                    <a:gd name="connsiteY7" fmla="*/ 2359 h 1357872"/>
                    <a:gd name="connsiteX8" fmla="*/ 411178 w 2237848"/>
                    <a:gd name="connsiteY8" fmla="*/ 162331 h 1357872"/>
                    <a:gd name="connsiteX0" fmla="*/ 400745 w 2227415"/>
                    <a:gd name="connsiteY0" fmla="*/ 162331 h 1357872"/>
                    <a:gd name="connsiteX1" fmla="*/ 18764 w 2227415"/>
                    <a:gd name="connsiteY1" fmla="*/ 1046013 h 1357872"/>
                    <a:gd name="connsiteX2" fmla="*/ 205552 w 2227415"/>
                    <a:gd name="connsiteY2" fmla="*/ 1337292 h 1357872"/>
                    <a:gd name="connsiteX3" fmla="*/ 2044521 w 2227415"/>
                    <a:gd name="connsiteY3" fmla="*/ 1336288 h 1357872"/>
                    <a:gd name="connsiteX4" fmla="*/ 2132008 w 2227415"/>
                    <a:gd name="connsiteY4" fmla="*/ 986873 h 1357872"/>
                    <a:gd name="connsiteX5" fmla="*/ 1866285 w 2227415"/>
                    <a:gd name="connsiteY5" fmla="*/ 291304 h 1357872"/>
                    <a:gd name="connsiteX6" fmla="*/ 1405177 w 2227415"/>
                    <a:gd name="connsiteY6" fmla="*/ 2135 h 1357872"/>
                    <a:gd name="connsiteX7" fmla="*/ 600478 w 2227415"/>
                    <a:gd name="connsiteY7" fmla="*/ 2359 h 1357872"/>
                    <a:gd name="connsiteX8" fmla="*/ 400745 w 2227415"/>
                    <a:gd name="connsiteY8" fmla="*/ 162331 h 1357872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396081 w 2222751"/>
                    <a:gd name="connsiteY0" fmla="*/ 162331 h 1351040"/>
                    <a:gd name="connsiteX1" fmla="*/ 22567 w 2222751"/>
                    <a:gd name="connsiteY1" fmla="*/ 1138443 h 1351040"/>
                    <a:gd name="connsiteX2" fmla="*/ 200888 w 2222751"/>
                    <a:gd name="connsiteY2" fmla="*/ 1337292 h 1351040"/>
                    <a:gd name="connsiteX3" fmla="*/ 2039857 w 2222751"/>
                    <a:gd name="connsiteY3" fmla="*/ 1336288 h 1351040"/>
                    <a:gd name="connsiteX4" fmla="*/ 2127344 w 2222751"/>
                    <a:gd name="connsiteY4" fmla="*/ 986873 h 1351040"/>
                    <a:gd name="connsiteX5" fmla="*/ 1861621 w 2222751"/>
                    <a:gd name="connsiteY5" fmla="*/ 291304 h 1351040"/>
                    <a:gd name="connsiteX6" fmla="*/ 1400513 w 2222751"/>
                    <a:gd name="connsiteY6" fmla="*/ 2135 h 1351040"/>
                    <a:gd name="connsiteX7" fmla="*/ 595814 w 2222751"/>
                    <a:gd name="connsiteY7" fmla="*/ 2359 h 1351040"/>
                    <a:gd name="connsiteX8" fmla="*/ 396081 w 2222751"/>
                    <a:gd name="connsiteY8" fmla="*/ 162331 h 1351040"/>
                    <a:gd name="connsiteX0" fmla="*/ 392191 w 2218861"/>
                    <a:gd name="connsiteY0" fmla="*/ 162331 h 1355981"/>
                    <a:gd name="connsiteX1" fmla="*/ 25946 w 2218861"/>
                    <a:gd name="connsiteY1" fmla="*/ 1071571 h 1355981"/>
                    <a:gd name="connsiteX2" fmla="*/ 196998 w 2218861"/>
                    <a:gd name="connsiteY2" fmla="*/ 1337292 h 1355981"/>
                    <a:gd name="connsiteX3" fmla="*/ 2035967 w 2218861"/>
                    <a:gd name="connsiteY3" fmla="*/ 1336288 h 1355981"/>
                    <a:gd name="connsiteX4" fmla="*/ 2123454 w 2218861"/>
                    <a:gd name="connsiteY4" fmla="*/ 986873 h 1355981"/>
                    <a:gd name="connsiteX5" fmla="*/ 1857731 w 2218861"/>
                    <a:gd name="connsiteY5" fmla="*/ 291304 h 1355981"/>
                    <a:gd name="connsiteX6" fmla="*/ 1396623 w 2218861"/>
                    <a:gd name="connsiteY6" fmla="*/ 2135 h 1355981"/>
                    <a:gd name="connsiteX7" fmla="*/ 591924 w 2218861"/>
                    <a:gd name="connsiteY7" fmla="*/ 2359 h 1355981"/>
                    <a:gd name="connsiteX8" fmla="*/ 392191 w 2218861"/>
                    <a:gd name="connsiteY8" fmla="*/ 162331 h 1355981"/>
                    <a:gd name="connsiteX0" fmla="*/ 430669 w 2257339"/>
                    <a:gd name="connsiteY0" fmla="*/ 162331 h 1355981"/>
                    <a:gd name="connsiteX1" fmla="*/ 64424 w 2257339"/>
                    <a:gd name="connsiteY1" fmla="*/ 1071571 h 1355981"/>
                    <a:gd name="connsiteX2" fmla="*/ 235476 w 2257339"/>
                    <a:gd name="connsiteY2" fmla="*/ 1337292 h 1355981"/>
                    <a:gd name="connsiteX3" fmla="*/ 2074445 w 2257339"/>
                    <a:gd name="connsiteY3" fmla="*/ 1336288 h 1355981"/>
                    <a:gd name="connsiteX4" fmla="*/ 2161932 w 2257339"/>
                    <a:gd name="connsiteY4" fmla="*/ 986873 h 1355981"/>
                    <a:gd name="connsiteX5" fmla="*/ 1896209 w 2257339"/>
                    <a:gd name="connsiteY5" fmla="*/ 291304 h 1355981"/>
                    <a:gd name="connsiteX6" fmla="*/ 1435101 w 2257339"/>
                    <a:gd name="connsiteY6" fmla="*/ 2135 h 1355981"/>
                    <a:gd name="connsiteX7" fmla="*/ 630402 w 2257339"/>
                    <a:gd name="connsiteY7" fmla="*/ 2359 h 1355981"/>
                    <a:gd name="connsiteX8" fmla="*/ 430669 w 2257339"/>
                    <a:gd name="connsiteY8" fmla="*/ 162331 h 1355981"/>
                    <a:gd name="connsiteX0" fmla="*/ 409065 w 2235735"/>
                    <a:gd name="connsiteY0" fmla="*/ 162331 h 1363832"/>
                    <a:gd name="connsiteX1" fmla="*/ 79164 w 2235735"/>
                    <a:gd name="connsiteY1" fmla="*/ 965449 h 1363832"/>
                    <a:gd name="connsiteX2" fmla="*/ 213872 w 2235735"/>
                    <a:gd name="connsiteY2" fmla="*/ 1337292 h 1363832"/>
                    <a:gd name="connsiteX3" fmla="*/ 2052841 w 2235735"/>
                    <a:gd name="connsiteY3" fmla="*/ 1336288 h 1363832"/>
                    <a:gd name="connsiteX4" fmla="*/ 2140328 w 2235735"/>
                    <a:gd name="connsiteY4" fmla="*/ 986873 h 1363832"/>
                    <a:gd name="connsiteX5" fmla="*/ 1874605 w 2235735"/>
                    <a:gd name="connsiteY5" fmla="*/ 291304 h 1363832"/>
                    <a:gd name="connsiteX6" fmla="*/ 1413497 w 2235735"/>
                    <a:gd name="connsiteY6" fmla="*/ 2135 h 1363832"/>
                    <a:gd name="connsiteX7" fmla="*/ 608798 w 2235735"/>
                    <a:gd name="connsiteY7" fmla="*/ 2359 h 1363832"/>
                    <a:gd name="connsiteX8" fmla="*/ 409065 w 2235735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7104 w 2233774"/>
                    <a:gd name="connsiteY0" fmla="*/ 162331 h 1337293"/>
                    <a:gd name="connsiteX1" fmla="*/ 77203 w 2233774"/>
                    <a:gd name="connsiteY1" fmla="*/ 965449 h 1337293"/>
                    <a:gd name="connsiteX2" fmla="*/ 211911 w 2233774"/>
                    <a:gd name="connsiteY2" fmla="*/ 1337292 h 1337293"/>
                    <a:gd name="connsiteX3" fmla="*/ 2050880 w 2233774"/>
                    <a:gd name="connsiteY3" fmla="*/ 1336288 h 1337293"/>
                    <a:gd name="connsiteX4" fmla="*/ 2138367 w 2233774"/>
                    <a:gd name="connsiteY4" fmla="*/ 986873 h 1337293"/>
                    <a:gd name="connsiteX5" fmla="*/ 1872644 w 2233774"/>
                    <a:gd name="connsiteY5" fmla="*/ 291304 h 1337293"/>
                    <a:gd name="connsiteX6" fmla="*/ 1411536 w 2233774"/>
                    <a:gd name="connsiteY6" fmla="*/ 2135 h 1337293"/>
                    <a:gd name="connsiteX7" fmla="*/ 606837 w 2233774"/>
                    <a:gd name="connsiteY7" fmla="*/ 2359 h 1337293"/>
                    <a:gd name="connsiteX8" fmla="*/ 407104 w 2233774"/>
                    <a:gd name="connsiteY8" fmla="*/ 162331 h 1337293"/>
                    <a:gd name="connsiteX0" fmla="*/ 407104 w 2233295"/>
                    <a:gd name="connsiteY0" fmla="*/ 162331 h 1337293"/>
                    <a:gd name="connsiteX1" fmla="*/ 77203 w 2233295"/>
                    <a:gd name="connsiteY1" fmla="*/ 965449 h 1337293"/>
                    <a:gd name="connsiteX2" fmla="*/ 211911 w 2233295"/>
                    <a:gd name="connsiteY2" fmla="*/ 1337292 h 1337293"/>
                    <a:gd name="connsiteX3" fmla="*/ 2050880 w 2233295"/>
                    <a:gd name="connsiteY3" fmla="*/ 1336288 h 1337293"/>
                    <a:gd name="connsiteX4" fmla="*/ 2138367 w 2233295"/>
                    <a:gd name="connsiteY4" fmla="*/ 986873 h 1337293"/>
                    <a:gd name="connsiteX5" fmla="*/ 1872644 w 2233295"/>
                    <a:gd name="connsiteY5" fmla="*/ 291304 h 1337293"/>
                    <a:gd name="connsiteX6" fmla="*/ 1411536 w 2233295"/>
                    <a:gd name="connsiteY6" fmla="*/ 2135 h 1337293"/>
                    <a:gd name="connsiteX7" fmla="*/ 606837 w 2233295"/>
                    <a:gd name="connsiteY7" fmla="*/ 2359 h 1337293"/>
                    <a:gd name="connsiteX8" fmla="*/ 407104 w 2233295"/>
                    <a:gd name="connsiteY8" fmla="*/ 162331 h 1337293"/>
                    <a:gd name="connsiteX0" fmla="*/ 407104 w 2226606"/>
                    <a:gd name="connsiteY0" fmla="*/ 162331 h 1365877"/>
                    <a:gd name="connsiteX1" fmla="*/ 77203 w 2226606"/>
                    <a:gd name="connsiteY1" fmla="*/ 965449 h 1365877"/>
                    <a:gd name="connsiteX2" fmla="*/ 211911 w 2226606"/>
                    <a:gd name="connsiteY2" fmla="*/ 1337292 h 1365877"/>
                    <a:gd name="connsiteX3" fmla="*/ 2050880 w 2226606"/>
                    <a:gd name="connsiteY3" fmla="*/ 1336288 h 1365877"/>
                    <a:gd name="connsiteX4" fmla="*/ 2118015 w 2226606"/>
                    <a:gd name="connsiteY4" fmla="*/ 940354 h 1365877"/>
                    <a:gd name="connsiteX5" fmla="*/ 1872644 w 2226606"/>
                    <a:gd name="connsiteY5" fmla="*/ 291304 h 1365877"/>
                    <a:gd name="connsiteX6" fmla="*/ 1411536 w 2226606"/>
                    <a:gd name="connsiteY6" fmla="*/ 2135 h 1365877"/>
                    <a:gd name="connsiteX7" fmla="*/ 606837 w 2226606"/>
                    <a:gd name="connsiteY7" fmla="*/ 2359 h 1365877"/>
                    <a:gd name="connsiteX8" fmla="*/ 407104 w 2226606"/>
                    <a:gd name="connsiteY8" fmla="*/ 162331 h 1365877"/>
                    <a:gd name="connsiteX0" fmla="*/ 407104 w 2229771"/>
                    <a:gd name="connsiteY0" fmla="*/ 162331 h 1365877"/>
                    <a:gd name="connsiteX1" fmla="*/ 77203 w 2229771"/>
                    <a:gd name="connsiteY1" fmla="*/ 965449 h 1365877"/>
                    <a:gd name="connsiteX2" fmla="*/ 211911 w 2229771"/>
                    <a:gd name="connsiteY2" fmla="*/ 1337292 h 1365877"/>
                    <a:gd name="connsiteX3" fmla="*/ 2050880 w 2229771"/>
                    <a:gd name="connsiteY3" fmla="*/ 1336288 h 1365877"/>
                    <a:gd name="connsiteX4" fmla="*/ 2118015 w 2229771"/>
                    <a:gd name="connsiteY4" fmla="*/ 940354 h 1365877"/>
                    <a:gd name="connsiteX5" fmla="*/ 1872644 w 2229771"/>
                    <a:gd name="connsiteY5" fmla="*/ 291304 h 1365877"/>
                    <a:gd name="connsiteX6" fmla="*/ 1411536 w 2229771"/>
                    <a:gd name="connsiteY6" fmla="*/ 2135 h 1365877"/>
                    <a:gd name="connsiteX7" fmla="*/ 606837 w 2229771"/>
                    <a:gd name="connsiteY7" fmla="*/ 2359 h 1365877"/>
                    <a:gd name="connsiteX8" fmla="*/ 407104 w 2229771"/>
                    <a:gd name="connsiteY8" fmla="*/ 162331 h 1365877"/>
                    <a:gd name="connsiteX0" fmla="*/ 407104 w 2223680"/>
                    <a:gd name="connsiteY0" fmla="*/ 162331 h 1337293"/>
                    <a:gd name="connsiteX1" fmla="*/ 77203 w 2223680"/>
                    <a:gd name="connsiteY1" fmla="*/ 965449 h 1337293"/>
                    <a:gd name="connsiteX2" fmla="*/ 211911 w 2223680"/>
                    <a:gd name="connsiteY2" fmla="*/ 1337292 h 1337293"/>
                    <a:gd name="connsiteX3" fmla="*/ 2050880 w 2223680"/>
                    <a:gd name="connsiteY3" fmla="*/ 1336288 h 1337293"/>
                    <a:gd name="connsiteX4" fmla="*/ 2118015 w 2223680"/>
                    <a:gd name="connsiteY4" fmla="*/ 940354 h 1337293"/>
                    <a:gd name="connsiteX5" fmla="*/ 1872644 w 2223680"/>
                    <a:gd name="connsiteY5" fmla="*/ 291304 h 1337293"/>
                    <a:gd name="connsiteX6" fmla="*/ 1411536 w 2223680"/>
                    <a:gd name="connsiteY6" fmla="*/ 2135 h 1337293"/>
                    <a:gd name="connsiteX7" fmla="*/ 606837 w 2223680"/>
                    <a:gd name="connsiteY7" fmla="*/ 2359 h 1337293"/>
                    <a:gd name="connsiteX8" fmla="*/ 407104 w 2223680"/>
                    <a:gd name="connsiteY8" fmla="*/ 162331 h 1337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3680" h="1337293">
                      <a:moveTo>
                        <a:pt x="407104" y="162331"/>
                      </a:moveTo>
                      <a:cubicBezTo>
                        <a:pt x="343209" y="334012"/>
                        <a:pt x="116105" y="865861"/>
                        <a:pt x="77203" y="965449"/>
                      </a:cubicBezTo>
                      <a:cubicBezTo>
                        <a:pt x="25112" y="1098800"/>
                        <a:pt x="-121396" y="1337996"/>
                        <a:pt x="211911" y="1337292"/>
                      </a:cubicBezTo>
                      <a:lnTo>
                        <a:pt x="2050880" y="1336288"/>
                      </a:lnTo>
                      <a:cubicBezTo>
                        <a:pt x="2354026" y="1344272"/>
                        <a:pt x="2178662" y="1081278"/>
                        <a:pt x="2118015" y="940354"/>
                      </a:cubicBezTo>
                      <a:cubicBezTo>
                        <a:pt x="2057368" y="799430"/>
                        <a:pt x="1964017" y="567346"/>
                        <a:pt x="1872644" y="291304"/>
                      </a:cubicBezTo>
                      <a:cubicBezTo>
                        <a:pt x="1659827" y="156946"/>
                        <a:pt x="1607423" y="133240"/>
                        <a:pt x="1411536" y="2135"/>
                      </a:cubicBezTo>
                      <a:cubicBezTo>
                        <a:pt x="1188265" y="-1573"/>
                        <a:pt x="1034197" y="247"/>
                        <a:pt x="606837" y="2359"/>
                      </a:cubicBezTo>
                      <a:cubicBezTo>
                        <a:pt x="476801" y="3002"/>
                        <a:pt x="466302" y="3269"/>
                        <a:pt x="407104" y="162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" name="Freihandform: Form 10">
                  <a:extLst>
                    <a:ext uri="{FF2B5EF4-FFF2-40B4-BE49-F238E27FC236}">
                      <a16:creationId xmlns:a16="http://schemas.microsoft.com/office/drawing/2014/main" id="{CE8DA720-EAE8-0D49-7239-A68885E9F77B}"/>
                    </a:ext>
                  </a:extLst>
                </p:cNvPr>
                <p:cNvSpPr/>
                <p:nvPr/>
              </p:nvSpPr>
              <p:spPr>
                <a:xfrm>
                  <a:off x="2736666" y="2203720"/>
                  <a:ext cx="412329" cy="274790"/>
                </a:xfrm>
                <a:custGeom>
                  <a:avLst/>
                  <a:gdLst>
                    <a:gd name="connsiteX0" fmla="*/ 33745 w 483169"/>
                    <a:gd name="connsiteY0" fmla="*/ 178 h 312894"/>
                    <a:gd name="connsiteX1" fmla="*/ 82591 w 483169"/>
                    <a:gd name="connsiteY1" fmla="*/ 252225 h 312894"/>
                    <a:gd name="connsiteX2" fmla="*/ 483129 w 483169"/>
                    <a:gd name="connsiteY2" fmla="*/ 295209 h 312894"/>
                    <a:gd name="connsiteX3" fmla="*/ 33745 w 483169"/>
                    <a:gd name="connsiteY3" fmla="*/ 178 h 312894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0 w 449424"/>
                    <a:gd name="connsiteY0" fmla="*/ 0 h 312716"/>
                    <a:gd name="connsiteX1" fmla="*/ 48846 w 449424"/>
                    <a:gd name="connsiteY1" fmla="*/ 252047 h 312716"/>
                    <a:gd name="connsiteX2" fmla="*/ 449384 w 449424"/>
                    <a:gd name="connsiteY2" fmla="*/ 295031 h 312716"/>
                    <a:gd name="connsiteX3" fmla="*/ 0 w 449424"/>
                    <a:gd name="connsiteY3" fmla="*/ 0 h 312716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466"/>
                    <a:gd name="connsiteY0" fmla="*/ 0 h 340271"/>
                    <a:gd name="connsiteX1" fmla="*/ 104078 w 471466"/>
                    <a:gd name="connsiteY1" fmla="*/ 308844 h 340271"/>
                    <a:gd name="connsiteX2" fmla="*/ 470764 w 471466"/>
                    <a:gd name="connsiteY2" fmla="*/ 295031 h 340271"/>
                    <a:gd name="connsiteX3" fmla="*/ 0 w 471466"/>
                    <a:gd name="connsiteY3" fmla="*/ 0 h 340271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0764"/>
                    <a:gd name="connsiteY0" fmla="*/ 0 h 319868"/>
                    <a:gd name="connsiteX1" fmla="*/ 116550 w 470764"/>
                    <a:gd name="connsiteY1" fmla="*/ 295135 h 319868"/>
                    <a:gd name="connsiteX2" fmla="*/ 470764 w 470764"/>
                    <a:gd name="connsiteY2" fmla="*/ 295031 h 319868"/>
                    <a:gd name="connsiteX3" fmla="*/ 0 w 470764"/>
                    <a:gd name="connsiteY3" fmla="*/ 0 h 319868"/>
                    <a:gd name="connsiteX0" fmla="*/ 0 w 497489"/>
                    <a:gd name="connsiteY0" fmla="*/ 0 h 325903"/>
                    <a:gd name="connsiteX1" fmla="*/ 116550 w 497489"/>
                    <a:gd name="connsiteY1" fmla="*/ 295135 h 325903"/>
                    <a:gd name="connsiteX2" fmla="*/ 497489 w 497489"/>
                    <a:gd name="connsiteY2" fmla="*/ 310699 h 325903"/>
                    <a:gd name="connsiteX3" fmla="*/ 0 w 497489"/>
                    <a:gd name="connsiteY3" fmla="*/ 0 h 325903"/>
                    <a:gd name="connsiteX0" fmla="*/ 0 w 497489"/>
                    <a:gd name="connsiteY0" fmla="*/ 0 h 339670"/>
                    <a:gd name="connsiteX1" fmla="*/ 136149 w 497489"/>
                    <a:gd name="connsiteY1" fmla="*/ 316679 h 339670"/>
                    <a:gd name="connsiteX2" fmla="*/ 497489 w 497489"/>
                    <a:gd name="connsiteY2" fmla="*/ 310699 h 339670"/>
                    <a:gd name="connsiteX3" fmla="*/ 0 w 497489"/>
                    <a:gd name="connsiteY3" fmla="*/ 0 h 339670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1411"/>
                    <a:gd name="connsiteX1" fmla="*/ 118332 w 493926"/>
                    <a:gd name="connsiteY1" fmla="*/ 316679 h 341411"/>
                    <a:gd name="connsiteX2" fmla="*/ 493926 w 493926"/>
                    <a:gd name="connsiteY2" fmla="*/ 316574 h 341411"/>
                    <a:gd name="connsiteX3" fmla="*/ 0 w 493926"/>
                    <a:gd name="connsiteY3" fmla="*/ 0 h 341411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926" h="332849">
                      <a:moveTo>
                        <a:pt x="0" y="0"/>
                      </a:moveTo>
                      <a:cubicBezTo>
                        <a:pt x="33018" y="122097"/>
                        <a:pt x="36308" y="253797"/>
                        <a:pt x="111205" y="302969"/>
                      </a:cubicBezTo>
                      <a:cubicBezTo>
                        <a:pt x="186102" y="352141"/>
                        <a:pt x="304899" y="328551"/>
                        <a:pt x="493926" y="316574"/>
                      </a:cubicBezTo>
                      <a:cubicBezTo>
                        <a:pt x="365821" y="243884"/>
                        <a:pt x="109514" y="67877"/>
                        <a:pt x="0" y="0"/>
                      </a:cubicBezTo>
                      <a:close/>
                    </a:path>
                  </a:pathLst>
                </a:custGeom>
                <a:solidFill>
                  <a:srgbClr val="DAE3F3"/>
                </a:solidFill>
                <a:ln w="38100"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1" name="Gruppieren 8">
                <a:extLst>
                  <a:ext uri="{FF2B5EF4-FFF2-40B4-BE49-F238E27FC236}">
                    <a16:creationId xmlns:a16="http://schemas.microsoft.com/office/drawing/2014/main" id="{5D631DB2-0272-15F7-3CF7-3F581E800025}"/>
                  </a:ext>
                </a:extLst>
              </p:cNvPr>
              <p:cNvGrpSpPr/>
              <p:nvPr/>
            </p:nvGrpSpPr>
            <p:grpSpPr>
              <a:xfrm>
                <a:off x="4794915" y="2860118"/>
                <a:ext cx="2111490" cy="1337293"/>
                <a:chOff x="1306849" y="2175056"/>
                <a:chExt cx="2223680" cy="1337293"/>
              </a:xfrm>
            </p:grpSpPr>
            <p:sp>
              <p:nvSpPr>
                <p:cNvPr id="29" name="Freihandform: Form 9">
                  <a:extLst>
                    <a:ext uri="{FF2B5EF4-FFF2-40B4-BE49-F238E27FC236}">
                      <a16:creationId xmlns:a16="http://schemas.microsoft.com/office/drawing/2014/main" id="{B6573C19-109C-EAF3-A54D-803801355EDC}"/>
                    </a:ext>
                  </a:extLst>
                </p:cNvPr>
                <p:cNvSpPr/>
                <p:nvPr/>
              </p:nvSpPr>
              <p:spPr>
                <a:xfrm>
                  <a:off x="1306849" y="2175056"/>
                  <a:ext cx="2223680" cy="1337293"/>
                </a:xfrm>
                <a:custGeom>
                  <a:avLst/>
                  <a:gdLst>
                    <a:gd name="connsiteX0" fmla="*/ 494098 w 2321175"/>
                    <a:gd name="connsiteY0" fmla="*/ 116655 h 1298953"/>
                    <a:gd name="connsiteX1" fmla="*/ 100723 w 2321175"/>
                    <a:gd name="connsiteY1" fmla="*/ 1111814 h 1298953"/>
                    <a:gd name="connsiteX2" fmla="*/ 197113 w 2321175"/>
                    <a:gd name="connsiteY2" fmla="*/ 1268122 h 1298953"/>
                    <a:gd name="connsiteX3" fmla="*/ 2150959 w 2321175"/>
                    <a:gd name="connsiteY3" fmla="*/ 1273332 h 1298953"/>
                    <a:gd name="connsiteX4" fmla="*/ 2195246 w 2321175"/>
                    <a:gd name="connsiteY4" fmla="*/ 994583 h 1298953"/>
                    <a:gd name="connsiteX5" fmla="*/ 1929523 w 2321175"/>
                    <a:gd name="connsiteY5" fmla="*/ 299014 h 1298953"/>
                    <a:gd name="connsiteX6" fmla="*/ 1457995 w 2321175"/>
                    <a:gd name="connsiteY6" fmla="*/ 33291 h 1298953"/>
                    <a:gd name="connsiteX7" fmla="*/ 611328 w 2321175"/>
                    <a:gd name="connsiteY7" fmla="*/ 12450 h 1298953"/>
                    <a:gd name="connsiteX8" fmla="*/ 494098 w 2321175"/>
                    <a:gd name="connsiteY8" fmla="*/ 116655 h 1298953"/>
                    <a:gd name="connsiteX0" fmla="*/ 487928 w 2315005"/>
                    <a:gd name="connsiteY0" fmla="*/ 116655 h 1300402"/>
                    <a:gd name="connsiteX1" fmla="*/ 107578 w 2315005"/>
                    <a:gd name="connsiteY1" fmla="*/ 1083157 h 1300402"/>
                    <a:gd name="connsiteX2" fmla="*/ 190943 w 2315005"/>
                    <a:gd name="connsiteY2" fmla="*/ 1268122 h 1300402"/>
                    <a:gd name="connsiteX3" fmla="*/ 2144789 w 2315005"/>
                    <a:gd name="connsiteY3" fmla="*/ 1273332 h 1300402"/>
                    <a:gd name="connsiteX4" fmla="*/ 2189076 w 2315005"/>
                    <a:gd name="connsiteY4" fmla="*/ 994583 h 1300402"/>
                    <a:gd name="connsiteX5" fmla="*/ 1923353 w 2315005"/>
                    <a:gd name="connsiteY5" fmla="*/ 299014 h 1300402"/>
                    <a:gd name="connsiteX6" fmla="*/ 1451825 w 2315005"/>
                    <a:gd name="connsiteY6" fmla="*/ 33291 h 1300402"/>
                    <a:gd name="connsiteX7" fmla="*/ 605158 w 2315005"/>
                    <a:gd name="connsiteY7" fmla="*/ 12450 h 1300402"/>
                    <a:gd name="connsiteX8" fmla="*/ 487928 w 2315005"/>
                    <a:gd name="connsiteY8" fmla="*/ 116655 h 1300402"/>
                    <a:gd name="connsiteX0" fmla="*/ 494634 w 2321711"/>
                    <a:gd name="connsiteY0" fmla="*/ 116655 h 1300402"/>
                    <a:gd name="connsiteX1" fmla="*/ 114284 w 2321711"/>
                    <a:gd name="connsiteY1" fmla="*/ 1083157 h 1300402"/>
                    <a:gd name="connsiteX2" fmla="*/ 197649 w 2321711"/>
                    <a:gd name="connsiteY2" fmla="*/ 1268122 h 1300402"/>
                    <a:gd name="connsiteX3" fmla="*/ 2151495 w 2321711"/>
                    <a:gd name="connsiteY3" fmla="*/ 1273332 h 1300402"/>
                    <a:gd name="connsiteX4" fmla="*/ 2195782 w 2321711"/>
                    <a:gd name="connsiteY4" fmla="*/ 994583 h 1300402"/>
                    <a:gd name="connsiteX5" fmla="*/ 1930059 w 2321711"/>
                    <a:gd name="connsiteY5" fmla="*/ 299014 h 1300402"/>
                    <a:gd name="connsiteX6" fmla="*/ 1458531 w 2321711"/>
                    <a:gd name="connsiteY6" fmla="*/ 33291 h 1300402"/>
                    <a:gd name="connsiteX7" fmla="*/ 611864 w 2321711"/>
                    <a:gd name="connsiteY7" fmla="*/ 12450 h 1300402"/>
                    <a:gd name="connsiteX8" fmla="*/ 494634 w 2321711"/>
                    <a:gd name="connsiteY8" fmla="*/ 116655 h 1300402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61910 w 2288987"/>
                    <a:gd name="connsiteY0" fmla="*/ 116655 h 1316444"/>
                    <a:gd name="connsiteX1" fmla="*/ 193580 w 2288987"/>
                    <a:gd name="connsiteY1" fmla="*/ 820039 h 1316444"/>
                    <a:gd name="connsiteX2" fmla="*/ 164925 w 2288987"/>
                    <a:gd name="connsiteY2" fmla="*/ 1268122 h 1316444"/>
                    <a:gd name="connsiteX3" fmla="*/ 2118771 w 2288987"/>
                    <a:gd name="connsiteY3" fmla="*/ 1273332 h 1316444"/>
                    <a:gd name="connsiteX4" fmla="*/ 2163058 w 2288987"/>
                    <a:gd name="connsiteY4" fmla="*/ 994583 h 1316444"/>
                    <a:gd name="connsiteX5" fmla="*/ 1897335 w 2288987"/>
                    <a:gd name="connsiteY5" fmla="*/ 299014 h 1316444"/>
                    <a:gd name="connsiteX6" fmla="*/ 1425807 w 2288987"/>
                    <a:gd name="connsiteY6" fmla="*/ 33291 h 1316444"/>
                    <a:gd name="connsiteX7" fmla="*/ 579140 w 2288987"/>
                    <a:gd name="connsiteY7" fmla="*/ 12450 h 1316444"/>
                    <a:gd name="connsiteX8" fmla="*/ 461910 w 2288987"/>
                    <a:gd name="connsiteY8" fmla="*/ 116655 h 1316444"/>
                    <a:gd name="connsiteX0" fmla="*/ 488771 w 2315848"/>
                    <a:gd name="connsiteY0" fmla="*/ 116655 h 1310140"/>
                    <a:gd name="connsiteX1" fmla="*/ 157918 w 2315848"/>
                    <a:gd name="connsiteY1" fmla="*/ 916429 h 1310140"/>
                    <a:gd name="connsiteX2" fmla="*/ 191786 w 2315848"/>
                    <a:gd name="connsiteY2" fmla="*/ 1268122 h 1310140"/>
                    <a:gd name="connsiteX3" fmla="*/ 2145632 w 2315848"/>
                    <a:gd name="connsiteY3" fmla="*/ 1273332 h 1310140"/>
                    <a:gd name="connsiteX4" fmla="*/ 2189919 w 2315848"/>
                    <a:gd name="connsiteY4" fmla="*/ 994583 h 1310140"/>
                    <a:gd name="connsiteX5" fmla="*/ 1924196 w 2315848"/>
                    <a:gd name="connsiteY5" fmla="*/ 299014 h 1310140"/>
                    <a:gd name="connsiteX6" fmla="*/ 1452668 w 2315848"/>
                    <a:gd name="connsiteY6" fmla="*/ 33291 h 1310140"/>
                    <a:gd name="connsiteX7" fmla="*/ 606001 w 2315848"/>
                    <a:gd name="connsiteY7" fmla="*/ 12450 h 1310140"/>
                    <a:gd name="connsiteX8" fmla="*/ 488771 w 2315848"/>
                    <a:gd name="connsiteY8" fmla="*/ 116655 h 1310140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51807 w 2278884"/>
                    <a:gd name="connsiteY0" fmla="*/ 131681 h 1340810"/>
                    <a:gd name="connsiteX1" fmla="*/ 209930 w 2278884"/>
                    <a:gd name="connsiteY1" fmla="*/ 698748 h 1340810"/>
                    <a:gd name="connsiteX2" fmla="*/ 154822 w 2278884"/>
                    <a:gd name="connsiteY2" fmla="*/ 1283148 h 1340810"/>
                    <a:gd name="connsiteX3" fmla="*/ 2108668 w 2278884"/>
                    <a:gd name="connsiteY3" fmla="*/ 1288358 h 1340810"/>
                    <a:gd name="connsiteX4" fmla="*/ 2152955 w 2278884"/>
                    <a:gd name="connsiteY4" fmla="*/ 1009609 h 1340810"/>
                    <a:gd name="connsiteX5" fmla="*/ 1887232 w 2278884"/>
                    <a:gd name="connsiteY5" fmla="*/ 314040 h 1340810"/>
                    <a:gd name="connsiteX6" fmla="*/ 1426124 w 2278884"/>
                    <a:gd name="connsiteY6" fmla="*/ 24871 h 1340810"/>
                    <a:gd name="connsiteX7" fmla="*/ 569037 w 2278884"/>
                    <a:gd name="connsiteY7" fmla="*/ 27476 h 1340810"/>
                    <a:gd name="connsiteX8" fmla="*/ 451807 w 2278884"/>
                    <a:gd name="connsiteY8" fmla="*/ 131681 h 1340810"/>
                    <a:gd name="connsiteX0" fmla="*/ 484365 w 2311442"/>
                    <a:gd name="connsiteY0" fmla="*/ 131681 h 1328616"/>
                    <a:gd name="connsiteX1" fmla="*/ 163094 w 2311442"/>
                    <a:gd name="connsiteY1" fmla="*/ 878069 h 1328616"/>
                    <a:gd name="connsiteX2" fmla="*/ 187380 w 2311442"/>
                    <a:gd name="connsiteY2" fmla="*/ 1283148 h 1328616"/>
                    <a:gd name="connsiteX3" fmla="*/ 2141226 w 2311442"/>
                    <a:gd name="connsiteY3" fmla="*/ 1288358 h 1328616"/>
                    <a:gd name="connsiteX4" fmla="*/ 2185513 w 2311442"/>
                    <a:gd name="connsiteY4" fmla="*/ 1009609 h 1328616"/>
                    <a:gd name="connsiteX5" fmla="*/ 1919790 w 2311442"/>
                    <a:gd name="connsiteY5" fmla="*/ 314040 h 1328616"/>
                    <a:gd name="connsiteX6" fmla="*/ 1458682 w 2311442"/>
                    <a:gd name="connsiteY6" fmla="*/ 24871 h 1328616"/>
                    <a:gd name="connsiteX7" fmla="*/ 601595 w 2311442"/>
                    <a:gd name="connsiteY7" fmla="*/ 27476 h 1328616"/>
                    <a:gd name="connsiteX8" fmla="*/ 484365 w 2311442"/>
                    <a:gd name="connsiteY8" fmla="*/ 131681 h 1328616"/>
                    <a:gd name="connsiteX0" fmla="*/ 459792 w 2286869"/>
                    <a:gd name="connsiteY0" fmla="*/ 131681 h 1328616"/>
                    <a:gd name="connsiteX1" fmla="*/ 138521 w 2286869"/>
                    <a:gd name="connsiteY1" fmla="*/ 878069 h 1328616"/>
                    <a:gd name="connsiteX2" fmla="*/ 162807 w 2286869"/>
                    <a:gd name="connsiteY2" fmla="*/ 1283148 h 1328616"/>
                    <a:gd name="connsiteX3" fmla="*/ 2116653 w 2286869"/>
                    <a:gd name="connsiteY3" fmla="*/ 1288358 h 1328616"/>
                    <a:gd name="connsiteX4" fmla="*/ 2160940 w 2286869"/>
                    <a:gd name="connsiteY4" fmla="*/ 1009609 h 1328616"/>
                    <a:gd name="connsiteX5" fmla="*/ 1895217 w 2286869"/>
                    <a:gd name="connsiteY5" fmla="*/ 314040 h 1328616"/>
                    <a:gd name="connsiteX6" fmla="*/ 1434109 w 2286869"/>
                    <a:gd name="connsiteY6" fmla="*/ 24871 h 1328616"/>
                    <a:gd name="connsiteX7" fmla="*/ 577022 w 2286869"/>
                    <a:gd name="connsiteY7" fmla="*/ 27476 h 1328616"/>
                    <a:gd name="connsiteX8" fmla="*/ 459792 w 2286869"/>
                    <a:gd name="connsiteY8" fmla="*/ 131681 h 1328616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283 h 1330832"/>
                    <a:gd name="connsiteX1" fmla="*/ 138521 w 2286869"/>
                    <a:gd name="connsiteY1" fmla="*/ 880285 h 1330832"/>
                    <a:gd name="connsiteX2" fmla="*/ 162807 w 2286869"/>
                    <a:gd name="connsiteY2" fmla="*/ 1285364 h 1330832"/>
                    <a:gd name="connsiteX3" fmla="*/ 2116653 w 2286869"/>
                    <a:gd name="connsiteY3" fmla="*/ 1290574 h 1330832"/>
                    <a:gd name="connsiteX4" fmla="*/ 2160940 w 2286869"/>
                    <a:gd name="connsiteY4" fmla="*/ 1011825 h 1330832"/>
                    <a:gd name="connsiteX5" fmla="*/ 1895217 w 2286869"/>
                    <a:gd name="connsiteY5" fmla="*/ 316256 h 1330832"/>
                    <a:gd name="connsiteX6" fmla="*/ 1434109 w 2286869"/>
                    <a:gd name="connsiteY6" fmla="*/ 27087 h 1330832"/>
                    <a:gd name="connsiteX7" fmla="*/ 577022 w 2286869"/>
                    <a:gd name="connsiteY7" fmla="*/ 29692 h 1330832"/>
                    <a:gd name="connsiteX8" fmla="*/ 429677 w 2286869"/>
                    <a:gd name="connsiteY8" fmla="*/ 187283 h 1330832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3080 w 2300272"/>
                    <a:gd name="connsiteY0" fmla="*/ 184507 h 1328056"/>
                    <a:gd name="connsiteX1" fmla="*/ 151924 w 2300272"/>
                    <a:gd name="connsiteY1" fmla="*/ 877509 h 1328056"/>
                    <a:gd name="connsiteX2" fmla="*/ 176210 w 2300272"/>
                    <a:gd name="connsiteY2" fmla="*/ 1282588 h 1328056"/>
                    <a:gd name="connsiteX3" fmla="*/ 2130056 w 2300272"/>
                    <a:gd name="connsiteY3" fmla="*/ 1287798 h 1328056"/>
                    <a:gd name="connsiteX4" fmla="*/ 2174343 w 2300272"/>
                    <a:gd name="connsiteY4" fmla="*/ 1009049 h 1328056"/>
                    <a:gd name="connsiteX5" fmla="*/ 1908620 w 2300272"/>
                    <a:gd name="connsiteY5" fmla="*/ 313480 h 1328056"/>
                    <a:gd name="connsiteX6" fmla="*/ 1447512 w 2300272"/>
                    <a:gd name="connsiteY6" fmla="*/ 24311 h 1328056"/>
                    <a:gd name="connsiteX7" fmla="*/ 590425 w 2300272"/>
                    <a:gd name="connsiteY7" fmla="*/ 26916 h 1328056"/>
                    <a:gd name="connsiteX8" fmla="*/ 443080 w 2300272"/>
                    <a:gd name="connsiteY8" fmla="*/ 184507 h 1328056"/>
                    <a:gd name="connsiteX0" fmla="*/ 506913 w 2364105"/>
                    <a:gd name="connsiteY0" fmla="*/ 184507 h 1310717"/>
                    <a:gd name="connsiteX1" fmla="*/ 215757 w 2364105"/>
                    <a:gd name="connsiteY1" fmla="*/ 877509 h 1310717"/>
                    <a:gd name="connsiteX2" fmla="*/ 240043 w 2364105"/>
                    <a:gd name="connsiteY2" fmla="*/ 1282588 h 1310717"/>
                    <a:gd name="connsiteX3" fmla="*/ 2193889 w 2364105"/>
                    <a:gd name="connsiteY3" fmla="*/ 1287798 h 1310717"/>
                    <a:gd name="connsiteX4" fmla="*/ 2238176 w 2364105"/>
                    <a:gd name="connsiteY4" fmla="*/ 1009049 h 1310717"/>
                    <a:gd name="connsiteX5" fmla="*/ 1972453 w 2364105"/>
                    <a:gd name="connsiteY5" fmla="*/ 313480 h 1310717"/>
                    <a:gd name="connsiteX6" fmla="*/ 1511345 w 2364105"/>
                    <a:gd name="connsiteY6" fmla="*/ 24311 h 1310717"/>
                    <a:gd name="connsiteX7" fmla="*/ 654258 w 2364105"/>
                    <a:gd name="connsiteY7" fmla="*/ 26916 h 1310717"/>
                    <a:gd name="connsiteX8" fmla="*/ 506913 w 2364105"/>
                    <a:gd name="connsiteY8" fmla="*/ 184507 h 1310717"/>
                    <a:gd name="connsiteX0" fmla="*/ 477746 w 2334938"/>
                    <a:gd name="connsiteY0" fmla="*/ 184507 h 1318654"/>
                    <a:gd name="connsiteX1" fmla="*/ 112771 w 2334938"/>
                    <a:gd name="connsiteY1" fmla="*/ 1028719 h 1318654"/>
                    <a:gd name="connsiteX2" fmla="*/ 210876 w 2334938"/>
                    <a:gd name="connsiteY2" fmla="*/ 1282588 h 1318654"/>
                    <a:gd name="connsiteX3" fmla="*/ 2164722 w 2334938"/>
                    <a:gd name="connsiteY3" fmla="*/ 1287798 h 1318654"/>
                    <a:gd name="connsiteX4" fmla="*/ 2209009 w 2334938"/>
                    <a:gd name="connsiteY4" fmla="*/ 1009049 h 1318654"/>
                    <a:gd name="connsiteX5" fmla="*/ 1943286 w 2334938"/>
                    <a:gd name="connsiteY5" fmla="*/ 313480 h 1318654"/>
                    <a:gd name="connsiteX6" fmla="*/ 1482178 w 2334938"/>
                    <a:gd name="connsiteY6" fmla="*/ 24311 h 1318654"/>
                    <a:gd name="connsiteX7" fmla="*/ 625091 w 2334938"/>
                    <a:gd name="connsiteY7" fmla="*/ 26916 h 1318654"/>
                    <a:gd name="connsiteX8" fmla="*/ 477746 w 2334938"/>
                    <a:gd name="connsiteY8" fmla="*/ 184507 h 1318654"/>
                    <a:gd name="connsiteX0" fmla="*/ 445937 w 2303129"/>
                    <a:gd name="connsiteY0" fmla="*/ 184507 h 1318654"/>
                    <a:gd name="connsiteX1" fmla="*/ 80962 w 2303129"/>
                    <a:gd name="connsiteY1" fmla="*/ 1028719 h 1318654"/>
                    <a:gd name="connsiteX2" fmla="*/ 179067 w 2303129"/>
                    <a:gd name="connsiteY2" fmla="*/ 1282588 h 1318654"/>
                    <a:gd name="connsiteX3" fmla="*/ 2132913 w 2303129"/>
                    <a:gd name="connsiteY3" fmla="*/ 1287798 h 1318654"/>
                    <a:gd name="connsiteX4" fmla="*/ 2177200 w 2303129"/>
                    <a:gd name="connsiteY4" fmla="*/ 1009049 h 1318654"/>
                    <a:gd name="connsiteX5" fmla="*/ 1911477 w 2303129"/>
                    <a:gd name="connsiteY5" fmla="*/ 313480 h 1318654"/>
                    <a:gd name="connsiteX6" fmla="*/ 1450369 w 2303129"/>
                    <a:gd name="connsiteY6" fmla="*/ 24311 h 1318654"/>
                    <a:gd name="connsiteX7" fmla="*/ 593282 w 2303129"/>
                    <a:gd name="connsiteY7" fmla="*/ 26916 h 1318654"/>
                    <a:gd name="connsiteX8" fmla="*/ 445937 w 2303129"/>
                    <a:gd name="connsiteY8" fmla="*/ 184507 h 1318654"/>
                    <a:gd name="connsiteX0" fmla="*/ 460480 w 2317672"/>
                    <a:gd name="connsiteY0" fmla="*/ 184507 h 1316642"/>
                    <a:gd name="connsiteX1" fmla="*/ 63358 w 2317672"/>
                    <a:gd name="connsiteY1" fmla="*/ 1064438 h 1316642"/>
                    <a:gd name="connsiteX2" fmla="*/ 193610 w 2317672"/>
                    <a:gd name="connsiteY2" fmla="*/ 1282588 h 1316642"/>
                    <a:gd name="connsiteX3" fmla="*/ 2147456 w 2317672"/>
                    <a:gd name="connsiteY3" fmla="*/ 1287798 h 1316642"/>
                    <a:gd name="connsiteX4" fmla="*/ 2191743 w 2317672"/>
                    <a:gd name="connsiteY4" fmla="*/ 1009049 h 1316642"/>
                    <a:gd name="connsiteX5" fmla="*/ 1926020 w 2317672"/>
                    <a:gd name="connsiteY5" fmla="*/ 313480 h 1316642"/>
                    <a:gd name="connsiteX6" fmla="*/ 1464912 w 2317672"/>
                    <a:gd name="connsiteY6" fmla="*/ 24311 h 1316642"/>
                    <a:gd name="connsiteX7" fmla="*/ 607825 w 2317672"/>
                    <a:gd name="connsiteY7" fmla="*/ 26916 h 1316642"/>
                    <a:gd name="connsiteX8" fmla="*/ 460480 w 2317672"/>
                    <a:gd name="connsiteY8" fmla="*/ 184507 h 1316642"/>
                    <a:gd name="connsiteX0" fmla="*/ 416336 w 2267215"/>
                    <a:gd name="connsiteY0" fmla="*/ 184507 h 1317226"/>
                    <a:gd name="connsiteX1" fmla="*/ 19214 w 2267215"/>
                    <a:gd name="connsiteY1" fmla="*/ 1064438 h 1317226"/>
                    <a:gd name="connsiteX2" fmla="*/ 236382 w 2267215"/>
                    <a:gd name="connsiteY2" fmla="*/ 1283779 h 1317226"/>
                    <a:gd name="connsiteX3" fmla="*/ 2103312 w 2267215"/>
                    <a:gd name="connsiteY3" fmla="*/ 1287798 h 1317226"/>
                    <a:gd name="connsiteX4" fmla="*/ 2147599 w 2267215"/>
                    <a:gd name="connsiteY4" fmla="*/ 1009049 h 1317226"/>
                    <a:gd name="connsiteX5" fmla="*/ 1881876 w 2267215"/>
                    <a:gd name="connsiteY5" fmla="*/ 313480 h 1317226"/>
                    <a:gd name="connsiteX6" fmla="*/ 1420768 w 2267215"/>
                    <a:gd name="connsiteY6" fmla="*/ 24311 h 1317226"/>
                    <a:gd name="connsiteX7" fmla="*/ 563681 w 2267215"/>
                    <a:gd name="connsiteY7" fmla="*/ 26916 h 1317226"/>
                    <a:gd name="connsiteX8" fmla="*/ 416336 w 2267215"/>
                    <a:gd name="connsiteY8" fmla="*/ 184507 h 1317226"/>
                    <a:gd name="connsiteX0" fmla="*/ 426325 w 2277204"/>
                    <a:gd name="connsiteY0" fmla="*/ 184507 h 1309615"/>
                    <a:gd name="connsiteX1" fmla="*/ 29203 w 2277204"/>
                    <a:gd name="connsiteY1" fmla="*/ 1064438 h 1309615"/>
                    <a:gd name="connsiteX2" fmla="*/ 246371 w 2277204"/>
                    <a:gd name="connsiteY2" fmla="*/ 1283779 h 1309615"/>
                    <a:gd name="connsiteX3" fmla="*/ 2113301 w 2277204"/>
                    <a:gd name="connsiteY3" fmla="*/ 1287798 h 1309615"/>
                    <a:gd name="connsiteX4" fmla="*/ 2157588 w 2277204"/>
                    <a:gd name="connsiteY4" fmla="*/ 1009049 h 1309615"/>
                    <a:gd name="connsiteX5" fmla="*/ 1891865 w 2277204"/>
                    <a:gd name="connsiteY5" fmla="*/ 313480 h 1309615"/>
                    <a:gd name="connsiteX6" fmla="*/ 1430757 w 2277204"/>
                    <a:gd name="connsiteY6" fmla="*/ 24311 h 1309615"/>
                    <a:gd name="connsiteX7" fmla="*/ 573670 w 2277204"/>
                    <a:gd name="connsiteY7" fmla="*/ 26916 h 1309615"/>
                    <a:gd name="connsiteX8" fmla="*/ 426325 w 2277204"/>
                    <a:gd name="connsiteY8" fmla="*/ 184507 h 1309615"/>
                    <a:gd name="connsiteX0" fmla="*/ 409313 w 2175703"/>
                    <a:gd name="connsiteY0" fmla="*/ 184507 h 1325177"/>
                    <a:gd name="connsiteX1" fmla="*/ 12191 w 2175703"/>
                    <a:gd name="connsiteY1" fmla="*/ 1064438 h 1325177"/>
                    <a:gd name="connsiteX2" fmla="*/ 229359 w 2175703"/>
                    <a:gd name="connsiteY2" fmla="*/ 1283779 h 1325177"/>
                    <a:gd name="connsiteX3" fmla="*/ 1959368 w 2175703"/>
                    <a:gd name="connsiteY3" fmla="*/ 1299704 h 1325177"/>
                    <a:gd name="connsiteX4" fmla="*/ 2140576 w 2175703"/>
                    <a:gd name="connsiteY4" fmla="*/ 1009049 h 1325177"/>
                    <a:gd name="connsiteX5" fmla="*/ 1874853 w 2175703"/>
                    <a:gd name="connsiteY5" fmla="*/ 313480 h 1325177"/>
                    <a:gd name="connsiteX6" fmla="*/ 1413745 w 2175703"/>
                    <a:gd name="connsiteY6" fmla="*/ 24311 h 1325177"/>
                    <a:gd name="connsiteX7" fmla="*/ 556658 w 2175703"/>
                    <a:gd name="connsiteY7" fmla="*/ 26916 h 1325177"/>
                    <a:gd name="connsiteX8" fmla="*/ 409313 w 2175703"/>
                    <a:gd name="connsiteY8" fmla="*/ 184507 h 1325177"/>
                    <a:gd name="connsiteX0" fmla="*/ 409313 w 2176104"/>
                    <a:gd name="connsiteY0" fmla="*/ 184507 h 1309779"/>
                    <a:gd name="connsiteX1" fmla="*/ 12191 w 2176104"/>
                    <a:gd name="connsiteY1" fmla="*/ 1064438 h 1309779"/>
                    <a:gd name="connsiteX2" fmla="*/ 229359 w 2176104"/>
                    <a:gd name="connsiteY2" fmla="*/ 1283779 h 1309779"/>
                    <a:gd name="connsiteX3" fmla="*/ 1959368 w 2176104"/>
                    <a:gd name="connsiteY3" fmla="*/ 1299704 h 1309779"/>
                    <a:gd name="connsiteX4" fmla="*/ 2140576 w 2176104"/>
                    <a:gd name="connsiteY4" fmla="*/ 1009049 h 1309779"/>
                    <a:gd name="connsiteX5" fmla="*/ 1874853 w 2176104"/>
                    <a:gd name="connsiteY5" fmla="*/ 313480 h 1309779"/>
                    <a:gd name="connsiteX6" fmla="*/ 1413745 w 2176104"/>
                    <a:gd name="connsiteY6" fmla="*/ 24311 h 1309779"/>
                    <a:gd name="connsiteX7" fmla="*/ 556658 w 2176104"/>
                    <a:gd name="connsiteY7" fmla="*/ 26916 h 1309779"/>
                    <a:gd name="connsiteX8" fmla="*/ 409313 w 2176104"/>
                    <a:gd name="connsiteY8" fmla="*/ 184507 h 1309779"/>
                    <a:gd name="connsiteX0" fmla="*/ 409313 w 2176911"/>
                    <a:gd name="connsiteY0" fmla="*/ 184507 h 1304807"/>
                    <a:gd name="connsiteX1" fmla="*/ 12191 w 2176911"/>
                    <a:gd name="connsiteY1" fmla="*/ 1064438 h 1304807"/>
                    <a:gd name="connsiteX2" fmla="*/ 229359 w 2176911"/>
                    <a:gd name="connsiteY2" fmla="*/ 1283779 h 1304807"/>
                    <a:gd name="connsiteX3" fmla="*/ 1959368 w 2176911"/>
                    <a:gd name="connsiteY3" fmla="*/ 1299704 h 1304807"/>
                    <a:gd name="connsiteX4" fmla="*/ 2140576 w 2176911"/>
                    <a:gd name="connsiteY4" fmla="*/ 1009049 h 1304807"/>
                    <a:gd name="connsiteX5" fmla="*/ 1874853 w 2176911"/>
                    <a:gd name="connsiteY5" fmla="*/ 313480 h 1304807"/>
                    <a:gd name="connsiteX6" fmla="*/ 1413745 w 2176911"/>
                    <a:gd name="connsiteY6" fmla="*/ 24311 h 1304807"/>
                    <a:gd name="connsiteX7" fmla="*/ 556658 w 2176911"/>
                    <a:gd name="connsiteY7" fmla="*/ 26916 h 1304807"/>
                    <a:gd name="connsiteX8" fmla="*/ 409313 w 2176911"/>
                    <a:gd name="connsiteY8" fmla="*/ 184507 h 1304807"/>
                    <a:gd name="connsiteX0" fmla="*/ 409313 w 2179359"/>
                    <a:gd name="connsiteY0" fmla="*/ 184507 h 1303397"/>
                    <a:gd name="connsiteX1" fmla="*/ 12191 w 2179359"/>
                    <a:gd name="connsiteY1" fmla="*/ 1064438 h 1303397"/>
                    <a:gd name="connsiteX2" fmla="*/ 229359 w 2179359"/>
                    <a:gd name="connsiteY2" fmla="*/ 1283779 h 1303397"/>
                    <a:gd name="connsiteX3" fmla="*/ 1959368 w 2179359"/>
                    <a:gd name="connsiteY3" fmla="*/ 1299704 h 1303397"/>
                    <a:gd name="connsiteX4" fmla="*/ 2140576 w 2179359"/>
                    <a:gd name="connsiteY4" fmla="*/ 1009049 h 1303397"/>
                    <a:gd name="connsiteX5" fmla="*/ 1874853 w 2179359"/>
                    <a:gd name="connsiteY5" fmla="*/ 313480 h 1303397"/>
                    <a:gd name="connsiteX6" fmla="*/ 1413745 w 2179359"/>
                    <a:gd name="connsiteY6" fmla="*/ 24311 h 1303397"/>
                    <a:gd name="connsiteX7" fmla="*/ 556658 w 2179359"/>
                    <a:gd name="connsiteY7" fmla="*/ 26916 h 1303397"/>
                    <a:gd name="connsiteX8" fmla="*/ 409313 w 2179359"/>
                    <a:gd name="connsiteY8" fmla="*/ 184507 h 1303397"/>
                    <a:gd name="connsiteX0" fmla="*/ 407937 w 2177983"/>
                    <a:gd name="connsiteY0" fmla="*/ 184507 h 1300238"/>
                    <a:gd name="connsiteX1" fmla="*/ 10815 w 2177983"/>
                    <a:gd name="connsiteY1" fmla="*/ 1064438 h 1300238"/>
                    <a:gd name="connsiteX2" fmla="*/ 227983 w 2177983"/>
                    <a:gd name="connsiteY2" fmla="*/ 1283779 h 1300238"/>
                    <a:gd name="connsiteX3" fmla="*/ 1957992 w 2177983"/>
                    <a:gd name="connsiteY3" fmla="*/ 1299704 h 1300238"/>
                    <a:gd name="connsiteX4" fmla="*/ 2139200 w 2177983"/>
                    <a:gd name="connsiteY4" fmla="*/ 1009049 h 1300238"/>
                    <a:gd name="connsiteX5" fmla="*/ 1873477 w 2177983"/>
                    <a:gd name="connsiteY5" fmla="*/ 313480 h 1300238"/>
                    <a:gd name="connsiteX6" fmla="*/ 1412369 w 2177983"/>
                    <a:gd name="connsiteY6" fmla="*/ 24311 h 1300238"/>
                    <a:gd name="connsiteX7" fmla="*/ 555282 w 2177983"/>
                    <a:gd name="connsiteY7" fmla="*/ 26916 h 1300238"/>
                    <a:gd name="connsiteX8" fmla="*/ 407937 w 2177983"/>
                    <a:gd name="connsiteY8" fmla="*/ 184507 h 1300238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55282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92191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1671 h 1277521"/>
                    <a:gd name="connsiteX1" fmla="*/ 10815 w 2194998"/>
                    <a:gd name="connsiteY1" fmla="*/ 1041602 h 1277521"/>
                    <a:gd name="connsiteX2" fmla="*/ 227983 w 2194998"/>
                    <a:gd name="connsiteY2" fmla="*/ 1260943 h 1277521"/>
                    <a:gd name="connsiteX3" fmla="*/ 1957992 w 2194998"/>
                    <a:gd name="connsiteY3" fmla="*/ 1276868 h 1277521"/>
                    <a:gd name="connsiteX4" fmla="*/ 2139200 w 2194998"/>
                    <a:gd name="connsiteY4" fmla="*/ 986213 h 1277521"/>
                    <a:gd name="connsiteX5" fmla="*/ 1873477 w 2194998"/>
                    <a:gd name="connsiteY5" fmla="*/ 290644 h 1277521"/>
                    <a:gd name="connsiteX6" fmla="*/ 1412369 w 2194998"/>
                    <a:gd name="connsiteY6" fmla="*/ 1475 h 1277521"/>
                    <a:gd name="connsiteX7" fmla="*/ 592191 w 2194998"/>
                    <a:gd name="connsiteY7" fmla="*/ 4080 h 1277521"/>
                    <a:gd name="connsiteX8" fmla="*/ 407937 w 2194998"/>
                    <a:gd name="connsiteY8" fmla="*/ 161671 h 1277521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6722 w 2193783"/>
                    <a:gd name="connsiteY0" fmla="*/ 162330 h 1282395"/>
                    <a:gd name="connsiteX1" fmla="*/ 13383 w 2193783"/>
                    <a:gd name="connsiteY1" fmla="*/ 1046045 h 1282395"/>
                    <a:gd name="connsiteX2" fmla="*/ 226768 w 2193783"/>
                    <a:gd name="connsiteY2" fmla="*/ 1261602 h 1282395"/>
                    <a:gd name="connsiteX3" fmla="*/ 1956777 w 2193783"/>
                    <a:gd name="connsiteY3" fmla="*/ 1277527 h 1282395"/>
                    <a:gd name="connsiteX4" fmla="*/ 2137985 w 2193783"/>
                    <a:gd name="connsiteY4" fmla="*/ 986872 h 1282395"/>
                    <a:gd name="connsiteX5" fmla="*/ 1872262 w 2193783"/>
                    <a:gd name="connsiteY5" fmla="*/ 291303 h 1282395"/>
                    <a:gd name="connsiteX6" fmla="*/ 1411154 w 2193783"/>
                    <a:gd name="connsiteY6" fmla="*/ 2134 h 1282395"/>
                    <a:gd name="connsiteX7" fmla="*/ 606455 w 2193783"/>
                    <a:gd name="connsiteY7" fmla="*/ 2358 h 1282395"/>
                    <a:gd name="connsiteX8" fmla="*/ 406722 w 2193783"/>
                    <a:gd name="connsiteY8" fmla="*/ 162330 h 1282395"/>
                    <a:gd name="connsiteX0" fmla="*/ 406722 w 2190370"/>
                    <a:gd name="connsiteY0" fmla="*/ 162330 h 1302822"/>
                    <a:gd name="connsiteX1" fmla="*/ 13383 w 2190370"/>
                    <a:gd name="connsiteY1" fmla="*/ 1046045 h 1302822"/>
                    <a:gd name="connsiteX2" fmla="*/ 226768 w 2190370"/>
                    <a:gd name="connsiteY2" fmla="*/ 1261602 h 1302822"/>
                    <a:gd name="connsiteX3" fmla="*/ 1956777 w 2190370"/>
                    <a:gd name="connsiteY3" fmla="*/ 1277527 h 1302822"/>
                    <a:gd name="connsiteX4" fmla="*/ 2137985 w 2190370"/>
                    <a:gd name="connsiteY4" fmla="*/ 986872 h 1302822"/>
                    <a:gd name="connsiteX5" fmla="*/ 1872262 w 2190370"/>
                    <a:gd name="connsiteY5" fmla="*/ 291303 h 1302822"/>
                    <a:gd name="connsiteX6" fmla="*/ 1411154 w 2190370"/>
                    <a:gd name="connsiteY6" fmla="*/ 2134 h 1302822"/>
                    <a:gd name="connsiteX7" fmla="*/ 606455 w 2190370"/>
                    <a:gd name="connsiteY7" fmla="*/ 2358 h 1302822"/>
                    <a:gd name="connsiteX8" fmla="*/ 406722 w 2190370"/>
                    <a:gd name="connsiteY8" fmla="*/ 162330 h 1302822"/>
                    <a:gd name="connsiteX0" fmla="*/ 417622 w 2202664"/>
                    <a:gd name="connsiteY0" fmla="*/ 162330 h 1302822"/>
                    <a:gd name="connsiteX1" fmla="*/ 24283 w 2202664"/>
                    <a:gd name="connsiteY1" fmla="*/ 1046045 h 1302822"/>
                    <a:gd name="connsiteX2" fmla="*/ 211182 w 2202664"/>
                    <a:gd name="connsiteY2" fmla="*/ 1261602 h 1302822"/>
                    <a:gd name="connsiteX3" fmla="*/ 1967677 w 2202664"/>
                    <a:gd name="connsiteY3" fmla="*/ 1277527 h 1302822"/>
                    <a:gd name="connsiteX4" fmla="*/ 2148885 w 2202664"/>
                    <a:gd name="connsiteY4" fmla="*/ 986872 h 1302822"/>
                    <a:gd name="connsiteX5" fmla="*/ 1883162 w 2202664"/>
                    <a:gd name="connsiteY5" fmla="*/ 291303 h 1302822"/>
                    <a:gd name="connsiteX6" fmla="*/ 1422054 w 2202664"/>
                    <a:gd name="connsiteY6" fmla="*/ 2134 h 1302822"/>
                    <a:gd name="connsiteX7" fmla="*/ 617355 w 2202664"/>
                    <a:gd name="connsiteY7" fmla="*/ 2358 h 1302822"/>
                    <a:gd name="connsiteX8" fmla="*/ 417622 w 2202664"/>
                    <a:gd name="connsiteY8" fmla="*/ 162330 h 1302822"/>
                    <a:gd name="connsiteX0" fmla="*/ 425361 w 2211275"/>
                    <a:gd name="connsiteY0" fmla="*/ 162330 h 1303348"/>
                    <a:gd name="connsiteX1" fmla="*/ 32022 w 2211275"/>
                    <a:gd name="connsiteY1" fmla="*/ 1046045 h 1303348"/>
                    <a:gd name="connsiteX2" fmla="*/ 202524 w 2211275"/>
                    <a:gd name="connsiteY2" fmla="*/ 1262863 h 1303348"/>
                    <a:gd name="connsiteX3" fmla="*/ 1975416 w 2211275"/>
                    <a:gd name="connsiteY3" fmla="*/ 1277527 h 1303348"/>
                    <a:gd name="connsiteX4" fmla="*/ 2156624 w 2211275"/>
                    <a:gd name="connsiteY4" fmla="*/ 986872 h 1303348"/>
                    <a:gd name="connsiteX5" fmla="*/ 1890901 w 2211275"/>
                    <a:gd name="connsiteY5" fmla="*/ 291303 h 1303348"/>
                    <a:gd name="connsiteX6" fmla="*/ 1429793 w 2211275"/>
                    <a:gd name="connsiteY6" fmla="*/ 2134 h 1303348"/>
                    <a:gd name="connsiteX7" fmla="*/ 625094 w 2211275"/>
                    <a:gd name="connsiteY7" fmla="*/ 2358 h 1303348"/>
                    <a:gd name="connsiteX8" fmla="*/ 425361 w 2211275"/>
                    <a:gd name="connsiteY8" fmla="*/ 162330 h 1303348"/>
                    <a:gd name="connsiteX0" fmla="*/ 425830 w 2211744"/>
                    <a:gd name="connsiteY0" fmla="*/ 162330 h 1297198"/>
                    <a:gd name="connsiteX1" fmla="*/ 32491 w 2211744"/>
                    <a:gd name="connsiteY1" fmla="*/ 1046045 h 1297198"/>
                    <a:gd name="connsiteX2" fmla="*/ 202993 w 2211744"/>
                    <a:gd name="connsiteY2" fmla="*/ 1262863 h 1297198"/>
                    <a:gd name="connsiteX3" fmla="*/ 1975885 w 2211744"/>
                    <a:gd name="connsiteY3" fmla="*/ 1277527 h 1297198"/>
                    <a:gd name="connsiteX4" fmla="*/ 2157093 w 2211744"/>
                    <a:gd name="connsiteY4" fmla="*/ 986872 h 1297198"/>
                    <a:gd name="connsiteX5" fmla="*/ 1891370 w 2211744"/>
                    <a:gd name="connsiteY5" fmla="*/ 291303 h 1297198"/>
                    <a:gd name="connsiteX6" fmla="*/ 1430262 w 2211744"/>
                    <a:gd name="connsiteY6" fmla="*/ 2134 h 1297198"/>
                    <a:gd name="connsiteX7" fmla="*/ 625563 w 2211744"/>
                    <a:gd name="connsiteY7" fmla="*/ 2358 h 1297198"/>
                    <a:gd name="connsiteX8" fmla="*/ 425830 w 2211744"/>
                    <a:gd name="connsiteY8" fmla="*/ 162330 h 1297198"/>
                    <a:gd name="connsiteX0" fmla="*/ 425830 w 2218792"/>
                    <a:gd name="connsiteY0" fmla="*/ 162330 h 1278012"/>
                    <a:gd name="connsiteX1" fmla="*/ 32491 w 2218792"/>
                    <a:gd name="connsiteY1" fmla="*/ 1046045 h 1278012"/>
                    <a:gd name="connsiteX2" fmla="*/ 202993 w 2218792"/>
                    <a:gd name="connsiteY2" fmla="*/ 1262863 h 1278012"/>
                    <a:gd name="connsiteX3" fmla="*/ 1975885 w 2218792"/>
                    <a:gd name="connsiteY3" fmla="*/ 1277527 h 1278012"/>
                    <a:gd name="connsiteX4" fmla="*/ 2157093 w 2218792"/>
                    <a:gd name="connsiteY4" fmla="*/ 986872 h 1278012"/>
                    <a:gd name="connsiteX5" fmla="*/ 1891370 w 2218792"/>
                    <a:gd name="connsiteY5" fmla="*/ 291303 h 1278012"/>
                    <a:gd name="connsiteX6" fmla="*/ 1430262 w 2218792"/>
                    <a:gd name="connsiteY6" fmla="*/ 2134 h 1278012"/>
                    <a:gd name="connsiteX7" fmla="*/ 625563 w 2218792"/>
                    <a:gd name="connsiteY7" fmla="*/ 2358 h 1278012"/>
                    <a:gd name="connsiteX8" fmla="*/ 425830 w 2218792"/>
                    <a:gd name="connsiteY8" fmla="*/ 162330 h 1278012"/>
                    <a:gd name="connsiteX0" fmla="*/ 422416 w 2175630"/>
                    <a:gd name="connsiteY0" fmla="*/ 162330 h 1288945"/>
                    <a:gd name="connsiteX1" fmla="*/ 29077 w 2175630"/>
                    <a:gd name="connsiteY1" fmla="*/ 1046045 h 1288945"/>
                    <a:gd name="connsiteX2" fmla="*/ 199579 w 2175630"/>
                    <a:gd name="connsiteY2" fmla="*/ 1262863 h 1288945"/>
                    <a:gd name="connsiteX3" fmla="*/ 1924544 w 2175630"/>
                    <a:gd name="connsiteY3" fmla="*/ 1283833 h 1288945"/>
                    <a:gd name="connsiteX4" fmla="*/ 2153679 w 2175630"/>
                    <a:gd name="connsiteY4" fmla="*/ 986872 h 1288945"/>
                    <a:gd name="connsiteX5" fmla="*/ 1887956 w 2175630"/>
                    <a:gd name="connsiteY5" fmla="*/ 291303 h 1288945"/>
                    <a:gd name="connsiteX6" fmla="*/ 1426848 w 2175630"/>
                    <a:gd name="connsiteY6" fmla="*/ 2134 h 1288945"/>
                    <a:gd name="connsiteX7" fmla="*/ 622149 w 2175630"/>
                    <a:gd name="connsiteY7" fmla="*/ 2358 h 1288945"/>
                    <a:gd name="connsiteX8" fmla="*/ 422416 w 2175630"/>
                    <a:gd name="connsiteY8" fmla="*/ 162330 h 1288945"/>
                    <a:gd name="connsiteX0" fmla="*/ 424815 w 2196524"/>
                    <a:gd name="connsiteY0" fmla="*/ 162330 h 1293060"/>
                    <a:gd name="connsiteX1" fmla="*/ 31476 w 2196524"/>
                    <a:gd name="connsiteY1" fmla="*/ 1046045 h 1293060"/>
                    <a:gd name="connsiteX2" fmla="*/ 201978 w 2196524"/>
                    <a:gd name="connsiteY2" fmla="*/ 1262863 h 1293060"/>
                    <a:gd name="connsiteX3" fmla="*/ 1966041 w 2196524"/>
                    <a:gd name="connsiteY3" fmla="*/ 1290139 h 1293060"/>
                    <a:gd name="connsiteX4" fmla="*/ 2156078 w 2196524"/>
                    <a:gd name="connsiteY4" fmla="*/ 986872 h 1293060"/>
                    <a:gd name="connsiteX5" fmla="*/ 1890355 w 2196524"/>
                    <a:gd name="connsiteY5" fmla="*/ 291303 h 1293060"/>
                    <a:gd name="connsiteX6" fmla="*/ 1429247 w 2196524"/>
                    <a:gd name="connsiteY6" fmla="*/ 2134 h 1293060"/>
                    <a:gd name="connsiteX7" fmla="*/ 624548 w 2196524"/>
                    <a:gd name="connsiteY7" fmla="*/ 2358 h 1293060"/>
                    <a:gd name="connsiteX8" fmla="*/ 424815 w 2196524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15052 w 2208904"/>
                    <a:gd name="connsiteY0" fmla="*/ 162330 h 1295421"/>
                    <a:gd name="connsiteX1" fmla="*/ 39371 w 2208904"/>
                    <a:gd name="connsiteY1" fmla="*/ 1000640 h 1295421"/>
                    <a:gd name="connsiteX2" fmla="*/ 192215 w 2208904"/>
                    <a:gd name="connsiteY2" fmla="*/ 1262863 h 1295421"/>
                    <a:gd name="connsiteX3" fmla="*/ 1956278 w 2208904"/>
                    <a:gd name="connsiteY3" fmla="*/ 1290139 h 1295421"/>
                    <a:gd name="connsiteX4" fmla="*/ 2146315 w 2208904"/>
                    <a:gd name="connsiteY4" fmla="*/ 986872 h 1295421"/>
                    <a:gd name="connsiteX5" fmla="*/ 1880592 w 2208904"/>
                    <a:gd name="connsiteY5" fmla="*/ 291303 h 1295421"/>
                    <a:gd name="connsiteX6" fmla="*/ 1419484 w 2208904"/>
                    <a:gd name="connsiteY6" fmla="*/ 2134 h 1295421"/>
                    <a:gd name="connsiteX7" fmla="*/ 614785 w 2208904"/>
                    <a:gd name="connsiteY7" fmla="*/ 2358 h 1295421"/>
                    <a:gd name="connsiteX8" fmla="*/ 415052 w 2208904"/>
                    <a:gd name="connsiteY8" fmla="*/ 162330 h 1295421"/>
                    <a:gd name="connsiteX0" fmla="*/ 415052 w 2208904"/>
                    <a:gd name="connsiteY0" fmla="*/ 162330 h 1290139"/>
                    <a:gd name="connsiteX1" fmla="*/ 39371 w 2208904"/>
                    <a:gd name="connsiteY1" fmla="*/ 1000640 h 1290139"/>
                    <a:gd name="connsiteX2" fmla="*/ 192215 w 2208904"/>
                    <a:gd name="connsiteY2" fmla="*/ 1262863 h 1290139"/>
                    <a:gd name="connsiteX3" fmla="*/ 1956278 w 2208904"/>
                    <a:gd name="connsiteY3" fmla="*/ 1290139 h 1290139"/>
                    <a:gd name="connsiteX4" fmla="*/ 2146315 w 2208904"/>
                    <a:gd name="connsiteY4" fmla="*/ 986872 h 1290139"/>
                    <a:gd name="connsiteX5" fmla="*/ 1880592 w 2208904"/>
                    <a:gd name="connsiteY5" fmla="*/ 291303 h 1290139"/>
                    <a:gd name="connsiteX6" fmla="*/ 1419484 w 2208904"/>
                    <a:gd name="connsiteY6" fmla="*/ 2134 h 1290139"/>
                    <a:gd name="connsiteX7" fmla="*/ 614785 w 2208904"/>
                    <a:gd name="connsiteY7" fmla="*/ 2358 h 1290139"/>
                    <a:gd name="connsiteX8" fmla="*/ 415052 w 2208904"/>
                    <a:gd name="connsiteY8" fmla="*/ 162330 h 1290139"/>
                    <a:gd name="connsiteX0" fmla="*/ 401334 w 2187110"/>
                    <a:gd name="connsiteY0" fmla="*/ 162330 h 1337291"/>
                    <a:gd name="connsiteX1" fmla="*/ 25653 w 2187110"/>
                    <a:gd name="connsiteY1" fmla="*/ 1000640 h 1337291"/>
                    <a:gd name="connsiteX2" fmla="*/ 206141 w 2187110"/>
                    <a:gd name="connsiteY2" fmla="*/ 1337291 h 1337291"/>
                    <a:gd name="connsiteX3" fmla="*/ 1942560 w 2187110"/>
                    <a:gd name="connsiteY3" fmla="*/ 1290139 h 1337291"/>
                    <a:gd name="connsiteX4" fmla="*/ 2132597 w 2187110"/>
                    <a:gd name="connsiteY4" fmla="*/ 986872 h 1337291"/>
                    <a:gd name="connsiteX5" fmla="*/ 1866874 w 2187110"/>
                    <a:gd name="connsiteY5" fmla="*/ 291303 h 1337291"/>
                    <a:gd name="connsiteX6" fmla="*/ 1405766 w 2187110"/>
                    <a:gd name="connsiteY6" fmla="*/ 2134 h 1337291"/>
                    <a:gd name="connsiteX7" fmla="*/ 601067 w 2187110"/>
                    <a:gd name="connsiteY7" fmla="*/ 2358 h 1337291"/>
                    <a:gd name="connsiteX8" fmla="*/ 401334 w 2187110"/>
                    <a:gd name="connsiteY8" fmla="*/ 162330 h 1337291"/>
                    <a:gd name="connsiteX0" fmla="*/ 414572 w 2200348"/>
                    <a:gd name="connsiteY0" fmla="*/ 162330 h 1353851"/>
                    <a:gd name="connsiteX1" fmla="*/ 17626 w 2200348"/>
                    <a:gd name="connsiteY1" fmla="*/ 1077195 h 1353851"/>
                    <a:gd name="connsiteX2" fmla="*/ 219379 w 2200348"/>
                    <a:gd name="connsiteY2" fmla="*/ 1337291 h 1353851"/>
                    <a:gd name="connsiteX3" fmla="*/ 1955798 w 2200348"/>
                    <a:gd name="connsiteY3" fmla="*/ 1290139 h 1353851"/>
                    <a:gd name="connsiteX4" fmla="*/ 2145835 w 2200348"/>
                    <a:gd name="connsiteY4" fmla="*/ 986872 h 1353851"/>
                    <a:gd name="connsiteX5" fmla="*/ 1880112 w 2200348"/>
                    <a:gd name="connsiteY5" fmla="*/ 291303 h 1353851"/>
                    <a:gd name="connsiteX6" fmla="*/ 1419004 w 2200348"/>
                    <a:gd name="connsiteY6" fmla="*/ 2134 h 1353851"/>
                    <a:gd name="connsiteX7" fmla="*/ 614305 w 2200348"/>
                    <a:gd name="connsiteY7" fmla="*/ 2358 h 1353851"/>
                    <a:gd name="connsiteX8" fmla="*/ 414572 w 2200348"/>
                    <a:gd name="connsiteY8" fmla="*/ 162330 h 1353851"/>
                    <a:gd name="connsiteX0" fmla="*/ 451177 w 2236953"/>
                    <a:gd name="connsiteY0" fmla="*/ 162727 h 1345604"/>
                    <a:gd name="connsiteX1" fmla="*/ 3195 w 2236953"/>
                    <a:gd name="connsiteY1" fmla="*/ 1194550 h 1345604"/>
                    <a:gd name="connsiteX2" fmla="*/ 255984 w 2236953"/>
                    <a:gd name="connsiteY2" fmla="*/ 1337688 h 1345604"/>
                    <a:gd name="connsiteX3" fmla="*/ 1992403 w 2236953"/>
                    <a:gd name="connsiteY3" fmla="*/ 1290536 h 1345604"/>
                    <a:gd name="connsiteX4" fmla="*/ 2182440 w 2236953"/>
                    <a:gd name="connsiteY4" fmla="*/ 987269 h 1345604"/>
                    <a:gd name="connsiteX5" fmla="*/ 1916717 w 2236953"/>
                    <a:gd name="connsiteY5" fmla="*/ 291700 h 1345604"/>
                    <a:gd name="connsiteX6" fmla="*/ 1455609 w 2236953"/>
                    <a:gd name="connsiteY6" fmla="*/ 2531 h 1345604"/>
                    <a:gd name="connsiteX7" fmla="*/ 650910 w 2236953"/>
                    <a:gd name="connsiteY7" fmla="*/ 2755 h 1345604"/>
                    <a:gd name="connsiteX8" fmla="*/ 451177 w 2236953"/>
                    <a:gd name="connsiteY8" fmla="*/ 162727 h 1345604"/>
                    <a:gd name="connsiteX0" fmla="*/ 486259 w 2272035"/>
                    <a:gd name="connsiteY0" fmla="*/ 166223 h 1341461"/>
                    <a:gd name="connsiteX1" fmla="*/ 0 w 2272035"/>
                    <a:gd name="connsiteY1" fmla="*/ 1302245 h 1341461"/>
                    <a:gd name="connsiteX2" fmla="*/ 291066 w 2272035"/>
                    <a:gd name="connsiteY2" fmla="*/ 1341184 h 1341461"/>
                    <a:gd name="connsiteX3" fmla="*/ 2027485 w 2272035"/>
                    <a:gd name="connsiteY3" fmla="*/ 1294032 h 1341461"/>
                    <a:gd name="connsiteX4" fmla="*/ 2217522 w 2272035"/>
                    <a:gd name="connsiteY4" fmla="*/ 990765 h 1341461"/>
                    <a:gd name="connsiteX5" fmla="*/ 1951799 w 2272035"/>
                    <a:gd name="connsiteY5" fmla="*/ 295196 h 1341461"/>
                    <a:gd name="connsiteX6" fmla="*/ 1490691 w 2272035"/>
                    <a:gd name="connsiteY6" fmla="*/ 6027 h 1341461"/>
                    <a:gd name="connsiteX7" fmla="*/ 685992 w 2272035"/>
                    <a:gd name="connsiteY7" fmla="*/ 6251 h 1341461"/>
                    <a:gd name="connsiteX8" fmla="*/ 486259 w 2272035"/>
                    <a:gd name="connsiteY8" fmla="*/ 166223 h 1341461"/>
                    <a:gd name="connsiteX0" fmla="*/ 415957 w 2201733"/>
                    <a:gd name="connsiteY0" fmla="*/ 162331 h 1353065"/>
                    <a:gd name="connsiteX1" fmla="*/ 16885 w 2201733"/>
                    <a:gd name="connsiteY1" fmla="*/ 1087828 h 1353065"/>
                    <a:gd name="connsiteX2" fmla="*/ 220764 w 2201733"/>
                    <a:gd name="connsiteY2" fmla="*/ 1337292 h 1353065"/>
                    <a:gd name="connsiteX3" fmla="*/ 1957183 w 2201733"/>
                    <a:gd name="connsiteY3" fmla="*/ 1290140 h 1353065"/>
                    <a:gd name="connsiteX4" fmla="*/ 2147220 w 2201733"/>
                    <a:gd name="connsiteY4" fmla="*/ 986873 h 1353065"/>
                    <a:gd name="connsiteX5" fmla="*/ 1881497 w 2201733"/>
                    <a:gd name="connsiteY5" fmla="*/ 291304 h 1353065"/>
                    <a:gd name="connsiteX6" fmla="*/ 1420389 w 2201733"/>
                    <a:gd name="connsiteY6" fmla="*/ 2135 h 1353065"/>
                    <a:gd name="connsiteX7" fmla="*/ 615690 w 2201733"/>
                    <a:gd name="connsiteY7" fmla="*/ 2359 h 1353065"/>
                    <a:gd name="connsiteX8" fmla="*/ 415957 w 2201733"/>
                    <a:gd name="connsiteY8" fmla="*/ 162331 h 1353065"/>
                    <a:gd name="connsiteX0" fmla="*/ 452870 w 2238646"/>
                    <a:gd name="connsiteY0" fmla="*/ 163547 h 1344386"/>
                    <a:gd name="connsiteX1" fmla="*/ 2762 w 2238646"/>
                    <a:gd name="connsiteY1" fmla="*/ 1223014 h 1344386"/>
                    <a:gd name="connsiteX2" fmla="*/ 257677 w 2238646"/>
                    <a:gd name="connsiteY2" fmla="*/ 1338508 h 1344386"/>
                    <a:gd name="connsiteX3" fmla="*/ 1994096 w 2238646"/>
                    <a:gd name="connsiteY3" fmla="*/ 1291356 h 1344386"/>
                    <a:gd name="connsiteX4" fmla="*/ 2184133 w 2238646"/>
                    <a:gd name="connsiteY4" fmla="*/ 988089 h 1344386"/>
                    <a:gd name="connsiteX5" fmla="*/ 1918410 w 2238646"/>
                    <a:gd name="connsiteY5" fmla="*/ 292520 h 1344386"/>
                    <a:gd name="connsiteX6" fmla="*/ 1457302 w 2238646"/>
                    <a:gd name="connsiteY6" fmla="*/ 3351 h 1344386"/>
                    <a:gd name="connsiteX7" fmla="*/ 652603 w 2238646"/>
                    <a:gd name="connsiteY7" fmla="*/ 3575 h 1344386"/>
                    <a:gd name="connsiteX8" fmla="*/ 452870 w 2238646"/>
                    <a:gd name="connsiteY8" fmla="*/ 163547 h 1344386"/>
                    <a:gd name="connsiteX0" fmla="*/ 415957 w 2201733"/>
                    <a:gd name="connsiteY0" fmla="*/ 162331 h 1356841"/>
                    <a:gd name="connsiteX1" fmla="*/ 16885 w 2201733"/>
                    <a:gd name="connsiteY1" fmla="*/ 1036792 h 1356841"/>
                    <a:gd name="connsiteX2" fmla="*/ 220764 w 2201733"/>
                    <a:gd name="connsiteY2" fmla="*/ 1337292 h 1356841"/>
                    <a:gd name="connsiteX3" fmla="*/ 1957183 w 2201733"/>
                    <a:gd name="connsiteY3" fmla="*/ 1290140 h 1356841"/>
                    <a:gd name="connsiteX4" fmla="*/ 2147220 w 2201733"/>
                    <a:gd name="connsiteY4" fmla="*/ 986873 h 1356841"/>
                    <a:gd name="connsiteX5" fmla="*/ 1881497 w 2201733"/>
                    <a:gd name="connsiteY5" fmla="*/ 291304 h 1356841"/>
                    <a:gd name="connsiteX6" fmla="*/ 1420389 w 2201733"/>
                    <a:gd name="connsiteY6" fmla="*/ 2135 h 1356841"/>
                    <a:gd name="connsiteX7" fmla="*/ 615690 w 2201733"/>
                    <a:gd name="connsiteY7" fmla="*/ 2359 h 1356841"/>
                    <a:gd name="connsiteX8" fmla="*/ 415957 w 2201733"/>
                    <a:gd name="connsiteY8" fmla="*/ 162331 h 1356841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8815 w 2210171"/>
                    <a:gd name="connsiteY0" fmla="*/ 162331 h 1371171"/>
                    <a:gd name="connsiteX1" fmla="*/ 19743 w 2210171"/>
                    <a:gd name="connsiteY1" fmla="*/ 1075069 h 1371171"/>
                    <a:gd name="connsiteX2" fmla="*/ 223622 w 2210171"/>
                    <a:gd name="connsiteY2" fmla="*/ 1337292 h 1371171"/>
                    <a:gd name="connsiteX3" fmla="*/ 2013025 w 2210171"/>
                    <a:gd name="connsiteY3" fmla="*/ 1329451 h 1371171"/>
                    <a:gd name="connsiteX4" fmla="*/ 2150078 w 2210171"/>
                    <a:gd name="connsiteY4" fmla="*/ 986873 h 1371171"/>
                    <a:gd name="connsiteX5" fmla="*/ 1884355 w 2210171"/>
                    <a:gd name="connsiteY5" fmla="*/ 291304 h 1371171"/>
                    <a:gd name="connsiteX6" fmla="*/ 1423247 w 2210171"/>
                    <a:gd name="connsiteY6" fmla="*/ 2135 h 1371171"/>
                    <a:gd name="connsiteX7" fmla="*/ 618548 w 2210171"/>
                    <a:gd name="connsiteY7" fmla="*/ 2359 h 1371171"/>
                    <a:gd name="connsiteX8" fmla="*/ 418815 w 2210171"/>
                    <a:gd name="connsiteY8" fmla="*/ 162331 h 1371171"/>
                    <a:gd name="connsiteX0" fmla="*/ 421564 w 2243923"/>
                    <a:gd name="connsiteY0" fmla="*/ 162331 h 1375167"/>
                    <a:gd name="connsiteX1" fmla="*/ 22492 w 2243923"/>
                    <a:gd name="connsiteY1" fmla="*/ 1075069 h 1375167"/>
                    <a:gd name="connsiteX2" fmla="*/ 226371 w 2243923"/>
                    <a:gd name="connsiteY2" fmla="*/ 1337292 h 1375167"/>
                    <a:gd name="connsiteX3" fmla="*/ 2065340 w 2243923"/>
                    <a:gd name="connsiteY3" fmla="*/ 1336288 h 1375167"/>
                    <a:gd name="connsiteX4" fmla="*/ 2152827 w 2243923"/>
                    <a:gd name="connsiteY4" fmla="*/ 986873 h 1375167"/>
                    <a:gd name="connsiteX5" fmla="*/ 1887104 w 2243923"/>
                    <a:gd name="connsiteY5" fmla="*/ 291304 h 1375167"/>
                    <a:gd name="connsiteX6" fmla="*/ 1425996 w 2243923"/>
                    <a:gd name="connsiteY6" fmla="*/ 2135 h 1375167"/>
                    <a:gd name="connsiteX7" fmla="*/ 621297 w 2243923"/>
                    <a:gd name="connsiteY7" fmla="*/ 2359 h 1375167"/>
                    <a:gd name="connsiteX8" fmla="*/ 421564 w 2243923"/>
                    <a:gd name="connsiteY8" fmla="*/ 162331 h 1375167"/>
                    <a:gd name="connsiteX0" fmla="*/ 421564 w 2241053"/>
                    <a:gd name="connsiteY0" fmla="*/ 162331 h 1357617"/>
                    <a:gd name="connsiteX1" fmla="*/ 22492 w 2241053"/>
                    <a:gd name="connsiteY1" fmla="*/ 1075069 h 1357617"/>
                    <a:gd name="connsiteX2" fmla="*/ 226371 w 2241053"/>
                    <a:gd name="connsiteY2" fmla="*/ 1337292 h 1357617"/>
                    <a:gd name="connsiteX3" fmla="*/ 2065340 w 2241053"/>
                    <a:gd name="connsiteY3" fmla="*/ 1336288 h 1357617"/>
                    <a:gd name="connsiteX4" fmla="*/ 2152827 w 2241053"/>
                    <a:gd name="connsiteY4" fmla="*/ 986873 h 1357617"/>
                    <a:gd name="connsiteX5" fmla="*/ 1887104 w 2241053"/>
                    <a:gd name="connsiteY5" fmla="*/ 291304 h 1357617"/>
                    <a:gd name="connsiteX6" fmla="*/ 1425996 w 2241053"/>
                    <a:gd name="connsiteY6" fmla="*/ 2135 h 1357617"/>
                    <a:gd name="connsiteX7" fmla="*/ 621297 w 2241053"/>
                    <a:gd name="connsiteY7" fmla="*/ 2359 h 1357617"/>
                    <a:gd name="connsiteX8" fmla="*/ 421564 w 2241053"/>
                    <a:gd name="connsiteY8" fmla="*/ 162331 h 1357617"/>
                    <a:gd name="connsiteX0" fmla="*/ 419285 w 2238774"/>
                    <a:gd name="connsiteY0" fmla="*/ 162331 h 1344021"/>
                    <a:gd name="connsiteX1" fmla="*/ 20213 w 2238774"/>
                    <a:gd name="connsiteY1" fmla="*/ 1075069 h 1344021"/>
                    <a:gd name="connsiteX2" fmla="*/ 224092 w 2238774"/>
                    <a:gd name="connsiteY2" fmla="*/ 1337292 h 1344021"/>
                    <a:gd name="connsiteX3" fmla="*/ 2063061 w 2238774"/>
                    <a:gd name="connsiteY3" fmla="*/ 1336288 h 1344021"/>
                    <a:gd name="connsiteX4" fmla="*/ 2150548 w 2238774"/>
                    <a:gd name="connsiteY4" fmla="*/ 986873 h 1344021"/>
                    <a:gd name="connsiteX5" fmla="*/ 1884825 w 2238774"/>
                    <a:gd name="connsiteY5" fmla="*/ 291304 h 1344021"/>
                    <a:gd name="connsiteX6" fmla="*/ 1423717 w 2238774"/>
                    <a:gd name="connsiteY6" fmla="*/ 2135 h 1344021"/>
                    <a:gd name="connsiteX7" fmla="*/ 619018 w 2238774"/>
                    <a:gd name="connsiteY7" fmla="*/ 2359 h 1344021"/>
                    <a:gd name="connsiteX8" fmla="*/ 419285 w 2238774"/>
                    <a:gd name="connsiteY8" fmla="*/ 162331 h 1344021"/>
                    <a:gd name="connsiteX0" fmla="*/ 405897 w 2225386"/>
                    <a:gd name="connsiteY0" fmla="*/ 162331 h 1342541"/>
                    <a:gd name="connsiteX1" fmla="*/ 6825 w 2225386"/>
                    <a:gd name="connsiteY1" fmla="*/ 1075069 h 1342541"/>
                    <a:gd name="connsiteX2" fmla="*/ 210704 w 2225386"/>
                    <a:gd name="connsiteY2" fmla="*/ 1337292 h 1342541"/>
                    <a:gd name="connsiteX3" fmla="*/ 2049673 w 2225386"/>
                    <a:gd name="connsiteY3" fmla="*/ 1336288 h 1342541"/>
                    <a:gd name="connsiteX4" fmla="*/ 2137160 w 2225386"/>
                    <a:gd name="connsiteY4" fmla="*/ 986873 h 1342541"/>
                    <a:gd name="connsiteX5" fmla="*/ 1871437 w 2225386"/>
                    <a:gd name="connsiteY5" fmla="*/ 291304 h 1342541"/>
                    <a:gd name="connsiteX6" fmla="*/ 1410329 w 2225386"/>
                    <a:gd name="connsiteY6" fmla="*/ 2135 h 1342541"/>
                    <a:gd name="connsiteX7" fmla="*/ 605630 w 2225386"/>
                    <a:gd name="connsiteY7" fmla="*/ 2359 h 1342541"/>
                    <a:gd name="connsiteX8" fmla="*/ 405897 w 2225386"/>
                    <a:gd name="connsiteY8" fmla="*/ 162331 h 1342541"/>
                    <a:gd name="connsiteX0" fmla="*/ 405897 w 2225386"/>
                    <a:gd name="connsiteY0" fmla="*/ 162331 h 1341812"/>
                    <a:gd name="connsiteX1" fmla="*/ 6825 w 2225386"/>
                    <a:gd name="connsiteY1" fmla="*/ 1075069 h 1341812"/>
                    <a:gd name="connsiteX2" fmla="*/ 210704 w 2225386"/>
                    <a:gd name="connsiteY2" fmla="*/ 1337292 h 1341812"/>
                    <a:gd name="connsiteX3" fmla="*/ 2049673 w 2225386"/>
                    <a:gd name="connsiteY3" fmla="*/ 1336288 h 1341812"/>
                    <a:gd name="connsiteX4" fmla="*/ 2137160 w 2225386"/>
                    <a:gd name="connsiteY4" fmla="*/ 986873 h 1341812"/>
                    <a:gd name="connsiteX5" fmla="*/ 1871437 w 2225386"/>
                    <a:gd name="connsiteY5" fmla="*/ 291304 h 1341812"/>
                    <a:gd name="connsiteX6" fmla="*/ 1410329 w 2225386"/>
                    <a:gd name="connsiteY6" fmla="*/ 2135 h 1341812"/>
                    <a:gd name="connsiteX7" fmla="*/ 605630 w 2225386"/>
                    <a:gd name="connsiteY7" fmla="*/ 2359 h 1341812"/>
                    <a:gd name="connsiteX8" fmla="*/ 405897 w 2225386"/>
                    <a:gd name="connsiteY8" fmla="*/ 162331 h 1341812"/>
                    <a:gd name="connsiteX0" fmla="*/ 405897 w 2225386"/>
                    <a:gd name="connsiteY0" fmla="*/ 162331 h 1339920"/>
                    <a:gd name="connsiteX1" fmla="*/ 6825 w 2225386"/>
                    <a:gd name="connsiteY1" fmla="*/ 1075069 h 1339920"/>
                    <a:gd name="connsiteX2" fmla="*/ 210704 w 2225386"/>
                    <a:gd name="connsiteY2" fmla="*/ 1337292 h 1339920"/>
                    <a:gd name="connsiteX3" fmla="*/ 2049673 w 2225386"/>
                    <a:gd name="connsiteY3" fmla="*/ 1336288 h 1339920"/>
                    <a:gd name="connsiteX4" fmla="*/ 2137160 w 2225386"/>
                    <a:gd name="connsiteY4" fmla="*/ 986873 h 1339920"/>
                    <a:gd name="connsiteX5" fmla="*/ 1871437 w 2225386"/>
                    <a:gd name="connsiteY5" fmla="*/ 291304 h 1339920"/>
                    <a:gd name="connsiteX6" fmla="*/ 1410329 w 2225386"/>
                    <a:gd name="connsiteY6" fmla="*/ 2135 h 1339920"/>
                    <a:gd name="connsiteX7" fmla="*/ 605630 w 2225386"/>
                    <a:gd name="connsiteY7" fmla="*/ 2359 h 1339920"/>
                    <a:gd name="connsiteX8" fmla="*/ 405897 w 2225386"/>
                    <a:gd name="connsiteY8" fmla="*/ 162331 h 1339920"/>
                    <a:gd name="connsiteX0" fmla="*/ 405897 w 2234837"/>
                    <a:gd name="connsiteY0" fmla="*/ 162331 h 1339920"/>
                    <a:gd name="connsiteX1" fmla="*/ 6825 w 2234837"/>
                    <a:gd name="connsiteY1" fmla="*/ 1075069 h 1339920"/>
                    <a:gd name="connsiteX2" fmla="*/ 210704 w 2234837"/>
                    <a:gd name="connsiteY2" fmla="*/ 1337292 h 1339920"/>
                    <a:gd name="connsiteX3" fmla="*/ 2049673 w 2234837"/>
                    <a:gd name="connsiteY3" fmla="*/ 1336288 h 1339920"/>
                    <a:gd name="connsiteX4" fmla="*/ 2137160 w 2234837"/>
                    <a:gd name="connsiteY4" fmla="*/ 986873 h 1339920"/>
                    <a:gd name="connsiteX5" fmla="*/ 1871437 w 2234837"/>
                    <a:gd name="connsiteY5" fmla="*/ 291304 h 1339920"/>
                    <a:gd name="connsiteX6" fmla="*/ 1410329 w 2234837"/>
                    <a:gd name="connsiteY6" fmla="*/ 2135 h 1339920"/>
                    <a:gd name="connsiteX7" fmla="*/ 605630 w 2234837"/>
                    <a:gd name="connsiteY7" fmla="*/ 2359 h 1339920"/>
                    <a:gd name="connsiteX8" fmla="*/ 405897 w 2234837"/>
                    <a:gd name="connsiteY8" fmla="*/ 162331 h 1339920"/>
                    <a:gd name="connsiteX0" fmla="*/ 405897 w 2238295"/>
                    <a:gd name="connsiteY0" fmla="*/ 162331 h 1339920"/>
                    <a:gd name="connsiteX1" fmla="*/ 6825 w 2238295"/>
                    <a:gd name="connsiteY1" fmla="*/ 1075069 h 1339920"/>
                    <a:gd name="connsiteX2" fmla="*/ 210704 w 2238295"/>
                    <a:gd name="connsiteY2" fmla="*/ 1337292 h 1339920"/>
                    <a:gd name="connsiteX3" fmla="*/ 2049673 w 2238295"/>
                    <a:gd name="connsiteY3" fmla="*/ 1336288 h 1339920"/>
                    <a:gd name="connsiteX4" fmla="*/ 2137160 w 2238295"/>
                    <a:gd name="connsiteY4" fmla="*/ 986873 h 1339920"/>
                    <a:gd name="connsiteX5" fmla="*/ 1871437 w 2238295"/>
                    <a:gd name="connsiteY5" fmla="*/ 291304 h 1339920"/>
                    <a:gd name="connsiteX6" fmla="*/ 1410329 w 2238295"/>
                    <a:gd name="connsiteY6" fmla="*/ 2135 h 1339920"/>
                    <a:gd name="connsiteX7" fmla="*/ 605630 w 2238295"/>
                    <a:gd name="connsiteY7" fmla="*/ 2359 h 1339920"/>
                    <a:gd name="connsiteX8" fmla="*/ 405897 w 2238295"/>
                    <a:gd name="connsiteY8" fmla="*/ 162331 h 1339920"/>
                    <a:gd name="connsiteX0" fmla="*/ 405897 w 2235983"/>
                    <a:gd name="connsiteY0" fmla="*/ 162331 h 1339920"/>
                    <a:gd name="connsiteX1" fmla="*/ 6825 w 2235983"/>
                    <a:gd name="connsiteY1" fmla="*/ 1075069 h 1339920"/>
                    <a:gd name="connsiteX2" fmla="*/ 210704 w 2235983"/>
                    <a:gd name="connsiteY2" fmla="*/ 1337292 h 1339920"/>
                    <a:gd name="connsiteX3" fmla="*/ 2049673 w 2235983"/>
                    <a:gd name="connsiteY3" fmla="*/ 1336288 h 1339920"/>
                    <a:gd name="connsiteX4" fmla="*/ 2137160 w 2235983"/>
                    <a:gd name="connsiteY4" fmla="*/ 986873 h 1339920"/>
                    <a:gd name="connsiteX5" fmla="*/ 1871437 w 2235983"/>
                    <a:gd name="connsiteY5" fmla="*/ 291304 h 1339920"/>
                    <a:gd name="connsiteX6" fmla="*/ 1410329 w 2235983"/>
                    <a:gd name="connsiteY6" fmla="*/ 2135 h 1339920"/>
                    <a:gd name="connsiteX7" fmla="*/ 605630 w 2235983"/>
                    <a:gd name="connsiteY7" fmla="*/ 2359 h 1339920"/>
                    <a:gd name="connsiteX8" fmla="*/ 405897 w 2235983"/>
                    <a:gd name="connsiteY8" fmla="*/ 162331 h 1339920"/>
                    <a:gd name="connsiteX0" fmla="*/ 405897 w 2235409"/>
                    <a:gd name="connsiteY0" fmla="*/ 162331 h 1339920"/>
                    <a:gd name="connsiteX1" fmla="*/ 6825 w 2235409"/>
                    <a:gd name="connsiteY1" fmla="*/ 1075069 h 1339920"/>
                    <a:gd name="connsiteX2" fmla="*/ 210704 w 2235409"/>
                    <a:gd name="connsiteY2" fmla="*/ 1337292 h 1339920"/>
                    <a:gd name="connsiteX3" fmla="*/ 2049673 w 2235409"/>
                    <a:gd name="connsiteY3" fmla="*/ 1336288 h 1339920"/>
                    <a:gd name="connsiteX4" fmla="*/ 2137160 w 2235409"/>
                    <a:gd name="connsiteY4" fmla="*/ 986873 h 1339920"/>
                    <a:gd name="connsiteX5" fmla="*/ 1871437 w 2235409"/>
                    <a:gd name="connsiteY5" fmla="*/ 291304 h 1339920"/>
                    <a:gd name="connsiteX6" fmla="*/ 1410329 w 2235409"/>
                    <a:gd name="connsiteY6" fmla="*/ 2135 h 1339920"/>
                    <a:gd name="connsiteX7" fmla="*/ 605630 w 2235409"/>
                    <a:gd name="connsiteY7" fmla="*/ 2359 h 1339920"/>
                    <a:gd name="connsiteX8" fmla="*/ 405897 w 2235409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11178 w 2237848"/>
                    <a:gd name="connsiteY0" fmla="*/ 162331 h 1357872"/>
                    <a:gd name="connsiteX1" fmla="*/ 29197 w 2237848"/>
                    <a:gd name="connsiteY1" fmla="*/ 1046013 h 1357872"/>
                    <a:gd name="connsiteX2" fmla="*/ 215985 w 2237848"/>
                    <a:gd name="connsiteY2" fmla="*/ 1337292 h 1357872"/>
                    <a:gd name="connsiteX3" fmla="*/ 2054954 w 2237848"/>
                    <a:gd name="connsiteY3" fmla="*/ 1336288 h 1357872"/>
                    <a:gd name="connsiteX4" fmla="*/ 2142441 w 2237848"/>
                    <a:gd name="connsiteY4" fmla="*/ 986873 h 1357872"/>
                    <a:gd name="connsiteX5" fmla="*/ 1876718 w 2237848"/>
                    <a:gd name="connsiteY5" fmla="*/ 291304 h 1357872"/>
                    <a:gd name="connsiteX6" fmla="*/ 1415610 w 2237848"/>
                    <a:gd name="connsiteY6" fmla="*/ 2135 h 1357872"/>
                    <a:gd name="connsiteX7" fmla="*/ 610911 w 2237848"/>
                    <a:gd name="connsiteY7" fmla="*/ 2359 h 1357872"/>
                    <a:gd name="connsiteX8" fmla="*/ 411178 w 2237848"/>
                    <a:gd name="connsiteY8" fmla="*/ 162331 h 1357872"/>
                    <a:gd name="connsiteX0" fmla="*/ 400745 w 2227415"/>
                    <a:gd name="connsiteY0" fmla="*/ 162331 h 1357872"/>
                    <a:gd name="connsiteX1" fmla="*/ 18764 w 2227415"/>
                    <a:gd name="connsiteY1" fmla="*/ 1046013 h 1357872"/>
                    <a:gd name="connsiteX2" fmla="*/ 205552 w 2227415"/>
                    <a:gd name="connsiteY2" fmla="*/ 1337292 h 1357872"/>
                    <a:gd name="connsiteX3" fmla="*/ 2044521 w 2227415"/>
                    <a:gd name="connsiteY3" fmla="*/ 1336288 h 1357872"/>
                    <a:gd name="connsiteX4" fmla="*/ 2132008 w 2227415"/>
                    <a:gd name="connsiteY4" fmla="*/ 986873 h 1357872"/>
                    <a:gd name="connsiteX5" fmla="*/ 1866285 w 2227415"/>
                    <a:gd name="connsiteY5" fmla="*/ 291304 h 1357872"/>
                    <a:gd name="connsiteX6" fmla="*/ 1405177 w 2227415"/>
                    <a:gd name="connsiteY6" fmla="*/ 2135 h 1357872"/>
                    <a:gd name="connsiteX7" fmla="*/ 600478 w 2227415"/>
                    <a:gd name="connsiteY7" fmla="*/ 2359 h 1357872"/>
                    <a:gd name="connsiteX8" fmla="*/ 400745 w 2227415"/>
                    <a:gd name="connsiteY8" fmla="*/ 162331 h 1357872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396081 w 2222751"/>
                    <a:gd name="connsiteY0" fmla="*/ 162331 h 1351040"/>
                    <a:gd name="connsiteX1" fmla="*/ 22567 w 2222751"/>
                    <a:gd name="connsiteY1" fmla="*/ 1138443 h 1351040"/>
                    <a:gd name="connsiteX2" fmla="*/ 200888 w 2222751"/>
                    <a:gd name="connsiteY2" fmla="*/ 1337292 h 1351040"/>
                    <a:gd name="connsiteX3" fmla="*/ 2039857 w 2222751"/>
                    <a:gd name="connsiteY3" fmla="*/ 1336288 h 1351040"/>
                    <a:gd name="connsiteX4" fmla="*/ 2127344 w 2222751"/>
                    <a:gd name="connsiteY4" fmla="*/ 986873 h 1351040"/>
                    <a:gd name="connsiteX5" fmla="*/ 1861621 w 2222751"/>
                    <a:gd name="connsiteY5" fmla="*/ 291304 h 1351040"/>
                    <a:gd name="connsiteX6" fmla="*/ 1400513 w 2222751"/>
                    <a:gd name="connsiteY6" fmla="*/ 2135 h 1351040"/>
                    <a:gd name="connsiteX7" fmla="*/ 595814 w 2222751"/>
                    <a:gd name="connsiteY7" fmla="*/ 2359 h 1351040"/>
                    <a:gd name="connsiteX8" fmla="*/ 396081 w 2222751"/>
                    <a:gd name="connsiteY8" fmla="*/ 162331 h 1351040"/>
                    <a:gd name="connsiteX0" fmla="*/ 392191 w 2218861"/>
                    <a:gd name="connsiteY0" fmla="*/ 162331 h 1355981"/>
                    <a:gd name="connsiteX1" fmla="*/ 25946 w 2218861"/>
                    <a:gd name="connsiteY1" fmla="*/ 1071571 h 1355981"/>
                    <a:gd name="connsiteX2" fmla="*/ 196998 w 2218861"/>
                    <a:gd name="connsiteY2" fmla="*/ 1337292 h 1355981"/>
                    <a:gd name="connsiteX3" fmla="*/ 2035967 w 2218861"/>
                    <a:gd name="connsiteY3" fmla="*/ 1336288 h 1355981"/>
                    <a:gd name="connsiteX4" fmla="*/ 2123454 w 2218861"/>
                    <a:gd name="connsiteY4" fmla="*/ 986873 h 1355981"/>
                    <a:gd name="connsiteX5" fmla="*/ 1857731 w 2218861"/>
                    <a:gd name="connsiteY5" fmla="*/ 291304 h 1355981"/>
                    <a:gd name="connsiteX6" fmla="*/ 1396623 w 2218861"/>
                    <a:gd name="connsiteY6" fmla="*/ 2135 h 1355981"/>
                    <a:gd name="connsiteX7" fmla="*/ 591924 w 2218861"/>
                    <a:gd name="connsiteY7" fmla="*/ 2359 h 1355981"/>
                    <a:gd name="connsiteX8" fmla="*/ 392191 w 2218861"/>
                    <a:gd name="connsiteY8" fmla="*/ 162331 h 1355981"/>
                    <a:gd name="connsiteX0" fmla="*/ 430669 w 2257339"/>
                    <a:gd name="connsiteY0" fmla="*/ 162331 h 1355981"/>
                    <a:gd name="connsiteX1" fmla="*/ 64424 w 2257339"/>
                    <a:gd name="connsiteY1" fmla="*/ 1071571 h 1355981"/>
                    <a:gd name="connsiteX2" fmla="*/ 235476 w 2257339"/>
                    <a:gd name="connsiteY2" fmla="*/ 1337292 h 1355981"/>
                    <a:gd name="connsiteX3" fmla="*/ 2074445 w 2257339"/>
                    <a:gd name="connsiteY3" fmla="*/ 1336288 h 1355981"/>
                    <a:gd name="connsiteX4" fmla="*/ 2161932 w 2257339"/>
                    <a:gd name="connsiteY4" fmla="*/ 986873 h 1355981"/>
                    <a:gd name="connsiteX5" fmla="*/ 1896209 w 2257339"/>
                    <a:gd name="connsiteY5" fmla="*/ 291304 h 1355981"/>
                    <a:gd name="connsiteX6" fmla="*/ 1435101 w 2257339"/>
                    <a:gd name="connsiteY6" fmla="*/ 2135 h 1355981"/>
                    <a:gd name="connsiteX7" fmla="*/ 630402 w 2257339"/>
                    <a:gd name="connsiteY7" fmla="*/ 2359 h 1355981"/>
                    <a:gd name="connsiteX8" fmla="*/ 430669 w 2257339"/>
                    <a:gd name="connsiteY8" fmla="*/ 162331 h 1355981"/>
                    <a:gd name="connsiteX0" fmla="*/ 409065 w 2235735"/>
                    <a:gd name="connsiteY0" fmla="*/ 162331 h 1363832"/>
                    <a:gd name="connsiteX1" fmla="*/ 79164 w 2235735"/>
                    <a:gd name="connsiteY1" fmla="*/ 965449 h 1363832"/>
                    <a:gd name="connsiteX2" fmla="*/ 213872 w 2235735"/>
                    <a:gd name="connsiteY2" fmla="*/ 1337292 h 1363832"/>
                    <a:gd name="connsiteX3" fmla="*/ 2052841 w 2235735"/>
                    <a:gd name="connsiteY3" fmla="*/ 1336288 h 1363832"/>
                    <a:gd name="connsiteX4" fmla="*/ 2140328 w 2235735"/>
                    <a:gd name="connsiteY4" fmla="*/ 986873 h 1363832"/>
                    <a:gd name="connsiteX5" fmla="*/ 1874605 w 2235735"/>
                    <a:gd name="connsiteY5" fmla="*/ 291304 h 1363832"/>
                    <a:gd name="connsiteX6" fmla="*/ 1413497 w 2235735"/>
                    <a:gd name="connsiteY6" fmla="*/ 2135 h 1363832"/>
                    <a:gd name="connsiteX7" fmla="*/ 608798 w 2235735"/>
                    <a:gd name="connsiteY7" fmla="*/ 2359 h 1363832"/>
                    <a:gd name="connsiteX8" fmla="*/ 409065 w 2235735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7104 w 2233774"/>
                    <a:gd name="connsiteY0" fmla="*/ 162331 h 1337293"/>
                    <a:gd name="connsiteX1" fmla="*/ 77203 w 2233774"/>
                    <a:gd name="connsiteY1" fmla="*/ 965449 h 1337293"/>
                    <a:gd name="connsiteX2" fmla="*/ 211911 w 2233774"/>
                    <a:gd name="connsiteY2" fmla="*/ 1337292 h 1337293"/>
                    <a:gd name="connsiteX3" fmla="*/ 2050880 w 2233774"/>
                    <a:gd name="connsiteY3" fmla="*/ 1336288 h 1337293"/>
                    <a:gd name="connsiteX4" fmla="*/ 2138367 w 2233774"/>
                    <a:gd name="connsiteY4" fmla="*/ 986873 h 1337293"/>
                    <a:gd name="connsiteX5" fmla="*/ 1872644 w 2233774"/>
                    <a:gd name="connsiteY5" fmla="*/ 291304 h 1337293"/>
                    <a:gd name="connsiteX6" fmla="*/ 1411536 w 2233774"/>
                    <a:gd name="connsiteY6" fmla="*/ 2135 h 1337293"/>
                    <a:gd name="connsiteX7" fmla="*/ 606837 w 2233774"/>
                    <a:gd name="connsiteY7" fmla="*/ 2359 h 1337293"/>
                    <a:gd name="connsiteX8" fmla="*/ 407104 w 2233774"/>
                    <a:gd name="connsiteY8" fmla="*/ 162331 h 1337293"/>
                    <a:gd name="connsiteX0" fmla="*/ 407104 w 2233295"/>
                    <a:gd name="connsiteY0" fmla="*/ 162331 h 1337293"/>
                    <a:gd name="connsiteX1" fmla="*/ 77203 w 2233295"/>
                    <a:gd name="connsiteY1" fmla="*/ 965449 h 1337293"/>
                    <a:gd name="connsiteX2" fmla="*/ 211911 w 2233295"/>
                    <a:gd name="connsiteY2" fmla="*/ 1337292 h 1337293"/>
                    <a:gd name="connsiteX3" fmla="*/ 2050880 w 2233295"/>
                    <a:gd name="connsiteY3" fmla="*/ 1336288 h 1337293"/>
                    <a:gd name="connsiteX4" fmla="*/ 2138367 w 2233295"/>
                    <a:gd name="connsiteY4" fmla="*/ 986873 h 1337293"/>
                    <a:gd name="connsiteX5" fmla="*/ 1872644 w 2233295"/>
                    <a:gd name="connsiteY5" fmla="*/ 291304 h 1337293"/>
                    <a:gd name="connsiteX6" fmla="*/ 1411536 w 2233295"/>
                    <a:gd name="connsiteY6" fmla="*/ 2135 h 1337293"/>
                    <a:gd name="connsiteX7" fmla="*/ 606837 w 2233295"/>
                    <a:gd name="connsiteY7" fmla="*/ 2359 h 1337293"/>
                    <a:gd name="connsiteX8" fmla="*/ 407104 w 2233295"/>
                    <a:gd name="connsiteY8" fmla="*/ 162331 h 1337293"/>
                    <a:gd name="connsiteX0" fmla="*/ 407104 w 2226606"/>
                    <a:gd name="connsiteY0" fmla="*/ 162331 h 1365877"/>
                    <a:gd name="connsiteX1" fmla="*/ 77203 w 2226606"/>
                    <a:gd name="connsiteY1" fmla="*/ 965449 h 1365877"/>
                    <a:gd name="connsiteX2" fmla="*/ 211911 w 2226606"/>
                    <a:gd name="connsiteY2" fmla="*/ 1337292 h 1365877"/>
                    <a:gd name="connsiteX3" fmla="*/ 2050880 w 2226606"/>
                    <a:gd name="connsiteY3" fmla="*/ 1336288 h 1365877"/>
                    <a:gd name="connsiteX4" fmla="*/ 2118015 w 2226606"/>
                    <a:gd name="connsiteY4" fmla="*/ 940354 h 1365877"/>
                    <a:gd name="connsiteX5" fmla="*/ 1872644 w 2226606"/>
                    <a:gd name="connsiteY5" fmla="*/ 291304 h 1365877"/>
                    <a:gd name="connsiteX6" fmla="*/ 1411536 w 2226606"/>
                    <a:gd name="connsiteY6" fmla="*/ 2135 h 1365877"/>
                    <a:gd name="connsiteX7" fmla="*/ 606837 w 2226606"/>
                    <a:gd name="connsiteY7" fmla="*/ 2359 h 1365877"/>
                    <a:gd name="connsiteX8" fmla="*/ 407104 w 2226606"/>
                    <a:gd name="connsiteY8" fmla="*/ 162331 h 1365877"/>
                    <a:gd name="connsiteX0" fmla="*/ 407104 w 2229771"/>
                    <a:gd name="connsiteY0" fmla="*/ 162331 h 1365877"/>
                    <a:gd name="connsiteX1" fmla="*/ 77203 w 2229771"/>
                    <a:gd name="connsiteY1" fmla="*/ 965449 h 1365877"/>
                    <a:gd name="connsiteX2" fmla="*/ 211911 w 2229771"/>
                    <a:gd name="connsiteY2" fmla="*/ 1337292 h 1365877"/>
                    <a:gd name="connsiteX3" fmla="*/ 2050880 w 2229771"/>
                    <a:gd name="connsiteY3" fmla="*/ 1336288 h 1365877"/>
                    <a:gd name="connsiteX4" fmla="*/ 2118015 w 2229771"/>
                    <a:gd name="connsiteY4" fmla="*/ 940354 h 1365877"/>
                    <a:gd name="connsiteX5" fmla="*/ 1872644 w 2229771"/>
                    <a:gd name="connsiteY5" fmla="*/ 291304 h 1365877"/>
                    <a:gd name="connsiteX6" fmla="*/ 1411536 w 2229771"/>
                    <a:gd name="connsiteY6" fmla="*/ 2135 h 1365877"/>
                    <a:gd name="connsiteX7" fmla="*/ 606837 w 2229771"/>
                    <a:gd name="connsiteY7" fmla="*/ 2359 h 1365877"/>
                    <a:gd name="connsiteX8" fmla="*/ 407104 w 2229771"/>
                    <a:gd name="connsiteY8" fmla="*/ 162331 h 1365877"/>
                    <a:gd name="connsiteX0" fmla="*/ 407104 w 2223680"/>
                    <a:gd name="connsiteY0" fmla="*/ 162331 h 1337293"/>
                    <a:gd name="connsiteX1" fmla="*/ 77203 w 2223680"/>
                    <a:gd name="connsiteY1" fmla="*/ 965449 h 1337293"/>
                    <a:gd name="connsiteX2" fmla="*/ 211911 w 2223680"/>
                    <a:gd name="connsiteY2" fmla="*/ 1337292 h 1337293"/>
                    <a:gd name="connsiteX3" fmla="*/ 2050880 w 2223680"/>
                    <a:gd name="connsiteY3" fmla="*/ 1336288 h 1337293"/>
                    <a:gd name="connsiteX4" fmla="*/ 2118015 w 2223680"/>
                    <a:gd name="connsiteY4" fmla="*/ 940354 h 1337293"/>
                    <a:gd name="connsiteX5" fmla="*/ 1872644 w 2223680"/>
                    <a:gd name="connsiteY5" fmla="*/ 291304 h 1337293"/>
                    <a:gd name="connsiteX6" fmla="*/ 1411536 w 2223680"/>
                    <a:gd name="connsiteY6" fmla="*/ 2135 h 1337293"/>
                    <a:gd name="connsiteX7" fmla="*/ 606837 w 2223680"/>
                    <a:gd name="connsiteY7" fmla="*/ 2359 h 1337293"/>
                    <a:gd name="connsiteX8" fmla="*/ 407104 w 2223680"/>
                    <a:gd name="connsiteY8" fmla="*/ 162331 h 1337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3680" h="1337293">
                      <a:moveTo>
                        <a:pt x="407104" y="162331"/>
                      </a:moveTo>
                      <a:cubicBezTo>
                        <a:pt x="343209" y="334012"/>
                        <a:pt x="116105" y="865861"/>
                        <a:pt x="77203" y="965449"/>
                      </a:cubicBezTo>
                      <a:cubicBezTo>
                        <a:pt x="25112" y="1098800"/>
                        <a:pt x="-121396" y="1337996"/>
                        <a:pt x="211911" y="1337292"/>
                      </a:cubicBezTo>
                      <a:lnTo>
                        <a:pt x="2050880" y="1336288"/>
                      </a:lnTo>
                      <a:cubicBezTo>
                        <a:pt x="2354026" y="1344272"/>
                        <a:pt x="2178662" y="1081278"/>
                        <a:pt x="2118015" y="940354"/>
                      </a:cubicBezTo>
                      <a:cubicBezTo>
                        <a:pt x="2057368" y="799430"/>
                        <a:pt x="1964017" y="567346"/>
                        <a:pt x="1872644" y="291304"/>
                      </a:cubicBezTo>
                      <a:cubicBezTo>
                        <a:pt x="1659827" y="156946"/>
                        <a:pt x="1607423" y="133240"/>
                        <a:pt x="1411536" y="2135"/>
                      </a:cubicBezTo>
                      <a:cubicBezTo>
                        <a:pt x="1188265" y="-1573"/>
                        <a:pt x="1034197" y="247"/>
                        <a:pt x="606837" y="2359"/>
                      </a:cubicBezTo>
                      <a:cubicBezTo>
                        <a:pt x="476801" y="3002"/>
                        <a:pt x="466302" y="3269"/>
                        <a:pt x="407104" y="162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Freihandform: Form 10">
                  <a:extLst>
                    <a:ext uri="{FF2B5EF4-FFF2-40B4-BE49-F238E27FC236}">
                      <a16:creationId xmlns:a16="http://schemas.microsoft.com/office/drawing/2014/main" id="{0B265121-663E-7AB7-5095-462EE60CBAC2}"/>
                    </a:ext>
                  </a:extLst>
                </p:cNvPr>
                <p:cNvSpPr/>
                <p:nvPr/>
              </p:nvSpPr>
              <p:spPr>
                <a:xfrm>
                  <a:off x="2736666" y="2203720"/>
                  <a:ext cx="412329" cy="274790"/>
                </a:xfrm>
                <a:custGeom>
                  <a:avLst/>
                  <a:gdLst>
                    <a:gd name="connsiteX0" fmla="*/ 33745 w 483169"/>
                    <a:gd name="connsiteY0" fmla="*/ 178 h 312894"/>
                    <a:gd name="connsiteX1" fmla="*/ 82591 w 483169"/>
                    <a:gd name="connsiteY1" fmla="*/ 252225 h 312894"/>
                    <a:gd name="connsiteX2" fmla="*/ 483129 w 483169"/>
                    <a:gd name="connsiteY2" fmla="*/ 295209 h 312894"/>
                    <a:gd name="connsiteX3" fmla="*/ 33745 w 483169"/>
                    <a:gd name="connsiteY3" fmla="*/ 178 h 312894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0 w 449424"/>
                    <a:gd name="connsiteY0" fmla="*/ 0 h 312716"/>
                    <a:gd name="connsiteX1" fmla="*/ 48846 w 449424"/>
                    <a:gd name="connsiteY1" fmla="*/ 252047 h 312716"/>
                    <a:gd name="connsiteX2" fmla="*/ 449384 w 449424"/>
                    <a:gd name="connsiteY2" fmla="*/ 295031 h 312716"/>
                    <a:gd name="connsiteX3" fmla="*/ 0 w 449424"/>
                    <a:gd name="connsiteY3" fmla="*/ 0 h 312716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466"/>
                    <a:gd name="connsiteY0" fmla="*/ 0 h 340271"/>
                    <a:gd name="connsiteX1" fmla="*/ 104078 w 471466"/>
                    <a:gd name="connsiteY1" fmla="*/ 308844 h 340271"/>
                    <a:gd name="connsiteX2" fmla="*/ 470764 w 471466"/>
                    <a:gd name="connsiteY2" fmla="*/ 295031 h 340271"/>
                    <a:gd name="connsiteX3" fmla="*/ 0 w 471466"/>
                    <a:gd name="connsiteY3" fmla="*/ 0 h 340271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0764"/>
                    <a:gd name="connsiteY0" fmla="*/ 0 h 319868"/>
                    <a:gd name="connsiteX1" fmla="*/ 116550 w 470764"/>
                    <a:gd name="connsiteY1" fmla="*/ 295135 h 319868"/>
                    <a:gd name="connsiteX2" fmla="*/ 470764 w 470764"/>
                    <a:gd name="connsiteY2" fmla="*/ 295031 h 319868"/>
                    <a:gd name="connsiteX3" fmla="*/ 0 w 470764"/>
                    <a:gd name="connsiteY3" fmla="*/ 0 h 319868"/>
                    <a:gd name="connsiteX0" fmla="*/ 0 w 497489"/>
                    <a:gd name="connsiteY0" fmla="*/ 0 h 325903"/>
                    <a:gd name="connsiteX1" fmla="*/ 116550 w 497489"/>
                    <a:gd name="connsiteY1" fmla="*/ 295135 h 325903"/>
                    <a:gd name="connsiteX2" fmla="*/ 497489 w 497489"/>
                    <a:gd name="connsiteY2" fmla="*/ 310699 h 325903"/>
                    <a:gd name="connsiteX3" fmla="*/ 0 w 497489"/>
                    <a:gd name="connsiteY3" fmla="*/ 0 h 325903"/>
                    <a:gd name="connsiteX0" fmla="*/ 0 w 497489"/>
                    <a:gd name="connsiteY0" fmla="*/ 0 h 339670"/>
                    <a:gd name="connsiteX1" fmla="*/ 136149 w 497489"/>
                    <a:gd name="connsiteY1" fmla="*/ 316679 h 339670"/>
                    <a:gd name="connsiteX2" fmla="*/ 497489 w 497489"/>
                    <a:gd name="connsiteY2" fmla="*/ 310699 h 339670"/>
                    <a:gd name="connsiteX3" fmla="*/ 0 w 497489"/>
                    <a:gd name="connsiteY3" fmla="*/ 0 h 339670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1411"/>
                    <a:gd name="connsiteX1" fmla="*/ 118332 w 493926"/>
                    <a:gd name="connsiteY1" fmla="*/ 316679 h 341411"/>
                    <a:gd name="connsiteX2" fmla="*/ 493926 w 493926"/>
                    <a:gd name="connsiteY2" fmla="*/ 316574 h 341411"/>
                    <a:gd name="connsiteX3" fmla="*/ 0 w 493926"/>
                    <a:gd name="connsiteY3" fmla="*/ 0 h 341411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926" h="332849">
                      <a:moveTo>
                        <a:pt x="0" y="0"/>
                      </a:moveTo>
                      <a:cubicBezTo>
                        <a:pt x="33018" y="122097"/>
                        <a:pt x="36308" y="253797"/>
                        <a:pt x="111205" y="302969"/>
                      </a:cubicBezTo>
                      <a:cubicBezTo>
                        <a:pt x="186102" y="352141"/>
                        <a:pt x="304899" y="328551"/>
                        <a:pt x="493926" y="316574"/>
                      </a:cubicBezTo>
                      <a:cubicBezTo>
                        <a:pt x="365821" y="243884"/>
                        <a:pt x="109514" y="67877"/>
                        <a:pt x="0" y="0"/>
                      </a:cubicBezTo>
                      <a:close/>
                    </a:path>
                  </a:pathLst>
                </a:custGeom>
                <a:solidFill>
                  <a:srgbClr val="DAE3F3"/>
                </a:solidFill>
                <a:ln w="38100"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2" name="Gruppieren 11">
                <a:extLst>
                  <a:ext uri="{FF2B5EF4-FFF2-40B4-BE49-F238E27FC236}">
                    <a16:creationId xmlns:a16="http://schemas.microsoft.com/office/drawing/2014/main" id="{8D2C718D-C50A-B181-1E8D-BDBC9E5184F1}"/>
                  </a:ext>
                </a:extLst>
              </p:cNvPr>
              <p:cNvGrpSpPr/>
              <p:nvPr/>
            </p:nvGrpSpPr>
            <p:grpSpPr>
              <a:xfrm>
                <a:off x="4746411" y="2568689"/>
                <a:ext cx="2223680" cy="1337293"/>
                <a:chOff x="5163807" y="3066708"/>
                <a:chExt cx="2223680" cy="1337293"/>
              </a:xfrm>
            </p:grpSpPr>
            <p:sp>
              <p:nvSpPr>
                <p:cNvPr id="23" name="Freihandform: Form 12">
                  <a:extLst>
                    <a:ext uri="{FF2B5EF4-FFF2-40B4-BE49-F238E27FC236}">
                      <a16:creationId xmlns:a16="http://schemas.microsoft.com/office/drawing/2014/main" id="{72062CF5-489A-B0A4-DBFF-AF53CA200F70}"/>
                    </a:ext>
                  </a:extLst>
                </p:cNvPr>
                <p:cNvSpPr/>
                <p:nvPr/>
              </p:nvSpPr>
              <p:spPr>
                <a:xfrm>
                  <a:off x="5163807" y="3066708"/>
                  <a:ext cx="2223680" cy="1337293"/>
                </a:xfrm>
                <a:custGeom>
                  <a:avLst/>
                  <a:gdLst>
                    <a:gd name="connsiteX0" fmla="*/ 494098 w 2321175"/>
                    <a:gd name="connsiteY0" fmla="*/ 116655 h 1298953"/>
                    <a:gd name="connsiteX1" fmla="*/ 100723 w 2321175"/>
                    <a:gd name="connsiteY1" fmla="*/ 1111814 h 1298953"/>
                    <a:gd name="connsiteX2" fmla="*/ 197113 w 2321175"/>
                    <a:gd name="connsiteY2" fmla="*/ 1268122 h 1298953"/>
                    <a:gd name="connsiteX3" fmla="*/ 2150959 w 2321175"/>
                    <a:gd name="connsiteY3" fmla="*/ 1273332 h 1298953"/>
                    <a:gd name="connsiteX4" fmla="*/ 2195246 w 2321175"/>
                    <a:gd name="connsiteY4" fmla="*/ 994583 h 1298953"/>
                    <a:gd name="connsiteX5" fmla="*/ 1929523 w 2321175"/>
                    <a:gd name="connsiteY5" fmla="*/ 299014 h 1298953"/>
                    <a:gd name="connsiteX6" fmla="*/ 1457995 w 2321175"/>
                    <a:gd name="connsiteY6" fmla="*/ 33291 h 1298953"/>
                    <a:gd name="connsiteX7" fmla="*/ 611328 w 2321175"/>
                    <a:gd name="connsiteY7" fmla="*/ 12450 h 1298953"/>
                    <a:gd name="connsiteX8" fmla="*/ 494098 w 2321175"/>
                    <a:gd name="connsiteY8" fmla="*/ 116655 h 1298953"/>
                    <a:gd name="connsiteX0" fmla="*/ 487928 w 2315005"/>
                    <a:gd name="connsiteY0" fmla="*/ 116655 h 1300402"/>
                    <a:gd name="connsiteX1" fmla="*/ 107578 w 2315005"/>
                    <a:gd name="connsiteY1" fmla="*/ 1083157 h 1300402"/>
                    <a:gd name="connsiteX2" fmla="*/ 190943 w 2315005"/>
                    <a:gd name="connsiteY2" fmla="*/ 1268122 h 1300402"/>
                    <a:gd name="connsiteX3" fmla="*/ 2144789 w 2315005"/>
                    <a:gd name="connsiteY3" fmla="*/ 1273332 h 1300402"/>
                    <a:gd name="connsiteX4" fmla="*/ 2189076 w 2315005"/>
                    <a:gd name="connsiteY4" fmla="*/ 994583 h 1300402"/>
                    <a:gd name="connsiteX5" fmla="*/ 1923353 w 2315005"/>
                    <a:gd name="connsiteY5" fmla="*/ 299014 h 1300402"/>
                    <a:gd name="connsiteX6" fmla="*/ 1451825 w 2315005"/>
                    <a:gd name="connsiteY6" fmla="*/ 33291 h 1300402"/>
                    <a:gd name="connsiteX7" fmla="*/ 605158 w 2315005"/>
                    <a:gd name="connsiteY7" fmla="*/ 12450 h 1300402"/>
                    <a:gd name="connsiteX8" fmla="*/ 487928 w 2315005"/>
                    <a:gd name="connsiteY8" fmla="*/ 116655 h 1300402"/>
                    <a:gd name="connsiteX0" fmla="*/ 494634 w 2321711"/>
                    <a:gd name="connsiteY0" fmla="*/ 116655 h 1300402"/>
                    <a:gd name="connsiteX1" fmla="*/ 114284 w 2321711"/>
                    <a:gd name="connsiteY1" fmla="*/ 1083157 h 1300402"/>
                    <a:gd name="connsiteX2" fmla="*/ 197649 w 2321711"/>
                    <a:gd name="connsiteY2" fmla="*/ 1268122 h 1300402"/>
                    <a:gd name="connsiteX3" fmla="*/ 2151495 w 2321711"/>
                    <a:gd name="connsiteY3" fmla="*/ 1273332 h 1300402"/>
                    <a:gd name="connsiteX4" fmla="*/ 2195782 w 2321711"/>
                    <a:gd name="connsiteY4" fmla="*/ 994583 h 1300402"/>
                    <a:gd name="connsiteX5" fmla="*/ 1930059 w 2321711"/>
                    <a:gd name="connsiteY5" fmla="*/ 299014 h 1300402"/>
                    <a:gd name="connsiteX6" fmla="*/ 1458531 w 2321711"/>
                    <a:gd name="connsiteY6" fmla="*/ 33291 h 1300402"/>
                    <a:gd name="connsiteX7" fmla="*/ 611864 w 2321711"/>
                    <a:gd name="connsiteY7" fmla="*/ 12450 h 1300402"/>
                    <a:gd name="connsiteX8" fmla="*/ 494634 w 2321711"/>
                    <a:gd name="connsiteY8" fmla="*/ 116655 h 1300402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61910 w 2288987"/>
                    <a:gd name="connsiteY0" fmla="*/ 116655 h 1316444"/>
                    <a:gd name="connsiteX1" fmla="*/ 193580 w 2288987"/>
                    <a:gd name="connsiteY1" fmla="*/ 820039 h 1316444"/>
                    <a:gd name="connsiteX2" fmla="*/ 164925 w 2288987"/>
                    <a:gd name="connsiteY2" fmla="*/ 1268122 h 1316444"/>
                    <a:gd name="connsiteX3" fmla="*/ 2118771 w 2288987"/>
                    <a:gd name="connsiteY3" fmla="*/ 1273332 h 1316444"/>
                    <a:gd name="connsiteX4" fmla="*/ 2163058 w 2288987"/>
                    <a:gd name="connsiteY4" fmla="*/ 994583 h 1316444"/>
                    <a:gd name="connsiteX5" fmla="*/ 1897335 w 2288987"/>
                    <a:gd name="connsiteY5" fmla="*/ 299014 h 1316444"/>
                    <a:gd name="connsiteX6" fmla="*/ 1425807 w 2288987"/>
                    <a:gd name="connsiteY6" fmla="*/ 33291 h 1316444"/>
                    <a:gd name="connsiteX7" fmla="*/ 579140 w 2288987"/>
                    <a:gd name="connsiteY7" fmla="*/ 12450 h 1316444"/>
                    <a:gd name="connsiteX8" fmla="*/ 461910 w 2288987"/>
                    <a:gd name="connsiteY8" fmla="*/ 116655 h 1316444"/>
                    <a:gd name="connsiteX0" fmla="*/ 488771 w 2315848"/>
                    <a:gd name="connsiteY0" fmla="*/ 116655 h 1310140"/>
                    <a:gd name="connsiteX1" fmla="*/ 157918 w 2315848"/>
                    <a:gd name="connsiteY1" fmla="*/ 916429 h 1310140"/>
                    <a:gd name="connsiteX2" fmla="*/ 191786 w 2315848"/>
                    <a:gd name="connsiteY2" fmla="*/ 1268122 h 1310140"/>
                    <a:gd name="connsiteX3" fmla="*/ 2145632 w 2315848"/>
                    <a:gd name="connsiteY3" fmla="*/ 1273332 h 1310140"/>
                    <a:gd name="connsiteX4" fmla="*/ 2189919 w 2315848"/>
                    <a:gd name="connsiteY4" fmla="*/ 994583 h 1310140"/>
                    <a:gd name="connsiteX5" fmla="*/ 1924196 w 2315848"/>
                    <a:gd name="connsiteY5" fmla="*/ 299014 h 1310140"/>
                    <a:gd name="connsiteX6" fmla="*/ 1452668 w 2315848"/>
                    <a:gd name="connsiteY6" fmla="*/ 33291 h 1310140"/>
                    <a:gd name="connsiteX7" fmla="*/ 606001 w 2315848"/>
                    <a:gd name="connsiteY7" fmla="*/ 12450 h 1310140"/>
                    <a:gd name="connsiteX8" fmla="*/ 488771 w 2315848"/>
                    <a:gd name="connsiteY8" fmla="*/ 116655 h 1310140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51807 w 2278884"/>
                    <a:gd name="connsiteY0" fmla="*/ 131681 h 1340810"/>
                    <a:gd name="connsiteX1" fmla="*/ 209930 w 2278884"/>
                    <a:gd name="connsiteY1" fmla="*/ 698748 h 1340810"/>
                    <a:gd name="connsiteX2" fmla="*/ 154822 w 2278884"/>
                    <a:gd name="connsiteY2" fmla="*/ 1283148 h 1340810"/>
                    <a:gd name="connsiteX3" fmla="*/ 2108668 w 2278884"/>
                    <a:gd name="connsiteY3" fmla="*/ 1288358 h 1340810"/>
                    <a:gd name="connsiteX4" fmla="*/ 2152955 w 2278884"/>
                    <a:gd name="connsiteY4" fmla="*/ 1009609 h 1340810"/>
                    <a:gd name="connsiteX5" fmla="*/ 1887232 w 2278884"/>
                    <a:gd name="connsiteY5" fmla="*/ 314040 h 1340810"/>
                    <a:gd name="connsiteX6" fmla="*/ 1426124 w 2278884"/>
                    <a:gd name="connsiteY6" fmla="*/ 24871 h 1340810"/>
                    <a:gd name="connsiteX7" fmla="*/ 569037 w 2278884"/>
                    <a:gd name="connsiteY7" fmla="*/ 27476 h 1340810"/>
                    <a:gd name="connsiteX8" fmla="*/ 451807 w 2278884"/>
                    <a:gd name="connsiteY8" fmla="*/ 131681 h 1340810"/>
                    <a:gd name="connsiteX0" fmla="*/ 484365 w 2311442"/>
                    <a:gd name="connsiteY0" fmla="*/ 131681 h 1328616"/>
                    <a:gd name="connsiteX1" fmla="*/ 163094 w 2311442"/>
                    <a:gd name="connsiteY1" fmla="*/ 878069 h 1328616"/>
                    <a:gd name="connsiteX2" fmla="*/ 187380 w 2311442"/>
                    <a:gd name="connsiteY2" fmla="*/ 1283148 h 1328616"/>
                    <a:gd name="connsiteX3" fmla="*/ 2141226 w 2311442"/>
                    <a:gd name="connsiteY3" fmla="*/ 1288358 h 1328616"/>
                    <a:gd name="connsiteX4" fmla="*/ 2185513 w 2311442"/>
                    <a:gd name="connsiteY4" fmla="*/ 1009609 h 1328616"/>
                    <a:gd name="connsiteX5" fmla="*/ 1919790 w 2311442"/>
                    <a:gd name="connsiteY5" fmla="*/ 314040 h 1328616"/>
                    <a:gd name="connsiteX6" fmla="*/ 1458682 w 2311442"/>
                    <a:gd name="connsiteY6" fmla="*/ 24871 h 1328616"/>
                    <a:gd name="connsiteX7" fmla="*/ 601595 w 2311442"/>
                    <a:gd name="connsiteY7" fmla="*/ 27476 h 1328616"/>
                    <a:gd name="connsiteX8" fmla="*/ 484365 w 2311442"/>
                    <a:gd name="connsiteY8" fmla="*/ 131681 h 1328616"/>
                    <a:gd name="connsiteX0" fmla="*/ 459792 w 2286869"/>
                    <a:gd name="connsiteY0" fmla="*/ 131681 h 1328616"/>
                    <a:gd name="connsiteX1" fmla="*/ 138521 w 2286869"/>
                    <a:gd name="connsiteY1" fmla="*/ 878069 h 1328616"/>
                    <a:gd name="connsiteX2" fmla="*/ 162807 w 2286869"/>
                    <a:gd name="connsiteY2" fmla="*/ 1283148 h 1328616"/>
                    <a:gd name="connsiteX3" fmla="*/ 2116653 w 2286869"/>
                    <a:gd name="connsiteY3" fmla="*/ 1288358 h 1328616"/>
                    <a:gd name="connsiteX4" fmla="*/ 2160940 w 2286869"/>
                    <a:gd name="connsiteY4" fmla="*/ 1009609 h 1328616"/>
                    <a:gd name="connsiteX5" fmla="*/ 1895217 w 2286869"/>
                    <a:gd name="connsiteY5" fmla="*/ 314040 h 1328616"/>
                    <a:gd name="connsiteX6" fmla="*/ 1434109 w 2286869"/>
                    <a:gd name="connsiteY6" fmla="*/ 24871 h 1328616"/>
                    <a:gd name="connsiteX7" fmla="*/ 577022 w 2286869"/>
                    <a:gd name="connsiteY7" fmla="*/ 27476 h 1328616"/>
                    <a:gd name="connsiteX8" fmla="*/ 459792 w 2286869"/>
                    <a:gd name="connsiteY8" fmla="*/ 131681 h 1328616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283 h 1330832"/>
                    <a:gd name="connsiteX1" fmla="*/ 138521 w 2286869"/>
                    <a:gd name="connsiteY1" fmla="*/ 880285 h 1330832"/>
                    <a:gd name="connsiteX2" fmla="*/ 162807 w 2286869"/>
                    <a:gd name="connsiteY2" fmla="*/ 1285364 h 1330832"/>
                    <a:gd name="connsiteX3" fmla="*/ 2116653 w 2286869"/>
                    <a:gd name="connsiteY3" fmla="*/ 1290574 h 1330832"/>
                    <a:gd name="connsiteX4" fmla="*/ 2160940 w 2286869"/>
                    <a:gd name="connsiteY4" fmla="*/ 1011825 h 1330832"/>
                    <a:gd name="connsiteX5" fmla="*/ 1895217 w 2286869"/>
                    <a:gd name="connsiteY5" fmla="*/ 316256 h 1330832"/>
                    <a:gd name="connsiteX6" fmla="*/ 1434109 w 2286869"/>
                    <a:gd name="connsiteY6" fmla="*/ 27087 h 1330832"/>
                    <a:gd name="connsiteX7" fmla="*/ 577022 w 2286869"/>
                    <a:gd name="connsiteY7" fmla="*/ 29692 h 1330832"/>
                    <a:gd name="connsiteX8" fmla="*/ 429677 w 2286869"/>
                    <a:gd name="connsiteY8" fmla="*/ 187283 h 1330832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3080 w 2300272"/>
                    <a:gd name="connsiteY0" fmla="*/ 184507 h 1328056"/>
                    <a:gd name="connsiteX1" fmla="*/ 151924 w 2300272"/>
                    <a:gd name="connsiteY1" fmla="*/ 877509 h 1328056"/>
                    <a:gd name="connsiteX2" fmla="*/ 176210 w 2300272"/>
                    <a:gd name="connsiteY2" fmla="*/ 1282588 h 1328056"/>
                    <a:gd name="connsiteX3" fmla="*/ 2130056 w 2300272"/>
                    <a:gd name="connsiteY3" fmla="*/ 1287798 h 1328056"/>
                    <a:gd name="connsiteX4" fmla="*/ 2174343 w 2300272"/>
                    <a:gd name="connsiteY4" fmla="*/ 1009049 h 1328056"/>
                    <a:gd name="connsiteX5" fmla="*/ 1908620 w 2300272"/>
                    <a:gd name="connsiteY5" fmla="*/ 313480 h 1328056"/>
                    <a:gd name="connsiteX6" fmla="*/ 1447512 w 2300272"/>
                    <a:gd name="connsiteY6" fmla="*/ 24311 h 1328056"/>
                    <a:gd name="connsiteX7" fmla="*/ 590425 w 2300272"/>
                    <a:gd name="connsiteY7" fmla="*/ 26916 h 1328056"/>
                    <a:gd name="connsiteX8" fmla="*/ 443080 w 2300272"/>
                    <a:gd name="connsiteY8" fmla="*/ 184507 h 1328056"/>
                    <a:gd name="connsiteX0" fmla="*/ 506913 w 2364105"/>
                    <a:gd name="connsiteY0" fmla="*/ 184507 h 1310717"/>
                    <a:gd name="connsiteX1" fmla="*/ 215757 w 2364105"/>
                    <a:gd name="connsiteY1" fmla="*/ 877509 h 1310717"/>
                    <a:gd name="connsiteX2" fmla="*/ 240043 w 2364105"/>
                    <a:gd name="connsiteY2" fmla="*/ 1282588 h 1310717"/>
                    <a:gd name="connsiteX3" fmla="*/ 2193889 w 2364105"/>
                    <a:gd name="connsiteY3" fmla="*/ 1287798 h 1310717"/>
                    <a:gd name="connsiteX4" fmla="*/ 2238176 w 2364105"/>
                    <a:gd name="connsiteY4" fmla="*/ 1009049 h 1310717"/>
                    <a:gd name="connsiteX5" fmla="*/ 1972453 w 2364105"/>
                    <a:gd name="connsiteY5" fmla="*/ 313480 h 1310717"/>
                    <a:gd name="connsiteX6" fmla="*/ 1511345 w 2364105"/>
                    <a:gd name="connsiteY6" fmla="*/ 24311 h 1310717"/>
                    <a:gd name="connsiteX7" fmla="*/ 654258 w 2364105"/>
                    <a:gd name="connsiteY7" fmla="*/ 26916 h 1310717"/>
                    <a:gd name="connsiteX8" fmla="*/ 506913 w 2364105"/>
                    <a:gd name="connsiteY8" fmla="*/ 184507 h 1310717"/>
                    <a:gd name="connsiteX0" fmla="*/ 477746 w 2334938"/>
                    <a:gd name="connsiteY0" fmla="*/ 184507 h 1318654"/>
                    <a:gd name="connsiteX1" fmla="*/ 112771 w 2334938"/>
                    <a:gd name="connsiteY1" fmla="*/ 1028719 h 1318654"/>
                    <a:gd name="connsiteX2" fmla="*/ 210876 w 2334938"/>
                    <a:gd name="connsiteY2" fmla="*/ 1282588 h 1318654"/>
                    <a:gd name="connsiteX3" fmla="*/ 2164722 w 2334938"/>
                    <a:gd name="connsiteY3" fmla="*/ 1287798 h 1318654"/>
                    <a:gd name="connsiteX4" fmla="*/ 2209009 w 2334938"/>
                    <a:gd name="connsiteY4" fmla="*/ 1009049 h 1318654"/>
                    <a:gd name="connsiteX5" fmla="*/ 1943286 w 2334938"/>
                    <a:gd name="connsiteY5" fmla="*/ 313480 h 1318654"/>
                    <a:gd name="connsiteX6" fmla="*/ 1482178 w 2334938"/>
                    <a:gd name="connsiteY6" fmla="*/ 24311 h 1318654"/>
                    <a:gd name="connsiteX7" fmla="*/ 625091 w 2334938"/>
                    <a:gd name="connsiteY7" fmla="*/ 26916 h 1318654"/>
                    <a:gd name="connsiteX8" fmla="*/ 477746 w 2334938"/>
                    <a:gd name="connsiteY8" fmla="*/ 184507 h 1318654"/>
                    <a:gd name="connsiteX0" fmla="*/ 445937 w 2303129"/>
                    <a:gd name="connsiteY0" fmla="*/ 184507 h 1318654"/>
                    <a:gd name="connsiteX1" fmla="*/ 80962 w 2303129"/>
                    <a:gd name="connsiteY1" fmla="*/ 1028719 h 1318654"/>
                    <a:gd name="connsiteX2" fmla="*/ 179067 w 2303129"/>
                    <a:gd name="connsiteY2" fmla="*/ 1282588 h 1318654"/>
                    <a:gd name="connsiteX3" fmla="*/ 2132913 w 2303129"/>
                    <a:gd name="connsiteY3" fmla="*/ 1287798 h 1318654"/>
                    <a:gd name="connsiteX4" fmla="*/ 2177200 w 2303129"/>
                    <a:gd name="connsiteY4" fmla="*/ 1009049 h 1318654"/>
                    <a:gd name="connsiteX5" fmla="*/ 1911477 w 2303129"/>
                    <a:gd name="connsiteY5" fmla="*/ 313480 h 1318654"/>
                    <a:gd name="connsiteX6" fmla="*/ 1450369 w 2303129"/>
                    <a:gd name="connsiteY6" fmla="*/ 24311 h 1318654"/>
                    <a:gd name="connsiteX7" fmla="*/ 593282 w 2303129"/>
                    <a:gd name="connsiteY7" fmla="*/ 26916 h 1318654"/>
                    <a:gd name="connsiteX8" fmla="*/ 445937 w 2303129"/>
                    <a:gd name="connsiteY8" fmla="*/ 184507 h 1318654"/>
                    <a:gd name="connsiteX0" fmla="*/ 460480 w 2317672"/>
                    <a:gd name="connsiteY0" fmla="*/ 184507 h 1316642"/>
                    <a:gd name="connsiteX1" fmla="*/ 63358 w 2317672"/>
                    <a:gd name="connsiteY1" fmla="*/ 1064438 h 1316642"/>
                    <a:gd name="connsiteX2" fmla="*/ 193610 w 2317672"/>
                    <a:gd name="connsiteY2" fmla="*/ 1282588 h 1316642"/>
                    <a:gd name="connsiteX3" fmla="*/ 2147456 w 2317672"/>
                    <a:gd name="connsiteY3" fmla="*/ 1287798 h 1316642"/>
                    <a:gd name="connsiteX4" fmla="*/ 2191743 w 2317672"/>
                    <a:gd name="connsiteY4" fmla="*/ 1009049 h 1316642"/>
                    <a:gd name="connsiteX5" fmla="*/ 1926020 w 2317672"/>
                    <a:gd name="connsiteY5" fmla="*/ 313480 h 1316642"/>
                    <a:gd name="connsiteX6" fmla="*/ 1464912 w 2317672"/>
                    <a:gd name="connsiteY6" fmla="*/ 24311 h 1316642"/>
                    <a:gd name="connsiteX7" fmla="*/ 607825 w 2317672"/>
                    <a:gd name="connsiteY7" fmla="*/ 26916 h 1316642"/>
                    <a:gd name="connsiteX8" fmla="*/ 460480 w 2317672"/>
                    <a:gd name="connsiteY8" fmla="*/ 184507 h 1316642"/>
                    <a:gd name="connsiteX0" fmla="*/ 416336 w 2267215"/>
                    <a:gd name="connsiteY0" fmla="*/ 184507 h 1317226"/>
                    <a:gd name="connsiteX1" fmla="*/ 19214 w 2267215"/>
                    <a:gd name="connsiteY1" fmla="*/ 1064438 h 1317226"/>
                    <a:gd name="connsiteX2" fmla="*/ 236382 w 2267215"/>
                    <a:gd name="connsiteY2" fmla="*/ 1283779 h 1317226"/>
                    <a:gd name="connsiteX3" fmla="*/ 2103312 w 2267215"/>
                    <a:gd name="connsiteY3" fmla="*/ 1287798 h 1317226"/>
                    <a:gd name="connsiteX4" fmla="*/ 2147599 w 2267215"/>
                    <a:gd name="connsiteY4" fmla="*/ 1009049 h 1317226"/>
                    <a:gd name="connsiteX5" fmla="*/ 1881876 w 2267215"/>
                    <a:gd name="connsiteY5" fmla="*/ 313480 h 1317226"/>
                    <a:gd name="connsiteX6" fmla="*/ 1420768 w 2267215"/>
                    <a:gd name="connsiteY6" fmla="*/ 24311 h 1317226"/>
                    <a:gd name="connsiteX7" fmla="*/ 563681 w 2267215"/>
                    <a:gd name="connsiteY7" fmla="*/ 26916 h 1317226"/>
                    <a:gd name="connsiteX8" fmla="*/ 416336 w 2267215"/>
                    <a:gd name="connsiteY8" fmla="*/ 184507 h 1317226"/>
                    <a:gd name="connsiteX0" fmla="*/ 426325 w 2277204"/>
                    <a:gd name="connsiteY0" fmla="*/ 184507 h 1309615"/>
                    <a:gd name="connsiteX1" fmla="*/ 29203 w 2277204"/>
                    <a:gd name="connsiteY1" fmla="*/ 1064438 h 1309615"/>
                    <a:gd name="connsiteX2" fmla="*/ 246371 w 2277204"/>
                    <a:gd name="connsiteY2" fmla="*/ 1283779 h 1309615"/>
                    <a:gd name="connsiteX3" fmla="*/ 2113301 w 2277204"/>
                    <a:gd name="connsiteY3" fmla="*/ 1287798 h 1309615"/>
                    <a:gd name="connsiteX4" fmla="*/ 2157588 w 2277204"/>
                    <a:gd name="connsiteY4" fmla="*/ 1009049 h 1309615"/>
                    <a:gd name="connsiteX5" fmla="*/ 1891865 w 2277204"/>
                    <a:gd name="connsiteY5" fmla="*/ 313480 h 1309615"/>
                    <a:gd name="connsiteX6" fmla="*/ 1430757 w 2277204"/>
                    <a:gd name="connsiteY6" fmla="*/ 24311 h 1309615"/>
                    <a:gd name="connsiteX7" fmla="*/ 573670 w 2277204"/>
                    <a:gd name="connsiteY7" fmla="*/ 26916 h 1309615"/>
                    <a:gd name="connsiteX8" fmla="*/ 426325 w 2277204"/>
                    <a:gd name="connsiteY8" fmla="*/ 184507 h 1309615"/>
                    <a:gd name="connsiteX0" fmla="*/ 409313 w 2175703"/>
                    <a:gd name="connsiteY0" fmla="*/ 184507 h 1325177"/>
                    <a:gd name="connsiteX1" fmla="*/ 12191 w 2175703"/>
                    <a:gd name="connsiteY1" fmla="*/ 1064438 h 1325177"/>
                    <a:gd name="connsiteX2" fmla="*/ 229359 w 2175703"/>
                    <a:gd name="connsiteY2" fmla="*/ 1283779 h 1325177"/>
                    <a:gd name="connsiteX3" fmla="*/ 1959368 w 2175703"/>
                    <a:gd name="connsiteY3" fmla="*/ 1299704 h 1325177"/>
                    <a:gd name="connsiteX4" fmla="*/ 2140576 w 2175703"/>
                    <a:gd name="connsiteY4" fmla="*/ 1009049 h 1325177"/>
                    <a:gd name="connsiteX5" fmla="*/ 1874853 w 2175703"/>
                    <a:gd name="connsiteY5" fmla="*/ 313480 h 1325177"/>
                    <a:gd name="connsiteX6" fmla="*/ 1413745 w 2175703"/>
                    <a:gd name="connsiteY6" fmla="*/ 24311 h 1325177"/>
                    <a:gd name="connsiteX7" fmla="*/ 556658 w 2175703"/>
                    <a:gd name="connsiteY7" fmla="*/ 26916 h 1325177"/>
                    <a:gd name="connsiteX8" fmla="*/ 409313 w 2175703"/>
                    <a:gd name="connsiteY8" fmla="*/ 184507 h 1325177"/>
                    <a:gd name="connsiteX0" fmla="*/ 409313 w 2176104"/>
                    <a:gd name="connsiteY0" fmla="*/ 184507 h 1309779"/>
                    <a:gd name="connsiteX1" fmla="*/ 12191 w 2176104"/>
                    <a:gd name="connsiteY1" fmla="*/ 1064438 h 1309779"/>
                    <a:gd name="connsiteX2" fmla="*/ 229359 w 2176104"/>
                    <a:gd name="connsiteY2" fmla="*/ 1283779 h 1309779"/>
                    <a:gd name="connsiteX3" fmla="*/ 1959368 w 2176104"/>
                    <a:gd name="connsiteY3" fmla="*/ 1299704 h 1309779"/>
                    <a:gd name="connsiteX4" fmla="*/ 2140576 w 2176104"/>
                    <a:gd name="connsiteY4" fmla="*/ 1009049 h 1309779"/>
                    <a:gd name="connsiteX5" fmla="*/ 1874853 w 2176104"/>
                    <a:gd name="connsiteY5" fmla="*/ 313480 h 1309779"/>
                    <a:gd name="connsiteX6" fmla="*/ 1413745 w 2176104"/>
                    <a:gd name="connsiteY6" fmla="*/ 24311 h 1309779"/>
                    <a:gd name="connsiteX7" fmla="*/ 556658 w 2176104"/>
                    <a:gd name="connsiteY7" fmla="*/ 26916 h 1309779"/>
                    <a:gd name="connsiteX8" fmla="*/ 409313 w 2176104"/>
                    <a:gd name="connsiteY8" fmla="*/ 184507 h 1309779"/>
                    <a:gd name="connsiteX0" fmla="*/ 409313 w 2176911"/>
                    <a:gd name="connsiteY0" fmla="*/ 184507 h 1304807"/>
                    <a:gd name="connsiteX1" fmla="*/ 12191 w 2176911"/>
                    <a:gd name="connsiteY1" fmla="*/ 1064438 h 1304807"/>
                    <a:gd name="connsiteX2" fmla="*/ 229359 w 2176911"/>
                    <a:gd name="connsiteY2" fmla="*/ 1283779 h 1304807"/>
                    <a:gd name="connsiteX3" fmla="*/ 1959368 w 2176911"/>
                    <a:gd name="connsiteY3" fmla="*/ 1299704 h 1304807"/>
                    <a:gd name="connsiteX4" fmla="*/ 2140576 w 2176911"/>
                    <a:gd name="connsiteY4" fmla="*/ 1009049 h 1304807"/>
                    <a:gd name="connsiteX5" fmla="*/ 1874853 w 2176911"/>
                    <a:gd name="connsiteY5" fmla="*/ 313480 h 1304807"/>
                    <a:gd name="connsiteX6" fmla="*/ 1413745 w 2176911"/>
                    <a:gd name="connsiteY6" fmla="*/ 24311 h 1304807"/>
                    <a:gd name="connsiteX7" fmla="*/ 556658 w 2176911"/>
                    <a:gd name="connsiteY7" fmla="*/ 26916 h 1304807"/>
                    <a:gd name="connsiteX8" fmla="*/ 409313 w 2176911"/>
                    <a:gd name="connsiteY8" fmla="*/ 184507 h 1304807"/>
                    <a:gd name="connsiteX0" fmla="*/ 409313 w 2179359"/>
                    <a:gd name="connsiteY0" fmla="*/ 184507 h 1303397"/>
                    <a:gd name="connsiteX1" fmla="*/ 12191 w 2179359"/>
                    <a:gd name="connsiteY1" fmla="*/ 1064438 h 1303397"/>
                    <a:gd name="connsiteX2" fmla="*/ 229359 w 2179359"/>
                    <a:gd name="connsiteY2" fmla="*/ 1283779 h 1303397"/>
                    <a:gd name="connsiteX3" fmla="*/ 1959368 w 2179359"/>
                    <a:gd name="connsiteY3" fmla="*/ 1299704 h 1303397"/>
                    <a:gd name="connsiteX4" fmla="*/ 2140576 w 2179359"/>
                    <a:gd name="connsiteY4" fmla="*/ 1009049 h 1303397"/>
                    <a:gd name="connsiteX5" fmla="*/ 1874853 w 2179359"/>
                    <a:gd name="connsiteY5" fmla="*/ 313480 h 1303397"/>
                    <a:gd name="connsiteX6" fmla="*/ 1413745 w 2179359"/>
                    <a:gd name="connsiteY6" fmla="*/ 24311 h 1303397"/>
                    <a:gd name="connsiteX7" fmla="*/ 556658 w 2179359"/>
                    <a:gd name="connsiteY7" fmla="*/ 26916 h 1303397"/>
                    <a:gd name="connsiteX8" fmla="*/ 409313 w 2179359"/>
                    <a:gd name="connsiteY8" fmla="*/ 184507 h 1303397"/>
                    <a:gd name="connsiteX0" fmla="*/ 407937 w 2177983"/>
                    <a:gd name="connsiteY0" fmla="*/ 184507 h 1300238"/>
                    <a:gd name="connsiteX1" fmla="*/ 10815 w 2177983"/>
                    <a:gd name="connsiteY1" fmla="*/ 1064438 h 1300238"/>
                    <a:gd name="connsiteX2" fmla="*/ 227983 w 2177983"/>
                    <a:gd name="connsiteY2" fmla="*/ 1283779 h 1300238"/>
                    <a:gd name="connsiteX3" fmla="*/ 1957992 w 2177983"/>
                    <a:gd name="connsiteY3" fmla="*/ 1299704 h 1300238"/>
                    <a:gd name="connsiteX4" fmla="*/ 2139200 w 2177983"/>
                    <a:gd name="connsiteY4" fmla="*/ 1009049 h 1300238"/>
                    <a:gd name="connsiteX5" fmla="*/ 1873477 w 2177983"/>
                    <a:gd name="connsiteY5" fmla="*/ 313480 h 1300238"/>
                    <a:gd name="connsiteX6" fmla="*/ 1412369 w 2177983"/>
                    <a:gd name="connsiteY6" fmla="*/ 24311 h 1300238"/>
                    <a:gd name="connsiteX7" fmla="*/ 555282 w 2177983"/>
                    <a:gd name="connsiteY7" fmla="*/ 26916 h 1300238"/>
                    <a:gd name="connsiteX8" fmla="*/ 407937 w 2177983"/>
                    <a:gd name="connsiteY8" fmla="*/ 184507 h 1300238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55282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92191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1671 h 1277521"/>
                    <a:gd name="connsiteX1" fmla="*/ 10815 w 2194998"/>
                    <a:gd name="connsiteY1" fmla="*/ 1041602 h 1277521"/>
                    <a:gd name="connsiteX2" fmla="*/ 227983 w 2194998"/>
                    <a:gd name="connsiteY2" fmla="*/ 1260943 h 1277521"/>
                    <a:gd name="connsiteX3" fmla="*/ 1957992 w 2194998"/>
                    <a:gd name="connsiteY3" fmla="*/ 1276868 h 1277521"/>
                    <a:gd name="connsiteX4" fmla="*/ 2139200 w 2194998"/>
                    <a:gd name="connsiteY4" fmla="*/ 986213 h 1277521"/>
                    <a:gd name="connsiteX5" fmla="*/ 1873477 w 2194998"/>
                    <a:gd name="connsiteY5" fmla="*/ 290644 h 1277521"/>
                    <a:gd name="connsiteX6" fmla="*/ 1412369 w 2194998"/>
                    <a:gd name="connsiteY6" fmla="*/ 1475 h 1277521"/>
                    <a:gd name="connsiteX7" fmla="*/ 592191 w 2194998"/>
                    <a:gd name="connsiteY7" fmla="*/ 4080 h 1277521"/>
                    <a:gd name="connsiteX8" fmla="*/ 407937 w 2194998"/>
                    <a:gd name="connsiteY8" fmla="*/ 161671 h 1277521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6722 w 2193783"/>
                    <a:gd name="connsiteY0" fmla="*/ 162330 h 1282395"/>
                    <a:gd name="connsiteX1" fmla="*/ 13383 w 2193783"/>
                    <a:gd name="connsiteY1" fmla="*/ 1046045 h 1282395"/>
                    <a:gd name="connsiteX2" fmla="*/ 226768 w 2193783"/>
                    <a:gd name="connsiteY2" fmla="*/ 1261602 h 1282395"/>
                    <a:gd name="connsiteX3" fmla="*/ 1956777 w 2193783"/>
                    <a:gd name="connsiteY3" fmla="*/ 1277527 h 1282395"/>
                    <a:gd name="connsiteX4" fmla="*/ 2137985 w 2193783"/>
                    <a:gd name="connsiteY4" fmla="*/ 986872 h 1282395"/>
                    <a:gd name="connsiteX5" fmla="*/ 1872262 w 2193783"/>
                    <a:gd name="connsiteY5" fmla="*/ 291303 h 1282395"/>
                    <a:gd name="connsiteX6" fmla="*/ 1411154 w 2193783"/>
                    <a:gd name="connsiteY6" fmla="*/ 2134 h 1282395"/>
                    <a:gd name="connsiteX7" fmla="*/ 606455 w 2193783"/>
                    <a:gd name="connsiteY7" fmla="*/ 2358 h 1282395"/>
                    <a:gd name="connsiteX8" fmla="*/ 406722 w 2193783"/>
                    <a:gd name="connsiteY8" fmla="*/ 162330 h 1282395"/>
                    <a:gd name="connsiteX0" fmla="*/ 406722 w 2190370"/>
                    <a:gd name="connsiteY0" fmla="*/ 162330 h 1302822"/>
                    <a:gd name="connsiteX1" fmla="*/ 13383 w 2190370"/>
                    <a:gd name="connsiteY1" fmla="*/ 1046045 h 1302822"/>
                    <a:gd name="connsiteX2" fmla="*/ 226768 w 2190370"/>
                    <a:gd name="connsiteY2" fmla="*/ 1261602 h 1302822"/>
                    <a:gd name="connsiteX3" fmla="*/ 1956777 w 2190370"/>
                    <a:gd name="connsiteY3" fmla="*/ 1277527 h 1302822"/>
                    <a:gd name="connsiteX4" fmla="*/ 2137985 w 2190370"/>
                    <a:gd name="connsiteY4" fmla="*/ 986872 h 1302822"/>
                    <a:gd name="connsiteX5" fmla="*/ 1872262 w 2190370"/>
                    <a:gd name="connsiteY5" fmla="*/ 291303 h 1302822"/>
                    <a:gd name="connsiteX6" fmla="*/ 1411154 w 2190370"/>
                    <a:gd name="connsiteY6" fmla="*/ 2134 h 1302822"/>
                    <a:gd name="connsiteX7" fmla="*/ 606455 w 2190370"/>
                    <a:gd name="connsiteY7" fmla="*/ 2358 h 1302822"/>
                    <a:gd name="connsiteX8" fmla="*/ 406722 w 2190370"/>
                    <a:gd name="connsiteY8" fmla="*/ 162330 h 1302822"/>
                    <a:gd name="connsiteX0" fmla="*/ 417622 w 2202664"/>
                    <a:gd name="connsiteY0" fmla="*/ 162330 h 1302822"/>
                    <a:gd name="connsiteX1" fmla="*/ 24283 w 2202664"/>
                    <a:gd name="connsiteY1" fmla="*/ 1046045 h 1302822"/>
                    <a:gd name="connsiteX2" fmla="*/ 211182 w 2202664"/>
                    <a:gd name="connsiteY2" fmla="*/ 1261602 h 1302822"/>
                    <a:gd name="connsiteX3" fmla="*/ 1967677 w 2202664"/>
                    <a:gd name="connsiteY3" fmla="*/ 1277527 h 1302822"/>
                    <a:gd name="connsiteX4" fmla="*/ 2148885 w 2202664"/>
                    <a:gd name="connsiteY4" fmla="*/ 986872 h 1302822"/>
                    <a:gd name="connsiteX5" fmla="*/ 1883162 w 2202664"/>
                    <a:gd name="connsiteY5" fmla="*/ 291303 h 1302822"/>
                    <a:gd name="connsiteX6" fmla="*/ 1422054 w 2202664"/>
                    <a:gd name="connsiteY6" fmla="*/ 2134 h 1302822"/>
                    <a:gd name="connsiteX7" fmla="*/ 617355 w 2202664"/>
                    <a:gd name="connsiteY7" fmla="*/ 2358 h 1302822"/>
                    <a:gd name="connsiteX8" fmla="*/ 417622 w 2202664"/>
                    <a:gd name="connsiteY8" fmla="*/ 162330 h 1302822"/>
                    <a:gd name="connsiteX0" fmla="*/ 425361 w 2211275"/>
                    <a:gd name="connsiteY0" fmla="*/ 162330 h 1303348"/>
                    <a:gd name="connsiteX1" fmla="*/ 32022 w 2211275"/>
                    <a:gd name="connsiteY1" fmla="*/ 1046045 h 1303348"/>
                    <a:gd name="connsiteX2" fmla="*/ 202524 w 2211275"/>
                    <a:gd name="connsiteY2" fmla="*/ 1262863 h 1303348"/>
                    <a:gd name="connsiteX3" fmla="*/ 1975416 w 2211275"/>
                    <a:gd name="connsiteY3" fmla="*/ 1277527 h 1303348"/>
                    <a:gd name="connsiteX4" fmla="*/ 2156624 w 2211275"/>
                    <a:gd name="connsiteY4" fmla="*/ 986872 h 1303348"/>
                    <a:gd name="connsiteX5" fmla="*/ 1890901 w 2211275"/>
                    <a:gd name="connsiteY5" fmla="*/ 291303 h 1303348"/>
                    <a:gd name="connsiteX6" fmla="*/ 1429793 w 2211275"/>
                    <a:gd name="connsiteY6" fmla="*/ 2134 h 1303348"/>
                    <a:gd name="connsiteX7" fmla="*/ 625094 w 2211275"/>
                    <a:gd name="connsiteY7" fmla="*/ 2358 h 1303348"/>
                    <a:gd name="connsiteX8" fmla="*/ 425361 w 2211275"/>
                    <a:gd name="connsiteY8" fmla="*/ 162330 h 1303348"/>
                    <a:gd name="connsiteX0" fmla="*/ 425830 w 2211744"/>
                    <a:gd name="connsiteY0" fmla="*/ 162330 h 1297198"/>
                    <a:gd name="connsiteX1" fmla="*/ 32491 w 2211744"/>
                    <a:gd name="connsiteY1" fmla="*/ 1046045 h 1297198"/>
                    <a:gd name="connsiteX2" fmla="*/ 202993 w 2211744"/>
                    <a:gd name="connsiteY2" fmla="*/ 1262863 h 1297198"/>
                    <a:gd name="connsiteX3" fmla="*/ 1975885 w 2211744"/>
                    <a:gd name="connsiteY3" fmla="*/ 1277527 h 1297198"/>
                    <a:gd name="connsiteX4" fmla="*/ 2157093 w 2211744"/>
                    <a:gd name="connsiteY4" fmla="*/ 986872 h 1297198"/>
                    <a:gd name="connsiteX5" fmla="*/ 1891370 w 2211744"/>
                    <a:gd name="connsiteY5" fmla="*/ 291303 h 1297198"/>
                    <a:gd name="connsiteX6" fmla="*/ 1430262 w 2211744"/>
                    <a:gd name="connsiteY6" fmla="*/ 2134 h 1297198"/>
                    <a:gd name="connsiteX7" fmla="*/ 625563 w 2211744"/>
                    <a:gd name="connsiteY7" fmla="*/ 2358 h 1297198"/>
                    <a:gd name="connsiteX8" fmla="*/ 425830 w 2211744"/>
                    <a:gd name="connsiteY8" fmla="*/ 162330 h 1297198"/>
                    <a:gd name="connsiteX0" fmla="*/ 425830 w 2218792"/>
                    <a:gd name="connsiteY0" fmla="*/ 162330 h 1278012"/>
                    <a:gd name="connsiteX1" fmla="*/ 32491 w 2218792"/>
                    <a:gd name="connsiteY1" fmla="*/ 1046045 h 1278012"/>
                    <a:gd name="connsiteX2" fmla="*/ 202993 w 2218792"/>
                    <a:gd name="connsiteY2" fmla="*/ 1262863 h 1278012"/>
                    <a:gd name="connsiteX3" fmla="*/ 1975885 w 2218792"/>
                    <a:gd name="connsiteY3" fmla="*/ 1277527 h 1278012"/>
                    <a:gd name="connsiteX4" fmla="*/ 2157093 w 2218792"/>
                    <a:gd name="connsiteY4" fmla="*/ 986872 h 1278012"/>
                    <a:gd name="connsiteX5" fmla="*/ 1891370 w 2218792"/>
                    <a:gd name="connsiteY5" fmla="*/ 291303 h 1278012"/>
                    <a:gd name="connsiteX6" fmla="*/ 1430262 w 2218792"/>
                    <a:gd name="connsiteY6" fmla="*/ 2134 h 1278012"/>
                    <a:gd name="connsiteX7" fmla="*/ 625563 w 2218792"/>
                    <a:gd name="connsiteY7" fmla="*/ 2358 h 1278012"/>
                    <a:gd name="connsiteX8" fmla="*/ 425830 w 2218792"/>
                    <a:gd name="connsiteY8" fmla="*/ 162330 h 1278012"/>
                    <a:gd name="connsiteX0" fmla="*/ 422416 w 2175630"/>
                    <a:gd name="connsiteY0" fmla="*/ 162330 h 1288945"/>
                    <a:gd name="connsiteX1" fmla="*/ 29077 w 2175630"/>
                    <a:gd name="connsiteY1" fmla="*/ 1046045 h 1288945"/>
                    <a:gd name="connsiteX2" fmla="*/ 199579 w 2175630"/>
                    <a:gd name="connsiteY2" fmla="*/ 1262863 h 1288945"/>
                    <a:gd name="connsiteX3" fmla="*/ 1924544 w 2175630"/>
                    <a:gd name="connsiteY3" fmla="*/ 1283833 h 1288945"/>
                    <a:gd name="connsiteX4" fmla="*/ 2153679 w 2175630"/>
                    <a:gd name="connsiteY4" fmla="*/ 986872 h 1288945"/>
                    <a:gd name="connsiteX5" fmla="*/ 1887956 w 2175630"/>
                    <a:gd name="connsiteY5" fmla="*/ 291303 h 1288945"/>
                    <a:gd name="connsiteX6" fmla="*/ 1426848 w 2175630"/>
                    <a:gd name="connsiteY6" fmla="*/ 2134 h 1288945"/>
                    <a:gd name="connsiteX7" fmla="*/ 622149 w 2175630"/>
                    <a:gd name="connsiteY7" fmla="*/ 2358 h 1288945"/>
                    <a:gd name="connsiteX8" fmla="*/ 422416 w 2175630"/>
                    <a:gd name="connsiteY8" fmla="*/ 162330 h 1288945"/>
                    <a:gd name="connsiteX0" fmla="*/ 424815 w 2196524"/>
                    <a:gd name="connsiteY0" fmla="*/ 162330 h 1293060"/>
                    <a:gd name="connsiteX1" fmla="*/ 31476 w 2196524"/>
                    <a:gd name="connsiteY1" fmla="*/ 1046045 h 1293060"/>
                    <a:gd name="connsiteX2" fmla="*/ 201978 w 2196524"/>
                    <a:gd name="connsiteY2" fmla="*/ 1262863 h 1293060"/>
                    <a:gd name="connsiteX3" fmla="*/ 1966041 w 2196524"/>
                    <a:gd name="connsiteY3" fmla="*/ 1290139 h 1293060"/>
                    <a:gd name="connsiteX4" fmla="*/ 2156078 w 2196524"/>
                    <a:gd name="connsiteY4" fmla="*/ 986872 h 1293060"/>
                    <a:gd name="connsiteX5" fmla="*/ 1890355 w 2196524"/>
                    <a:gd name="connsiteY5" fmla="*/ 291303 h 1293060"/>
                    <a:gd name="connsiteX6" fmla="*/ 1429247 w 2196524"/>
                    <a:gd name="connsiteY6" fmla="*/ 2134 h 1293060"/>
                    <a:gd name="connsiteX7" fmla="*/ 624548 w 2196524"/>
                    <a:gd name="connsiteY7" fmla="*/ 2358 h 1293060"/>
                    <a:gd name="connsiteX8" fmla="*/ 424815 w 2196524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15052 w 2208904"/>
                    <a:gd name="connsiteY0" fmla="*/ 162330 h 1295421"/>
                    <a:gd name="connsiteX1" fmla="*/ 39371 w 2208904"/>
                    <a:gd name="connsiteY1" fmla="*/ 1000640 h 1295421"/>
                    <a:gd name="connsiteX2" fmla="*/ 192215 w 2208904"/>
                    <a:gd name="connsiteY2" fmla="*/ 1262863 h 1295421"/>
                    <a:gd name="connsiteX3" fmla="*/ 1956278 w 2208904"/>
                    <a:gd name="connsiteY3" fmla="*/ 1290139 h 1295421"/>
                    <a:gd name="connsiteX4" fmla="*/ 2146315 w 2208904"/>
                    <a:gd name="connsiteY4" fmla="*/ 986872 h 1295421"/>
                    <a:gd name="connsiteX5" fmla="*/ 1880592 w 2208904"/>
                    <a:gd name="connsiteY5" fmla="*/ 291303 h 1295421"/>
                    <a:gd name="connsiteX6" fmla="*/ 1419484 w 2208904"/>
                    <a:gd name="connsiteY6" fmla="*/ 2134 h 1295421"/>
                    <a:gd name="connsiteX7" fmla="*/ 614785 w 2208904"/>
                    <a:gd name="connsiteY7" fmla="*/ 2358 h 1295421"/>
                    <a:gd name="connsiteX8" fmla="*/ 415052 w 2208904"/>
                    <a:gd name="connsiteY8" fmla="*/ 162330 h 1295421"/>
                    <a:gd name="connsiteX0" fmla="*/ 415052 w 2208904"/>
                    <a:gd name="connsiteY0" fmla="*/ 162330 h 1290139"/>
                    <a:gd name="connsiteX1" fmla="*/ 39371 w 2208904"/>
                    <a:gd name="connsiteY1" fmla="*/ 1000640 h 1290139"/>
                    <a:gd name="connsiteX2" fmla="*/ 192215 w 2208904"/>
                    <a:gd name="connsiteY2" fmla="*/ 1262863 h 1290139"/>
                    <a:gd name="connsiteX3" fmla="*/ 1956278 w 2208904"/>
                    <a:gd name="connsiteY3" fmla="*/ 1290139 h 1290139"/>
                    <a:gd name="connsiteX4" fmla="*/ 2146315 w 2208904"/>
                    <a:gd name="connsiteY4" fmla="*/ 986872 h 1290139"/>
                    <a:gd name="connsiteX5" fmla="*/ 1880592 w 2208904"/>
                    <a:gd name="connsiteY5" fmla="*/ 291303 h 1290139"/>
                    <a:gd name="connsiteX6" fmla="*/ 1419484 w 2208904"/>
                    <a:gd name="connsiteY6" fmla="*/ 2134 h 1290139"/>
                    <a:gd name="connsiteX7" fmla="*/ 614785 w 2208904"/>
                    <a:gd name="connsiteY7" fmla="*/ 2358 h 1290139"/>
                    <a:gd name="connsiteX8" fmla="*/ 415052 w 2208904"/>
                    <a:gd name="connsiteY8" fmla="*/ 162330 h 1290139"/>
                    <a:gd name="connsiteX0" fmla="*/ 401334 w 2187110"/>
                    <a:gd name="connsiteY0" fmla="*/ 162330 h 1337291"/>
                    <a:gd name="connsiteX1" fmla="*/ 25653 w 2187110"/>
                    <a:gd name="connsiteY1" fmla="*/ 1000640 h 1337291"/>
                    <a:gd name="connsiteX2" fmla="*/ 206141 w 2187110"/>
                    <a:gd name="connsiteY2" fmla="*/ 1337291 h 1337291"/>
                    <a:gd name="connsiteX3" fmla="*/ 1942560 w 2187110"/>
                    <a:gd name="connsiteY3" fmla="*/ 1290139 h 1337291"/>
                    <a:gd name="connsiteX4" fmla="*/ 2132597 w 2187110"/>
                    <a:gd name="connsiteY4" fmla="*/ 986872 h 1337291"/>
                    <a:gd name="connsiteX5" fmla="*/ 1866874 w 2187110"/>
                    <a:gd name="connsiteY5" fmla="*/ 291303 h 1337291"/>
                    <a:gd name="connsiteX6" fmla="*/ 1405766 w 2187110"/>
                    <a:gd name="connsiteY6" fmla="*/ 2134 h 1337291"/>
                    <a:gd name="connsiteX7" fmla="*/ 601067 w 2187110"/>
                    <a:gd name="connsiteY7" fmla="*/ 2358 h 1337291"/>
                    <a:gd name="connsiteX8" fmla="*/ 401334 w 2187110"/>
                    <a:gd name="connsiteY8" fmla="*/ 162330 h 1337291"/>
                    <a:gd name="connsiteX0" fmla="*/ 414572 w 2200348"/>
                    <a:gd name="connsiteY0" fmla="*/ 162330 h 1353851"/>
                    <a:gd name="connsiteX1" fmla="*/ 17626 w 2200348"/>
                    <a:gd name="connsiteY1" fmla="*/ 1077195 h 1353851"/>
                    <a:gd name="connsiteX2" fmla="*/ 219379 w 2200348"/>
                    <a:gd name="connsiteY2" fmla="*/ 1337291 h 1353851"/>
                    <a:gd name="connsiteX3" fmla="*/ 1955798 w 2200348"/>
                    <a:gd name="connsiteY3" fmla="*/ 1290139 h 1353851"/>
                    <a:gd name="connsiteX4" fmla="*/ 2145835 w 2200348"/>
                    <a:gd name="connsiteY4" fmla="*/ 986872 h 1353851"/>
                    <a:gd name="connsiteX5" fmla="*/ 1880112 w 2200348"/>
                    <a:gd name="connsiteY5" fmla="*/ 291303 h 1353851"/>
                    <a:gd name="connsiteX6" fmla="*/ 1419004 w 2200348"/>
                    <a:gd name="connsiteY6" fmla="*/ 2134 h 1353851"/>
                    <a:gd name="connsiteX7" fmla="*/ 614305 w 2200348"/>
                    <a:gd name="connsiteY7" fmla="*/ 2358 h 1353851"/>
                    <a:gd name="connsiteX8" fmla="*/ 414572 w 2200348"/>
                    <a:gd name="connsiteY8" fmla="*/ 162330 h 1353851"/>
                    <a:gd name="connsiteX0" fmla="*/ 451177 w 2236953"/>
                    <a:gd name="connsiteY0" fmla="*/ 162727 h 1345604"/>
                    <a:gd name="connsiteX1" fmla="*/ 3195 w 2236953"/>
                    <a:gd name="connsiteY1" fmla="*/ 1194550 h 1345604"/>
                    <a:gd name="connsiteX2" fmla="*/ 255984 w 2236953"/>
                    <a:gd name="connsiteY2" fmla="*/ 1337688 h 1345604"/>
                    <a:gd name="connsiteX3" fmla="*/ 1992403 w 2236953"/>
                    <a:gd name="connsiteY3" fmla="*/ 1290536 h 1345604"/>
                    <a:gd name="connsiteX4" fmla="*/ 2182440 w 2236953"/>
                    <a:gd name="connsiteY4" fmla="*/ 987269 h 1345604"/>
                    <a:gd name="connsiteX5" fmla="*/ 1916717 w 2236953"/>
                    <a:gd name="connsiteY5" fmla="*/ 291700 h 1345604"/>
                    <a:gd name="connsiteX6" fmla="*/ 1455609 w 2236953"/>
                    <a:gd name="connsiteY6" fmla="*/ 2531 h 1345604"/>
                    <a:gd name="connsiteX7" fmla="*/ 650910 w 2236953"/>
                    <a:gd name="connsiteY7" fmla="*/ 2755 h 1345604"/>
                    <a:gd name="connsiteX8" fmla="*/ 451177 w 2236953"/>
                    <a:gd name="connsiteY8" fmla="*/ 162727 h 1345604"/>
                    <a:gd name="connsiteX0" fmla="*/ 486259 w 2272035"/>
                    <a:gd name="connsiteY0" fmla="*/ 166223 h 1341461"/>
                    <a:gd name="connsiteX1" fmla="*/ 0 w 2272035"/>
                    <a:gd name="connsiteY1" fmla="*/ 1302245 h 1341461"/>
                    <a:gd name="connsiteX2" fmla="*/ 291066 w 2272035"/>
                    <a:gd name="connsiteY2" fmla="*/ 1341184 h 1341461"/>
                    <a:gd name="connsiteX3" fmla="*/ 2027485 w 2272035"/>
                    <a:gd name="connsiteY3" fmla="*/ 1294032 h 1341461"/>
                    <a:gd name="connsiteX4" fmla="*/ 2217522 w 2272035"/>
                    <a:gd name="connsiteY4" fmla="*/ 990765 h 1341461"/>
                    <a:gd name="connsiteX5" fmla="*/ 1951799 w 2272035"/>
                    <a:gd name="connsiteY5" fmla="*/ 295196 h 1341461"/>
                    <a:gd name="connsiteX6" fmla="*/ 1490691 w 2272035"/>
                    <a:gd name="connsiteY6" fmla="*/ 6027 h 1341461"/>
                    <a:gd name="connsiteX7" fmla="*/ 685992 w 2272035"/>
                    <a:gd name="connsiteY7" fmla="*/ 6251 h 1341461"/>
                    <a:gd name="connsiteX8" fmla="*/ 486259 w 2272035"/>
                    <a:gd name="connsiteY8" fmla="*/ 166223 h 1341461"/>
                    <a:gd name="connsiteX0" fmla="*/ 415957 w 2201733"/>
                    <a:gd name="connsiteY0" fmla="*/ 162331 h 1353065"/>
                    <a:gd name="connsiteX1" fmla="*/ 16885 w 2201733"/>
                    <a:gd name="connsiteY1" fmla="*/ 1087828 h 1353065"/>
                    <a:gd name="connsiteX2" fmla="*/ 220764 w 2201733"/>
                    <a:gd name="connsiteY2" fmla="*/ 1337292 h 1353065"/>
                    <a:gd name="connsiteX3" fmla="*/ 1957183 w 2201733"/>
                    <a:gd name="connsiteY3" fmla="*/ 1290140 h 1353065"/>
                    <a:gd name="connsiteX4" fmla="*/ 2147220 w 2201733"/>
                    <a:gd name="connsiteY4" fmla="*/ 986873 h 1353065"/>
                    <a:gd name="connsiteX5" fmla="*/ 1881497 w 2201733"/>
                    <a:gd name="connsiteY5" fmla="*/ 291304 h 1353065"/>
                    <a:gd name="connsiteX6" fmla="*/ 1420389 w 2201733"/>
                    <a:gd name="connsiteY6" fmla="*/ 2135 h 1353065"/>
                    <a:gd name="connsiteX7" fmla="*/ 615690 w 2201733"/>
                    <a:gd name="connsiteY7" fmla="*/ 2359 h 1353065"/>
                    <a:gd name="connsiteX8" fmla="*/ 415957 w 2201733"/>
                    <a:gd name="connsiteY8" fmla="*/ 162331 h 1353065"/>
                    <a:gd name="connsiteX0" fmla="*/ 452870 w 2238646"/>
                    <a:gd name="connsiteY0" fmla="*/ 163547 h 1344386"/>
                    <a:gd name="connsiteX1" fmla="*/ 2762 w 2238646"/>
                    <a:gd name="connsiteY1" fmla="*/ 1223014 h 1344386"/>
                    <a:gd name="connsiteX2" fmla="*/ 257677 w 2238646"/>
                    <a:gd name="connsiteY2" fmla="*/ 1338508 h 1344386"/>
                    <a:gd name="connsiteX3" fmla="*/ 1994096 w 2238646"/>
                    <a:gd name="connsiteY3" fmla="*/ 1291356 h 1344386"/>
                    <a:gd name="connsiteX4" fmla="*/ 2184133 w 2238646"/>
                    <a:gd name="connsiteY4" fmla="*/ 988089 h 1344386"/>
                    <a:gd name="connsiteX5" fmla="*/ 1918410 w 2238646"/>
                    <a:gd name="connsiteY5" fmla="*/ 292520 h 1344386"/>
                    <a:gd name="connsiteX6" fmla="*/ 1457302 w 2238646"/>
                    <a:gd name="connsiteY6" fmla="*/ 3351 h 1344386"/>
                    <a:gd name="connsiteX7" fmla="*/ 652603 w 2238646"/>
                    <a:gd name="connsiteY7" fmla="*/ 3575 h 1344386"/>
                    <a:gd name="connsiteX8" fmla="*/ 452870 w 2238646"/>
                    <a:gd name="connsiteY8" fmla="*/ 163547 h 1344386"/>
                    <a:gd name="connsiteX0" fmla="*/ 415957 w 2201733"/>
                    <a:gd name="connsiteY0" fmla="*/ 162331 h 1356841"/>
                    <a:gd name="connsiteX1" fmla="*/ 16885 w 2201733"/>
                    <a:gd name="connsiteY1" fmla="*/ 1036792 h 1356841"/>
                    <a:gd name="connsiteX2" fmla="*/ 220764 w 2201733"/>
                    <a:gd name="connsiteY2" fmla="*/ 1337292 h 1356841"/>
                    <a:gd name="connsiteX3" fmla="*/ 1957183 w 2201733"/>
                    <a:gd name="connsiteY3" fmla="*/ 1290140 h 1356841"/>
                    <a:gd name="connsiteX4" fmla="*/ 2147220 w 2201733"/>
                    <a:gd name="connsiteY4" fmla="*/ 986873 h 1356841"/>
                    <a:gd name="connsiteX5" fmla="*/ 1881497 w 2201733"/>
                    <a:gd name="connsiteY5" fmla="*/ 291304 h 1356841"/>
                    <a:gd name="connsiteX6" fmla="*/ 1420389 w 2201733"/>
                    <a:gd name="connsiteY6" fmla="*/ 2135 h 1356841"/>
                    <a:gd name="connsiteX7" fmla="*/ 615690 w 2201733"/>
                    <a:gd name="connsiteY7" fmla="*/ 2359 h 1356841"/>
                    <a:gd name="connsiteX8" fmla="*/ 415957 w 2201733"/>
                    <a:gd name="connsiteY8" fmla="*/ 162331 h 1356841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8815 w 2210171"/>
                    <a:gd name="connsiteY0" fmla="*/ 162331 h 1371171"/>
                    <a:gd name="connsiteX1" fmla="*/ 19743 w 2210171"/>
                    <a:gd name="connsiteY1" fmla="*/ 1075069 h 1371171"/>
                    <a:gd name="connsiteX2" fmla="*/ 223622 w 2210171"/>
                    <a:gd name="connsiteY2" fmla="*/ 1337292 h 1371171"/>
                    <a:gd name="connsiteX3" fmla="*/ 2013025 w 2210171"/>
                    <a:gd name="connsiteY3" fmla="*/ 1329451 h 1371171"/>
                    <a:gd name="connsiteX4" fmla="*/ 2150078 w 2210171"/>
                    <a:gd name="connsiteY4" fmla="*/ 986873 h 1371171"/>
                    <a:gd name="connsiteX5" fmla="*/ 1884355 w 2210171"/>
                    <a:gd name="connsiteY5" fmla="*/ 291304 h 1371171"/>
                    <a:gd name="connsiteX6" fmla="*/ 1423247 w 2210171"/>
                    <a:gd name="connsiteY6" fmla="*/ 2135 h 1371171"/>
                    <a:gd name="connsiteX7" fmla="*/ 618548 w 2210171"/>
                    <a:gd name="connsiteY7" fmla="*/ 2359 h 1371171"/>
                    <a:gd name="connsiteX8" fmla="*/ 418815 w 2210171"/>
                    <a:gd name="connsiteY8" fmla="*/ 162331 h 1371171"/>
                    <a:gd name="connsiteX0" fmla="*/ 421564 w 2243923"/>
                    <a:gd name="connsiteY0" fmla="*/ 162331 h 1375167"/>
                    <a:gd name="connsiteX1" fmla="*/ 22492 w 2243923"/>
                    <a:gd name="connsiteY1" fmla="*/ 1075069 h 1375167"/>
                    <a:gd name="connsiteX2" fmla="*/ 226371 w 2243923"/>
                    <a:gd name="connsiteY2" fmla="*/ 1337292 h 1375167"/>
                    <a:gd name="connsiteX3" fmla="*/ 2065340 w 2243923"/>
                    <a:gd name="connsiteY3" fmla="*/ 1336288 h 1375167"/>
                    <a:gd name="connsiteX4" fmla="*/ 2152827 w 2243923"/>
                    <a:gd name="connsiteY4" fmla="*/ 986873 h 1375167"/>
                    <a:gd name="connsiteX5" fmla="*/ 1887104 w 2243923"/>
                    <a:gd name="connsiteY5" fmla="*/ 291304 h 1375167"/>
                    <a:gd name="connsiteX6" fmla="*/ 1425996 w 2243923"/>
                    <a:gd name="connsiteY6" fmla="*/ 2135 h 1375167"/>
                    <a:gd name="connsiteX7" fmla="*/ 621297 w 2243923"/>
                    <a:gd name="connsiteY7" fmla="*/ 2359 h 1375167"/>
                    <a:gd name="connsiteX8" fmla="*/ 421564 w 2243923"/>
                    <a:gd name="connsiteY8" fmla="*/ 162331 h 1375167"/>
                    <a:gd name="connsiteX0" fmla="*/ 421564 w 2241053"/>
                    <a:gd name="connsiteY0" fmla="*/ 162331 h 1357617"/>
                    <a:gd name="connsiteX1" fmla="*/ 22492 w 2241053"/>
                    <a:gd name="connsiteY1" fmla="*/ 1075069 h 1357617"/>
                    <a:gd name="connsiteX2" fmla="*/ 226371 w 2241053"/>
                    <a:gd name="connsiteY2" fmla="*/ 1337292 h 1357617"/>
                    <a:gd name="connsiteX3" fmla="*/ 2065340 w 2241053"/>
                    <a:gd name="connsiteY3" fmla="*/ 1336288 h 1357617"/>
                    <a:gd name="connsiteX4" fmla="*/ 2152827 w 2241053"/>
                    <a:gd name="connsiteY4" fmla="*/ 986873 h 1357617"/>
                    <a:gd name="connsiteX5" fmla="*/ 1887104 w 2241053"/>
                    <a:gd name="connsiteY5" fmla="*/ 291304 h 1357617"/>
                    <a:gd name="connsiteX6" fmla="*/ 1425996 w 2241053"/>
                    <a:gd name="connsiteY6" fmla="*/ 2135 h 1357617"/>
                    <a:gd name="connsiteX7" fmla="*/ 621297 w 2241053"/>
                    <a:gd name="connsiteY7" fmla="*/ 2359 h 1357617"/>
                    <a:gd name="connsiteX8" fmla="*/ 421564 w 2241053"/>
                    <a:gd name="connsiteY8" fmla="*/ 162331 h 1357617"/>
                    <a:gd name="connsiteX0" fmla="*/ 419285 w 2238774"/>
                    <a:gd name="connsiteY0" fmla="*/ 162331 h 1344021"/>
                    <a:gd name="connsiteX1" fmla="*/ 20213 w 2238774"/>
                    <a:gd name="connsiteY1" fmla="*/ 1075069 h 1344021"/>
                    <a:gd name="connsiteX2" fmla="*/ 224092 w 2238774"/>
                    <a:gd name="connsiteY2" fmla="*/ 1337292 h 1344021"/>
                    <a:gd name="connsiteX3" fmla="*/ 2063061 w 2238774"/>
                    <a:gd name="connsiteY3" fmla="*/ 1336288 h 1344021"/>
                    <a:gd name="connsiteX4" fmla="*/ 2150548 w 2238774"/>
                    <a:gd name="connsiteY4" fmla="*/ 986873 h 1344021"/>
                    <a:gd name="connsiteX5" fmla="*/ 1884825 w 2238774"/>
                    <a:gd name="connsiteY5" fmla="*/ 291304 h 1344021"/>
                    <a:gd name="connsiteX6" fmla="*/ 1423717 w 2238774"/>
                    <a:gd name="connsiteY6" fmla="*/ 2135 h 1344021"/>
                    <a:gd name="connsiteX7" fmla="*/ 619018 w 2238774"/>
                    <a:gd name="connsiteY7" fmla="*/ 2359 h 1344021"/>
                    <a:gd name="connsiteX8" fmla="*/ 419285 w 2238774"/>
                    <a:gd name="connsiteY8" fmla="*/ 162331 h 1344021"/>
                    <a:gd name="connsiteX0" fmla="*/ 405897 w 2225386"/>
                    <a:gd name="connsiteY0" fmla="*/ 162331 h 1342541"/>
                    <a:gd name="connsiteX1" fmla="*/ 6825 w 2225386"/>
                    <a:gd name="connsiteY1" fmla="*/ 1075069 h 1342541"/>
                    <a:gd name="connsiteX2" fmla="*/ 210704 w 2225386"/>
                    <a:gd name="connsiteY2" fmla="*/ 1337292 h 1342541"/>
                    <a:gd name="connsiteX3" fmla="*/ 2049673 w 2225386"/>
                    <a:gd name="connsiteY3" fmla="*/ 1336288 h 1342541"/>
                    <a:gd name="connsiteX4" fmla="*/ 2137160 w 2225386"/>
                    <a:gd name="connsiteY4" fmla="*/ 986873 h 1342541"/>
                    <a:gd name="connsiteX5" fmla="*/ 1871437 w 2225386"/>
                    <a:gd name="connsiteY5" fmla="*/ 291304 h 1342541"/>
                    <a:gd name="connsiteX6" fmla="*/ 1410329 w 2225386"/>
                    <a:gd name="connsiteY6" fmla="*/ 2135 h 1342541"/>
                    <a:gd name="connsiteX7" fmla="*/ 605630 w 2225386"/>
                    <a:gd name="connsiteY7" fmla="*/ 2359 h 1342541"/>
                    <a:gd name="connsiteX8" fmla="*/ 405897 w 2225386"/>
                    <a:gd name="connsiteY8" fmla="*/ 162331 h 1342541"/>
                    <a:gd name="connsiteX0" fmla="*/ 405897 w 2225386"/>
                    <a:gd name="connsiteY0" fmla="*/ 162331 h 1341812"/>
                    <a:gd name="connsiteX1" fmla="*/ 6825 w 2225386"/>
                    <a:gd name="connsiteY1" fmla="*/ 1075069 h 1341812"/>
                    <a:gd name="connsiteX2" fmla="*/ 210704 w 2225386"/>
                    <a:gd name="connsiteY2" fmla="*/ 1337292 h 1341812"/>
                    <a:gd name="connsiteX3" fmla="*/ 2049673 w 2225386"/>
                    <a:gd name="connsiteY3" fmla="*/ 1336288 h 1341812"/>
                    <a:gd name="connsiteX4" fmla="*/ 2137160 w 2225386"/>
                    <a:gd name="connsiteY4" fmla="*/ 986873 h 1341812"/>
                    <a:gd name="connsiteX5" fmla="*/ 1871437 w 2225386"/>
                    <a:gd name="connsiteY5" fmla="*/ 291304 h 1341812"/>
                    <a:gd name="connsiteX6" fmla="*/ 1410329 w 2225386"/>
                    <a:gd name="connsiteY6" fmla="*/ 2135 h 1341812"/>
                    <a:gd name="connsiteX7" fmla="*/ 605630 w 2225386"/>
                    <a:gd name="connsiteY7" fmla="*/ 2359 h 1341812"/>
                    <a:gd name="connsiteX8" fmla="*/ 405897 w 2225386"/>
                    <a:gd name="connsiteY8" fmla="*/ 162331 h 1341812"/>
                    <a:gd name="connsiteX0" fmla="*/ 405897 w 2225386"/>
                    <a:gd name="connsiteY0" fmla="*/ 162331 h 1339920"/>
                    <a:gd name="connsiteX1" fmla="*/ 6825 w 2225386"/>
                    <a:gd name="connsiteY1" fmla="*/ 1075069 h 1339920"/>
                    <a:gd name="connsiteX2" fmla="*/ 210704 w 2225386"/>
                    <a:gd name="connsiteY2" fmla="*/ 1337292 h 1339920"/>
                    <a:gd name="connsiteX3" fmla="*/ 2049673 w 2225386"/>
                    <a:gd name="connsiteY3" fmla="*/ 1336288 h 1339920"/>
                    <a:gd name="connsiteX4" fmla="*/ 2137160 w 2225386"/>
                    <a:gd name="connsiteY4" fmla="*/ 986873 h 1339920"/>
                    <a:gd name="connsiteX5" fmla="*/ 1871437 w 2225386"/>
                    <a:gd name="connsiteY5" fmla="*/ 291304 h 1339920"/>
                    <a:gd name="connsiteX6" fmla="*/ 1410329 w 2225386"/>
                    <a:gd name="connsiteY6" fmla="*/ 2135 h 1339920"/>
                    <a:gd name="connsiteX7" fmla="*/ 605630 w 2225386"/>
                    <a:gd name="connsiteY7" fmla="*/ 2359 h 1339920"/>
                    <a:gd name="connsiteX8" fmla="*/ 405897 w 2225386"/>
                    <a:gd name="connsiteY8" fmla="*/ 162331 h 1339920"/>
                    <a:gd name="connsiteX0" fmla="*/ 405897 w 2234837"/>
                    <a:gd name="connsiteY0" fmla="*/ 162331 h 1339920"/>
                    <a:gd name="connsiteX1" fmla="*/ 6825 w 2234837"/>
                    <a:gd name="connsiteY1" fmla="*/ 1075069 h 1339920"/>
                    <a:gd name="connsiteX2" fmla="*/ 210704 w 2234837"/>
                    <a:gd name="connsiteY2" fmla="*/ 1337292 h 1339920"/>
                    <a:gd name="connsiteX3" fmla="*/ 2049673 w 2234837"/>
                    <a:gd name="connsiteY3" fmla="*/ 1336288 h 1339920"/>
                    <a:gd name="connsiteX4" fmla="*/ 2137160 w 2234837"/>
                    <a:gd name="connsiteY4" fmla="*/ 986873 h 1339920"/>
                    <a:gd name="connsiteX5" fmla="*/ 1871437 w 2234837"/>
                    <a:gd name="connsiteY5" fmla="*/ 291304 h 1339920"/>
                    <a:gd name="connsiteX6" fmla="*/ 1410329 w 2234837"/>
                    <a:gd name="connsiteY6" fmla="*/ 2135 h 1339920"/>
                    <a:gd name="connsiteX7" fmla="*/ 605630 w 2234837"/>
                    <a:gd name="connsiteY7" fmla="*/ 2359 h 1339920"/>
                    <a:gd name="connsiteX8" fmla="*/ 405897 w 2234837"/>
                    <a:gd name="connsiteY8" fmla="*/ 162331 h 1339920"/>
                    <a:gd name="connsiteX0" fmla="*/ 405897 w 2238295"/>
                    <a:gd name="connsiteY0" fmla="*/ 162331 h 1339920"/>
                    <a:gd name="connsiteX1" fmla="*/ 6825 w 2238295"/>
                    <a:gd name="connsiteY1" fmla="*/ 1075069 h 1339920"/>
                    <a:gd name="connsiteX2" fmla="*/ 210704 w 2238295"/>
                    <a:gd name="connsiteY2" fmla="*/ 1337292 h 1339920"/>
                    <a:gd name="connsiteX3" fmla="*/ 2049673 w 2238295"/>
                    <a:gd name="connsiteY3" fmla="*/ 1336288 h 1339920"/>
                    <a:gd name="connsiteX4" fmla="*/ 2137160 w 2238295"/>
                    <a:gd name="connsiteY4" fmla="*/ 986873 h 1339920"/>
                    <a:gd name="connsiteX5" fmla="*/ 1871437 w 2238295"/>
                    <a:gd name="connsiteY5" fmla="*/ 291304 h 1339920"/>
                    <a:gd name="connsiteX6" fmla="*/ 1410329 w 2238295"/>
                    <a:gd name="connsiteY6" fmla="*/ 2135 h 1339920"/>
                    <a:gd name="connsiteX7" fmla="*/ 605630 w 2238295"/>
                    <a:gd name="connsiteY7" fmla="*/ 2359 h 1339920"/>
                    <a:gd name="connsiteX8" fmla="*/ 405897 w 2238295"/>
                    <a:gd name="connsiteY8" fmla="*/ 162331 h 1339920"/>
                    <a:gd name="connsiteX0" fmla="*/ 405897 w 2235983"/>
                    <a:gd name="connsiteY0" fmla="*/ 162331 h 1339920"/>
                    <a:gd name="connsiteX1" fmla="*/ 6825 w 2235983"/>
                    <a:gd name="connsiteY1" fmla="*/ 1075069 h 1339920"/>
                    <a:gd name="connsiteX2" fmla="*/ 210704 w 2235983"/>
                    <a:gd name="connsiteY2" fmla="*/ 1337292 h 1339920"/>
                    <a:gd name="connsiteX3" fmla="*/ 2049673 w 2235983"/>
                    <a:gd name="connsiteY3" fmla="*/ 1336288 h 1339920"/>
                    <a:gd name="connsiteX4" fmla="*/ 2137160 w 2235983"/>
                    <a:gd name="connsiteY4" fmla="*/ 986873 h 1339920"/>
                    <a:gd name="connsiteX5" fmla="*/ 1871437 w 2235983"/>
                    <a:gd name="connsiteY5" fmla="*/ 291304 h 1339920"/>
                    <a:gd name="connsiteX6" fmla="*/ 1410329 w 2235983"/>
                    <a:gd name="connsiteY6" fmla="*/ 2135 h 1339920"/>
                    <a:gd name="connsiteX7" fmla="*/ 605630 w 2235983"/>
                    <a:gd name="connsiteY7" fmla="*/ 2359 h 1339920"/>
                    <a:gd name="connsiteX8" fmla="*/ 405897 w 2235983"/>
                    <a:gd name="connsiteY8" fmla="*/ 162331 h 1339920"/>
                    <a:gd name="connsiteX0" fmla="*/ 405897 w 2235409"/>
                    <a:gd name="connsiteY0" fmla="*/ 162331 h 1339920"/>
                    <a:gd name="connsiteX1" fmla="*/ 6825 w 2235409"/>
                    <a:gd name="connsiteY1" fmla="*/ 1075069 h 1339920"/>
                    <a:gd name="connsiteX2" fmla="*/ 210704 w 2235409"/>
                    <a:gd name="connsiteY2" fmla="*/ 1337292 h 1339920"/>
                    <a:gd name="connsiteX3" fmla="*/ 2049673 w 2235409"/>
                    <a:gd name="connsiteY3" fmla="*/ 1336288 h 1339920"/>
                    <a:gd name="connsiteX4" fmla="*/ 2137160 w 2235409"/>
                    <a:gd name="connsiteY4" fmla="*/ 986873 h 1339920"/>
                    <a:gd name="connsiteX5" fmla="*/ 1871437 w 2235409"/>
                    <a:gd name="connsiteY5" fmla="*/ 291304 h 1339920"/>
                    <a:gd name="connsiteX6" fmla="*/ 1410329 w 2235409"/>
                    <a:gd name="connsiteY6" fmla="*/ 2135 h 1339920"/>
                    <a:gd name="connsiteX7" fmla="*/ 605630 w 2235409"/>
                    <a:gd name="connsiteY7" fmla="*/ 2359 h 1339920"/>
                    <a:gd name="connsiteX8" fmla="*/ 405897 w 2235409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11178 w 2237848"/>
                    <a:gd name="connsiteY0" fmla="*/ 162331 h 1357872"/>
                    <a:gd name="connsiteX1" fmla="*/ 29197 w 2237848"/>
                    <a:gd name="connsiteY1" fmla="*/ 1046013 h 1357872"/>
                    <a:gd name="connsiteX2" fmla="*/ 215985 w 2237848"/>
                    <a:gd name="connsiteY2" fmla="*/ 1337292 h 1357872"/>
                    <a:gd name="connsiteX3" fmla="*/ 2054954 w 2237848"/>
                    <a:gd name="connsiteY3" fmla="*/ 1336288 h 1357872"/>
                    <a:gd name="connsiteX4" fmla="*/ 2142441 w 2237848"/>
                    <a:gd name="connsiteY4" fmla="*/ 986873 h 1357872"/>
                    <a:gd name="connsiteX5" fmla="*/ 1876718 w 2237848"/>
                    <a:gd name="connsiteY5" fmla="*/ 291304 h 1357872"/>
                    <a:gd name="connsiteX6" fmla="*/ 1415610 w 2237848"/>
                    <a:gd name="connsiteY6" fmla="*/ 2135 h 1357872"/>
                    <a:gd name="connsiteX7" fmla="*/ 610911 w 2237848"/>
                    <a:gd name="connsiteY7" fmla="*/ 2359 h 1357872"/>
                    <a:gd name="connsiteX8" fmla="*/ 411178 w 2237848"/>
                    <a:gd name="connsiteY8" fmla="*/ 162331 h 1357872"/>
                    <a:gd name="connsiteX0" fmla="*/ 400745 w 2227415"/>
                    <a:gd name="connsiteY0" fmla="*/ 162331 h 1357872"/>
                    <a:gd name="connsiteX1" fmla="*/ 18764 w 2227415"/>
                    <a:gd name="connsiteY1" fmla="*/ 1046013 h 1357872"/>
                    <a:gd name="connsiteX2" fmla="*/ 205552 w 2227415"/>
                    <a:gd name="connsiteY2" fmla="*/ 1337292 h 1357872"/>
                    <a:gd name="connsiteX3" fmla="*/ 2044521 w 2227415"/>
                    <a:gd name="connsiteY3" fmla="*/ 1336288 h 1357872"/>
                    <a:gd name="connsiteX4" fmla="*/ 2132008 w 2227415"/>
                    <a:gd name="connsiteY4" fmla="*/ 986873 h 1357872"/>
                    <a:gd name="connsiteX5" fmla="*/ 1866285 w 2227415"/>
                    <a:gd name="connsiteY5" fmla="*/ 291304 h 1357872"/>
                    <a:gd name="connsiteX6" fmla="*/ 1405177 w 2227415"/>
                    <a:gd name="connsiteY6" fmla="*/ 2135 h 1357872"/>
                    <a:gd name="connsiteX7" fmla="*/ 600478 w 2227415"/>
                    <a:gd name="connsiteY7" fmla="*/ 2359 h 1357872"/>
                    <a:gd name="connsiteX8" fmla="*/ 400745 w 2227415"/>
                    <a:gd name="connsiteY8" fmla="*/ 162331 h 1357872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396081 w 2222751"/>
                    <a:gd name="connsiteY0" fmla="*/ 162331 h 1351040"/>
                    <a:gd name="connsiteX1" fmla="*/ 22567 w 2222751"/>
                    <a:gd name="connsiteY1" fmla="*/ 1138443 h 1351040"/>
                    <a:gd name="connsiteX2" fmla="*/ 200888 w 2222751"/>
                    <a:gd name="connsiteY2" fmla="*/ 1337292 h 1351040"/>
                    <a:gd name="connsiteX3" fmla="*/ 2039857 w 2222751"/>
                    <a:gd name="connsiteY3" fmla="*/ 1336288 h 1351040"/>
                    <a:gd name="connsiteX4" fmla="*/ 2127344 w 2222751"/>
                    <a:gd name="connsiteY4" fmla="*/ 986873 h 1351040"/>
                    <a:gd name="connsiteX5" fmla="*/ 1861621 w 2222751"/>
                    <a:gd name="connsiteY5" fmla="*/ 291304 h 1351040"/>
                    <a:gd name="connsiteX6" fmla="*/ 1400513 w 2222751"/>
                    <a:gd name="connsiteY6" fmla="*/ 2135 h 1351040"/>
                    <a:gd name="connsiteX7" fmla="*/ 595814 w 2222751"/>
                    <a:gd name="connsiteY7" fmla="*/ 2359 h 1351040"/>
                    <a:gd name="connsiteX8" fmla="*/ 396081 w 2222751"/>
                    <a:gd name="connsiteY8" fmla="*/ 162331 h 1351040"/>
                    <a:gd name="connsiteX0" fmla="*/ 392191 w 2218861"/>
                    <a:gd name="connsiteY0" fmla="*/ 162331 h 1355981"/>
                    <a:gd name="connsiteX1" fmla="*/ 25946 w 2218861"/>
                    <a:gd name="connsiteY1" fmla="*/ 1071571 h 1355981"/>
                    <a:gd name="connsiteX2" fmla="*/ 196998 w 2218861"/>
                    <a:gd name="connsiteY2" fmla="*/ 1337292 h 1355981"/>
                    <a:gd name="connsiteX3" fmla="*/ 2035967 w 2218861"/>
                    <a:gd name="connsiteY3" fmla="*/ 1336288 h 1355981"/>
                    <a:gd name="connsiteX4" fmla="*/ 2123454 w 2218861"/>
                    <a:gd name="connsiteY4" fmla="*/ 986873 h 1355981"/>
                    <a:gd name="connsiteX5" fmla="*/ 1857731 w 2218861"/>
                    <a:gd name="connsiteY5" fmla="*/ 291304 h 1355981"/>
                    <a:gd name="connsiteX6" fmla="*/ 1396623 w 2218861"/>
                    <a:gd name="connsiteY6" fmla="*/ 2135 h 1355981"/>
                    <a:gd name="connsiteX7" fmla="*/ 591924 w 2218861"/>
                    <a:gd name="connsiteY7" fmla="*/ 2359 h 1355981"/>
                    <a:gd name="connsiteX8" fmla="*/ 392191 w 2218861"/>
                    <a:gd name="connsiteY8" fmla="*/ 162331 h 1355981"/>
                    <a:gd name="connsiteX0" fmla="*/ 430669 w 2257339"/>
                    <a:gd name="connsiteY0" fmla="*/ 162331 h 1355981"/>
                    <a:gd name="connsiteX1" fmla="*/ 64424 w 2257339"/>
                    <a:gd name="connsiteY1" fmla="*/ 1071571 h 1355981"/>
                    <a:gd name="connsiteX2" fmla="*/ 235476 w 2257339"/>
                    <a:gd name="connsiteY2" fmla="*/ 1337292 h 1355981"/>
                    <a:gd name="connsiteX3" fmla="*/ 2074445 w 2257339"/>
                    <a:gd name="connsiteY3" fmla="*/ 1336288 h 1355981"/>
                    <a:gd name="connsiteX4" fmla="*/ 2161932 w 2257339"/>
                    <a:gd name="connsiteY4" fmla="*/ 986873 h 1355981"/>
                    <a:gd name="connsiteX5" fmla="*/ 1896209 w 2257339"/>
                    <a:gd name="connsiteY5" fmla="*/ 291304 h 1355981"/>
                    <a:gd name="connsiteX6" fmla="*/ 1435101 w 2257339"/>
                    <a:gd name="connsiteY6" fmla="*/ 2135 h 1355981"/>
                    <a:gd name="connsiteX7" fmla="*/ 630402 w 2257339"/>
                    <a:gd name="connsiteY7" fmla="*/ 2359 h 1355981"/>
                    <a:gd name="connsiteX8" fmla="*/ 430669 w 2257339"/>
                    <a:gd name="connsiteY8" fmla="*/ 162331 h 1355981"/>
                    <a:gd name="connsiteX0" fmla="*/ 409065 w 2235735"/>
                    <a:gd name="connsiteY0" fmla="*/ 162331 h 1363832"/>
                    <a:gd name="connsiteX1" fmla="*/ 79164 w 2235735"/>
                    <a:gd name="connsiteY1" fmla="*/ 965449 h 1363832"/>
                    <a:gd name="connsiteX2" fmla="*/ 213872 w 2235735"/>
                    <a:gd name="connsiteY2" fmla="*/ 1337292 h 1363832"/>
                    <a:gd name="connsiteX3" fmla="*/ 2052841 w 2235735"/>
                    <a:gd name="connsiteY3" fmla="*/ 1336288 h 1363832"/>
                    <a:gd name="connsiteX4" fmla="*/ 2140328 w 2235735"/>
                    <a:gd name="connsiteY4" fmla="*/ 986873 h 1363832"/>
                    <a:gd name="connsiteX5" fmla="*/ 1874605 w 2235735"/>
                    <a:gd name="connsiteY5" fmla="*/ 291304 h 1363832"/>
                    <a:gd name="connsiteX6" fmla="*/ 1413497 w 2235735"/>
                    <a:gd name="connsiteY6" fmla="*/ 2135 h 1363832"/>
                    <a:gd name="connsiteX7" fmla="*/ 608798 w 2235735"/>
                    <a:gd name="connsiteY7" fmla="*/ 2359 h 1363832"/>
                    <a:gd name="connsiteX8" fmla="*/ 409065 w 2235735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7104 w 2233774"/>
                    <a:gd name="connsiteY0" fmla="*/ 162331 h 1337293"/>
                    <a:gd name="connsiteX1" fmla="*/ 77203 w 2233774"/>
                    <a:gd name="connsiteY1" fmla="*/ 965449 h 1337293"/>
                    <a:gd name="connsiteX2" fmla="*/ 211911 w 2233774"/>
                    <a:gd name="connsiteY2" fmla="*/ 1337292 h 1337293"/>
                    <a:gd name="connsiteX3" fmla="*/ 2050880 w 2233774"/>
                    <a:gd name="connsiteY3" fmla="*/ 1336288 h 1337293"/>
                    <a:gd name="connsiteX4" fmla="*/ 2138367 w 2233774"/>
                    <a:gd name="connsiteY4" fmla="*/ 986873 h 1337293"/>
                    <a:gd name="connsiteX5" fmla="*/ 1872644 w 2233774"/>
                    <a:gd name="connsiteY5" fmla="*/ 291304 h 1337293"/>
                    <a:gd name="connsiteX6" fmla="*/ 1411536 w 2233774"/>
                    <a:gd name="connsiteY6" fmla="*/ 2135 h 1337293"/>
                    <a:gd name="connsiteX7" fmla="*/ 606837 w 2233774"/>
                    <a:gd name="connsiteY7" fmla="*/ 2359 h 1337293"/>
                    <a:gd name="connsiteX8" fmla="*/ 407104 w 2233774"/>
                    <a:gd name="connsiteY8" fmla="*/ 162331 h 1337293"/>
                    <a:gd name="connsiteX0" fmla="*/ 407104 w 2233295"/>
                    <a:gd name="connsiteY0" fmla="*/ 162331 h 1337293"/>
                    <a:gd name="connsiteX1" fmla="*/ 77203 w 2233295"/>
                    <a:gd name="connsiteY1" fmla="*/ 965449 h 1337293"/>
                    <a:gd name="connsiteX2" fmla="*/ 211911 w 2233295"/>
                    <a:gd name="connsiteY2" fmla="*/ 1337292 h 1337293"/>
                    <a:gd name="connsiteX3" fmla="*/ 2050880 w 2233295"/>
                    <a:gd name="connsiteY3" fmla="*/ 1336288 h 1337293"/>
                    <a:gd name="connsiteX4" fmla="*/ 2138367 w 2233295"/>
                    <a:gd name="connsiteY4" fmla="*/ 986873 h 1337293"/>
                    <a:gd name="connsiteX5" fmla="*/ 1872644 w 2233295"/>
                    <a:gd name="connsiteY5" fmla="*/ 291304 h 1337293"/>
                    <a:gd name="connsiteX6" fmla="*/ 1411536 w 2233295"/>
                    <a:gd name="connsiteY6" fmla="*/ 2135 h 1337293"/>
                    <a:gd name="connsiteX7" fmla="*/ 606837 w 2233295"/>
                    <a:gd name="connsiteY7" fmla="*/ 2359 h 1337293"/>
                    <a:gd name="connsiteX8" fmla="*/ 407104 w 2233295"/>
                    <a:gd name="connsiteY8" fmla="*/ 162331 h 1337293"/>
                    <a:gd name="connsiteX0" fmla="*/ 407104 w 2226606"/>
                    <a:gd name="connsiteY0" fmla="*/ 162331 h 1365877"/>
                    <a:gd name="connsiteX1" fmla="*/ 77203 w 2226606"/>
                    <a:gd name="connsiteY1" fmla="*/ 965449 h 1365877"/>
                    <a:gd name="connsiteX2" fmla="*/ 211911 w 2226606"/>
                    <a:gd name="connsiteY2" fmla="*/ 1337292 h 1365877"/>
                    <a:gd name="connsiteX3" fmla="*/ 2050880 w 2226606"/>
                    <a:gd name="connsiteY3" fmla="*/ 1336288 h 1365877"/>
                    <a:gd name="connsiteX4" fmla="*/ 2118015 w 2226606"/>
                    <a:gd name="connsiteY4" fmla="*/ 940354 h 1365877"/>
                    <a:gd name="connsiteX5" fmla="*/ 1872644 w 2226606"/>
                    <a:gd name="connsiteY5" fmla="*/ 291304 h 1365877"/>
                    <a:gd name="connsiteX6" fmla="*/ 1411536 w 2226606"/>
                    <a:gd name="connsiteY6" fmla="*/ 2135 h 1365877"/>
                    <a:gd name="connsiteX7" fmla="*/ 606837 w 2226606"/>
                    <a:gd name="connsiteY7" fmla="*/ 2359 h 1365877"/>
                    <a:gd name="connsiteX8" fmla="*/ 407104 w 2226606"/>
                    <a:gd name="connsiteY8" fmla="*/ 162331 h 1365877"/>
                    <a:gd name="connsiteX0" fmla="*/ 407104 w 2229771"/>
                    <a:gd name="connsiteY0" fmla="*/ 162331 h 1365877"/>
                    <a:gd name="connsiteX1" fmla="*/ 77203 w 2229771"/>
                    <a:gd name="connsiteY1" fmla="*/ 965449 h 1365877"/>
                    <a:gd name="connsiteX2" fmla="*/ 211911 w 2229771"/>
                    <a:gd name="connsiteY2" fmla="*/ 1337292 h 1365877"/>
                    <a:gd name="connsiteX3" fmla="*/ 2050880 w 2229771"/>
                    <a:gd name="connsiteY3" fmla="*/ 1336288 h 1365877"/>
                    <a:gd name="connsiteX4" fmla="*/ 2118015 w 2229771"/>
                    <a:gd name="connsiteY4" fmla="*/ 940354 h 1365877"/>
                    <a:gd name="connsiteX5" fmla="*/ 1872644 w 2229771"/>
                    <a:gd name="connsiteY5" fmla="*/ 291304 h 1365877"/>
                    <a:gd name="connsiteX6" fmla="*/ 1411536 w 2229771"/>
                    <a:gd name="connsiteY6" fmla="*/ 2135 h 1365877"/>
                    <a:gd name="connsiteX7" fmla="*/ 606837 w 2229771"/>
                    <a:gd name="connsiteY7" fmla="*/ 2359 h 1365877"/>
                    <a:gd name="connsiteX8" fmla="*/ 407104 w 2229771"/>
                    <a:gd name="connsiteY8" fmla="*/ 162331 h 1365877"/>
                    <a:gd name="connsiteX0" fmla="*/ 407104 w 2223680"/>
                    <a:gd name="connsiteY0" fmla="*/ 162331 h 1337293"/>
                    <a:gd name="connsiteX1" fmla="*/ 77203 w 2223680"/>
                    <a:gd name="connsiteY1" fmla="*/ 965449 h 1337293"/>
                    <a:gd name="connsiteX2" fmla="*/ 211911 w 2223680"/>
                    <a:gd name="connsiteY2" fmla="*/ 1337292 h 1337293"/>
                    <a:gd name="connsiteX3" fmla="*/ 2050880 w 2223680"/>
                    <a:gd name="connsiteY3" fmla="*/ 1336288 h 1337293"/>
                    <a:gd name="connsiteX4" fmla="*/ 2118015 w 2223680"/>
                    <a:gd name="connsiteY4" fmla="*/ 940354 h 1337293"/>
                    <a:gd name="connsiteX5" fmla="*/ 1872644 w 2223680"/>
                    <a:gd name="connsiteY5" fmla="*/ 291304 h 1337293"/>
                    <a:gd name="connsiteX6" fmla="*/ 1411536 w 2223680"/>
                    <a:gd name="connsiteY6" fmla="*/ 2135 h 1337293"/>
                    <a:gd name="connsiteX7" fmla="*/ 606837 w 2223680"/>
                    <a:gd name="connsiteY7" fmla="*/ 2359 h 1337293"/>
                    <a:gd name="connsiteX8" fmla="*/ 407104 w 2223680"/>
                    <a:gd name="connsiteY8" fmla="*/ 162331 h 1337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3680" h="1337293">
                      <a:moveTo>
                        <a:pt x="407104" y="162331"/>
                      </a:moveTo>
                      <a:cubicBezTo>
                        <a:pt x="343209" y="334012"/>
                        <a:pt x="116105" y="865861"/>
                        <a:pt x="77203" y="965449"/>
                      </a:cubicBezTo>
                      <a:cubicBezTo>
                        <a:pt x="25112" y="1098800"/>
                        <a:pt x="-121396" y="1337996"/>
                        <a:pt x="211911" y="1337292"/>
                      </a:cubicBezTo>
                      <a:lnTo>
                        <a:pt x="2050880" y="1336288"/>
                      </a:lnTo>
                      <a:cubicBezTo>
                        <a:pt x="2354026" y="1344272"/>
                        <a:pt x="2178662" y="1081278"/>
                        <a:pt x="2118015" y="940354"/>
                      </a:cubicBezTo>
                      <a:cubicBezTo>
                        <a:pt x="2057368" y="799430"/>
                        <a:pt x="1964017" y="567346"/>
                        <a:pt x="1872644" y="291304"/>
                      </a:cubicBezTo>
                      <a:cubicBezTo>
                        <a:pt x="1659827" y="156946"/>
                        <a:pt x="1607423" y="133240"/>
                        <a:pt x="1411536" y="2135"/>
                      </a:cubicBezTo>
                      <a:cubicBezTo>
                        <a:pt x="1188265" y="-1573"/>
                        <a:pt x="1034197" y="247"/>
                        <a:pt x="606837" y="2359"/>
                      </a:cubicBezTo>
                      <a:cubicBezTo>
                        <a:pt x="476801" y="3002"/>
                        <a:pt x="466302" y="3269"/>
                        <a:pt x="407104" y="162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4" name="Straight Connector 3">
                  <a:extLst>
                    <a:ext uri="{FF2B5EF4-FFF2-40B4-BE49-F238E27FC236}">
                      <a16:creationId xmlns:a16="http://schemas.microsoft.com/office/drawing/2014/main" id="{CA6D1F84-A062-55BF-3BBF-3032F6C53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0277" y="3322091"/>
                  <a:ext cx="737826" cy="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5">
                  <a:extLst>
                    <a:ext uri="{FF2B5EF4-FFF2-40B4-BE49-F238E27FC236}">
                      <a16:creationId xmlns:a16="http://schemas.microsoft.com/office/drawing/2014/main" id="{2C39E8E4-E767-C8CC-7591-761749D79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71498" y="3528810"/>
                  <a:ext cx="1260000" cy="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8">
                  <a:extLst>
                    <a:ext uri="{FF2B5EF4-FFF2-40B4-BE49-F238E27FC236}">
                      <a16:creationId xmlns:a16="http://schemas.microsoft.com/office/drawing/2014/main" id="{CAECDDA5-76B0-621F-2F40-DF6ACF946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3940" y="3781246"/>
                  <a:ext cx="1003649" cy="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10">
                  <a:extLst>
                    <a:ext uri="{FF2B5EF4-FFF2-40B4-BE49-F238E27FC236}">
                      <a16:creationId xmlns:a16="http://schemas.microsoft.com/office/drawing/2014/main" id="{C06E7079-31A3-4594-057B-16D89C324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6382" y="4079398"/>
                  <a:ext cx="1332000" cy="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ihandform: Form 17">
                  <a:extLst>
                    <a:ext uri="{FF2B5EF4-FFF2-40B4-BE49-F238E27FC236}">
                      <a16:creationId xmlns:a16="http://schemas.microsoft.com/office/drawing/2014/main" id="{929ECB18-3397-DA57-DA31-27FEE227AA80}"/>
                    </a:ext>
                  </a:extLst>
                </p:cNvPr>
                <p:cNvSpPr/>
                <p:nvPr/>
              </p:nvSpPr>
              <p:spPr>
                <a:xfrm>
                  <a:off x="6579089" y="3082621"/>
                  <a:ext cx="447491" cy="298223"/>
                </a:xfrm>
                <a:custGeom>
                  <a:avLst/>
                  <a:gdLst>
                    <a:gd name="connsiteX0" fmla="*/ 33745 w 483169"/>
                    <a:gd name="connsiteY0" fmla="*/ 178 h 312894"/>
                    <a:gd name="connsiteX1" fmla="*/ 82591 w 483169"/>
                    <a:gd name="connsiteY1" fmla="*/ 252225 h 312894"/>
                    <a:gd name="connsiteX2" fmla="*/ 483129 w 483169"/>
                    <a:gd name="connsiteY2" fmla="*/ 295209 h 312894"/>
                    <a:gd name="connsiteX3" fmla="*/ 33745 w 483169"/>
                    <a:gd name="connsiteY3" fmla="*/ 178 h 312894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0 w 449424"/>
                    <a:gd name="connsiteY0" fmla="*/ 0 h 312716"/>
                    <a:gd name="connsiteX1" fmla="*/ 48846 w 449424"/>
                    <a:gd name="connsiteY1" fmla="*/ 252047 h 312716"/>
                    <a:gd name="connsiteX2" fmla="*/ 449384 w 449424"/>
                    <a:gd name="connsiteY2" fmla="*/ 295031 h 312716"/>
                    <a:gd name="connsiteX3" fmla="*/ 0 w 449424"/>
                    <a:gd name="connsiteY3" fmla="*/ 0 h 312716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466"/>
                    <a:gd name="connsiteY0" fmla="*/ 0 h 340271"/>
                    <a:gd name="connsiteX1" fmla="*/ 104078 w 471466"/>
                    <a:gd name="connsiteY1" fmla="*/ 308844 h 340271"/>
                    <a:gd name="connsiteX2" fmla="*/ 470764 w 471466"/>
                    <a:gd name="connsiteY2" fmla="*/ 295031 h 340271"/>
                    <a:gd name="connsiteX3" fmla="*/ 0 w 471466"/>
                    <a:gd name="connsiteY3" fmla="*/ 0 h 340271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0764"/>
                    <a:gd name="connsiteY0" fmla="*/ 0 h 319868"/>
                    <a:gd name="connsiteX1" fmla="*/ 116550 w 470764"/>
                    <a:gd name="connsiteY1" fmla="*/ 295135 h 319868"/>
                    <a:gd name="connsiteX2" fmla="*/ 470764 w 470764"/>
                    <a:gd name="connsiteY2" fmla="*/ 295031 h 319868"/>
                    <a:gd name="connsiteX3" fmla="*/ 0 w 470764"/>
                    <a:gd name="connsiteY3" fmla="*/ 0 h 319868"/>
                    <a:gd name="connsiteX0" fmla="*/ 0 w 497489"/>
                    <a:gd name="connsiteY0" fmla="*/ 0 h 325903"/>
                    <a:gd name="connsiteX1" fmla="*/ 116550 w 497489"/>
                    <a:gd name="connsiteY1" fmla="*/ 295135 h 325903"/>
                    <a:gd name="connsiteX2" fmla="*/ 497489 w 497489"/>
                    <a:gd name="connsiteY2" fmla="*/ 310699 h 325903"/>
                    <a:gd name="connsiteX3" fmla="*/ 0 w 497489"/>
                    <a:gd name="connsiteY3" fmla="*/ 0 h 325903"/>
                    <a:gd name="connsiteX0" fmla="*/ 0 w 497489"/>
                    <a:gd name="connsiteY0" fmla="*/ 0 h 339670"/>
                    <a:gd name="connsiteX1" fmla="*/ 136149 w 497489"/>
                    <a:gd name="connsiteY1" fmla="*/ 316679 h 339670"/>
                    <a:gd name="connsiteX2" fmla="*/ 497489 w 497489"/>
                    <a:gd name="connsiteY2" fmla="*/ 310699 h 339670"/>
                    <a:gd name="connsiteX3" fmla="*/ 0 w 497489"/>
                    <a:gd name="connsiteY3" fmla="*/ 0 h 339670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1411"/>
                    <a:gd name="connsiteX1" fmla="*/ 118332 w 493926"/>
                    <a:gd name="connsiteY1" fmla="*/ 316679 h 341411"/>
                    <a:gd name="connsiteX2" fmla="*/ 493926 w 493926"/>
                    <a:gd name="connsiteY2" fmla="*/ 316574 h 341411"/>
                    <a:gd name="connsiteX3" fmla="*/ 0 w 493926"/>
                    <a:gd name="connsiteY3" fmla="*/ 0 h 341411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926" h="332849">
                      <a:moveTo>
                        <a:pt x="0" y="0"/>
                      </a:moveTo>
                      <a:cubicBezTo>
                        <a:pt x="33018" y="122097"/>
                        <a:pt x="36308" y="253797"/>
                        <a:pt x="111205" y="302969"/>
                      </a:cubicBezTo>
                      <a:cubicBezTo>
                        <a:pt x="186102" y="352141"/>
                        <a:pt x="304899" y="328551"/>
                        <a:pt x="493926" y="316574"/>
                      </a:cubicBezTo>
                      <a:cubicBezTo>
                        <a:pt x="365821" y="243884"/>
                        <a:pt x="109514" y="6787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C33A07-0F4C-C388-430B-64A841EEE3A3}"/>
                </a:ext>
              </a:extLst>
            </p:cNvPr>
            <p:cNvSpPr/>
            <p:nvPr/>
          </p:nvSpPr>
          <p:spPr>
            <a:xfrm>
              <a:off x="5349103" y="3286365"/>
              <a:ext cx="141175" cy="4682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94538D-4B1C-B363-7251-7846661F34B2}"/>
                </a:ext>
              </a:extLst>
            </p:cNvPr>
            <p:cNvSpPr/>
            <p:nvPr/>
          </p:nvSpPr>
          <p:spPr>
            <a:xfrm rot="4289049">
              <a:off x="5771254" y="3545824"/>
              <a:ext cx="141175" cy="4682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EDA123-010C-264F-B5A1-A4F86F917F5F}"/>
              </a:ext>
            </a:extLst>
          </p:cNvPr>
          <p:cNvSpPr txBox="1"/>
          <p:nvPr/>
        </p:nvSpPr>
        <p:spPr>
          <a:xfrm>
            <a:off x="5611780" y="4960050"/>
            <a:ext cx="56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F79D4-FD58-76B0-4645-6BA3EA22BE07}"/>
              </a:ext>
            </a:extLst>
          </p:cNvPr>
          <p:cNvSpPr txBox="1"/>
          <p:nvPr/>
        </p:nvSpPr>
        <p:spPr>
          <a:xfrm>
            <a:off x="6190519" y="3848344"/>
            <a:ext cx="101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descriptor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9A637D60-575F-FAFE-998B-7B05EC632B98}"/>
              </a:ext>
            </a:extLst>
          </p:cNvPr>
          <p:cNvSpPr/>
          <p:nvPr/>
        </p:nvSpPr>
        <p:spPr>
          <a:xfrm rot="15865863">
            <a:off x="4205546" y="3034069"/>
            <a:ext cx="927208" cy="927208"/>
          </a:xfrm>
          <a:prstGeom prst="arc">
            <a:avLst>
              <a:gd name="adj1" fmla="val 13619479"/>
              <a:gd name="adj2" fmla="val 272628"/>
            </a:avLst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F6E67A-6774-4C4C-E649-69B295D04E4F}"/>
              </a:ext>
            </a:extLst>
          </p:cNvPr>
          <p:cNvGrpSpPr/>
          <p:nvPr/>
        </p:nvGrpSpPr>
        <p:grpSpPr>
          <a:xfrm>
            <a:off x="1107394" y="2490502"/>
            <a:ext cx="575129" cy="575129"/>
            <a:chOff x="3103147" y="2745194"/>
            <a:chExt cx="880813" cy="88081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803C06C-1666-4B1F-A62A-7EF39FBC7FCB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7EC591B-742C-F524-4549-1BD53C4FEE53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BCE1D4E-F6E9-3F82-C12F-313186F0721B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B35D82A-6C8E-95E6-D0B2-E29D72888F9C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25B124C-8E31-F386-1F19-C4EBC1FBF376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1B1F03AF-8895-FA6E-8648-920D99201B3D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4AA0424E-2D62-15D7-345C-E4362CB7EFF2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6D7758FA-11CE-5F17-B4FE-BF29F53EBFD4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D52C3A08-7119-4665-1C3B-314100CB04B0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E39A7A37-13AE-96FD-9937-6BF3061138C9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9A273CCA-4621-75C3-0806-47A5DA0A4FEC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CE90E9-45B4-8804-5909-521B2557D323}"/>
              </a:ext>
            </a:extLst>
          </p:cNvPr>
          <p:cNvCxnSpPr/>
          <p:nvPr/>
        </p:nvCxnSpPr>
        <p:spPr>
          <a:xfrm>
            <a:off x="3804827" y="2654238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C3B45D-D2FD-7FFE-E25E-FEBFBAD8D32F}"/>
              </a:ext>
            </a:extLst>
          </p:cNvPr>
          <p:cNvCxnSpPr>
            <a:cxnSpLocks/>
          </p:cNvCxnSpPr>
          <p:nvPr/>
        </p:nvCxnSpPr>
        <p:spPr>
          <a:xfrm flipH="1">
            <a:off x="3601758" y="2771251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232F4BB-F3B0-FBA4-D308-E433DC9CA9C7}"/>
              </a:ext>
            </a:extLst>
          </p:cNvPr>
          <p:cNvSpPr txBox="1"/>
          <p:nvPr/>
        </p:nvSpPr>
        <p:spPr>
          <a:xfrm>
            <a:off x="1694559" y="291906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</a:t>
            </a:r>
            <a:endParaRPr lang="en-US" i="1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6B8CA7-34E4-DF03-CD7D-6A1AD2F25ED5}"/>
              </a:ext>
            </a:extLst>
          </p:cNvPr>
          <p:cNvGrpSpPr/>
          <p:nvPr/>
        </p:nvGrpSpPr>
        <p:grpSpPr>
          <a:xfrm>
            <a:off x="2349108" y="2327576"/>
            <a:ext cx="1316719" cy="1024989"/>
            <a:chOff x="2270449" y="1188097"/>
            <a:chExt cx="5467738" cy="425631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23F6F9C-5F7D-6958-1BA6-E2EFDEA3B538}"/>
                </a:ext>
              </a:extLst>
            </p:cNvPr>
            <p:cNvSpPr/>
            <p:nvPr/>
          </p:nvSpPr>
          <p:spPr>
            <a:xfrm>
              <a:off x="2270449" y="1188097"/>
              <a:ext cx="4746171" cy="3732245"/>
            </a:xfrm>
            <a:prstGeom prst="roundRect">
              <a:avLst>
                <a:gd name="adj" fmla="val 7167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AD872B1A-B6A4-A37D-2841-B58C77CC905E}"/>
                </a:ext>
              </a:extLst>
            </p:cNvPr>
            <p:cNvSpPr/>
            <p:nvPr/>
          </p:nvSpPr>
          <p:spPr>
            <a:xfrm>
              <a:off x="2394857" y="1301619"/>
              <a:ext cx="4509796" cy="570723"/>
            </a:xfrm>
            <a:prstGeom prst="round2SameRect">
              <a:avLst>
                <a:gd name="adj1" fmla="val 30381"/>
                <a:gd name="adj2" fmla="val 207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EDDA5B4A-FEC5-221D-E5E3-E23359192210}"/>
                </a:ext>
              </a:extLst>
            </p:cNvPr>
            <p:cNvSpPr/>
            <p:nvPr/>
          </p:nvSpPr>
          <p:spPr>
            <a:xfrm>
              <a:off x="3172410" y="1393372"/>
              <a:ext cx="2376195" cy="35456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E10617-7C76-AA03-A372-D54CB271CC17}"/>
                </a:ext>
              </a:extLst>
            </p:cNvPr>
            <p:cNvSpPr/>
            <p:nvPr/>
          </p:nvSpPr>
          <p:spPr>
            <a:xfrm>
              <a:off x="2541039" y="1397257"/>
              <a:ext cx="379445" cy="3794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raphic 13" descr="World with solid fill">
              <a:extLst>
                <a:ext uri="{FF2B5EF4-FFF2-40B4-BE49-F238E27FC236}">
                  <a16:creationId xmlns:a16="http://schemas.microsoft.com/office/drawing/2014/main" id="{69618D56-18DA-F6A0-5C07-C8C65496DA68}"/>
                </a:ext>
              </a:extLst>
            </p:cNvPr>
            <p:cNvSpPr/>
            <p:nvPr/>
          </p:nvSpPr>
          <p:spPr>
            <a:xfrm>
              <a:off x="5483750" y="3353989"/>
              <a:ext cx="2254437" cy="2090423"/>
            </a:xfrm>
            <a:custGeom>
              <a:avLst/>
              <a:gdLst>
                <a:gd name="connsiteX0" fmla="*/ 852633 w 1489657"/>
                <a:gd name="connsiteY0" fmla="*/ 1362253 h 1489657"/>
                <a:gd name="connsiteX1" fmla="*/ 1134884 w 1489657"/>
                <a:gd name="connsiteY1" fmla="*/ 784030 h 1489657"/>
                <a:gd name="connsiteX2" fmla="*/ 1370093 w 1489657"/>
                <a:gd name="connsiteY2" fmla="*/ 784030 h 1489657"/>
                <a:gd name="connsiteX3" fmla="*/ 852633 w 1489657"/>
                <a:gd name="connsiteY3" fmla="*/ 1362253 h 1489657"/>
                <a:gd name="connsiteX4" fmla="*/ 119565 w 1489657"/>
                <a:gd name="connsiteY4" fmla="*/ 784030 h 1489657"/>
                <a:gd name="connsiteX5" fmla="*/ 354774 w 1489657"/>
                <a:gd name="connsiteY5" fmla="*/ 784030 h 1489657"/>
                <a:gd name="connsiteX6" fmla="*/ 637025 w 1489657"/>
                <a:gd name="connsiteY6" fmla="*/ 1362253 h 1489657"/>
                <a:gd name="connsiteX7" fmla="*/ 119565 w 1489657"/>
                <a:gd name="connsiteY7" fmla="*/ 784030 h 1489657"/>
                <a:gd name="connsiteX8" fmla="*/ 637025 w 1489657"/>
                <a:gd name="connsiteY8" fmla="*/ 127405 h 1489657"/>
                <a:gd name="connsiteX9" fmla="*/ 354774 w 1489657"/>
                <a:gd name="connsiteY9" fmla="*/ 705627 h 1489657"/>
                <a:gd name="connsiteX10" fmla="*/ 119565 w 1489657"/>
                <a:gd name="connsiteY10" fmla="*/ 705627 h 1489657"/>
                <a:gd name="connsiteX11" fmla="*/ 637025 w 1489657"/>
                <a:gd name="connsiteY11" fmla="*/ 127405 h 1489657"/>
                <a:gd name="connsiteX12" fmla="*/ 784030 w 1489657"/>
                <a:gd name="connsiteY12" fmla="*/ 784030 h 1489657"/>
                <a:gd name="connsiteX13" fmla="*/ 1056481 w 1489657"/>
                <a:gd name="connsiteY13" fmla="*/ 784030 h 1489657"/>
                <a:gd name="connsiteX14" fmla="*/ 784030 w 1489657"/>
                <a:gd name="connsiteY14" fmla="*/ 1323051 h 1489657"/>
                <a:gd name="connsiteX15" fmla="*/ 784030 w 1489657"/>
                <a:gd name="connsiteY15" fmla="*/ 784030 h 1489657"/>
                <a:gd name="connsiteX16" fmla="*/ 705627 w 1489657"/>
                <a:gd name="connsiteY16" fmla="*/ 784030 h 1489657"/>
                <a:gd name="connsiteX17" fmla="*/ 705627 w 1489657"/>
                <a:gd name="connsiteY17" fmla="*/ 1323051 h 1489657"/>
                <a:gd name="connsiteX18" fmla="*/ 433177 w 1489657"/>
                <a:gd name="connsiteY18" fmla="*/ 784030 h 1489657"/>
                <a:gd name="connsiteX19" fmla="*/ 705627 w 1489657"/>
                <a:gd name="connsiteY19" fmla="*/ 784030 h 1489657"/>
                <a:gd name="connsiteX20" fmla="*/ 784030 w 1489657"/>
                <a:gd name="connsiteY20" fmla="*/ 166606 h 1489657"/>
                <a:gd name="connsiteX21" fmla="*/ 1056481 w 1489657"/>
                <a:gd name="connsiteY21" fmla="*/ 705627 h 1489657"/>
                <a:gd name="connsiteX22" fmla="*/ 784030 w 1489657"/>
                <a:gd name="connsiteY22" fmla="*/ 705627 h 1489657"/>
                <a:gd name="connsiteX23" fmla="*/ 784030 w 1489657"/>
                <a:gd name="connsiteY23" fmla="*/ 166606 h 1489657"/>
                <a:gd name="connsiteX24" fmla="*/ 705627 w 1489657"/>
                <a:gd name="connsiteY24" fmla="*/ 705627 h 1489657"/>
                <a:gd name="connsiteX25" fmla="*/ 433177 w 1489657"/>
                <a:gd name="connsiteY25" fmla="*/ 705627 h 1489657"/>
                <a:gd name="connsiteX26" fmla="*/ 705627 w 1489657"/>
                <a:gd name="connsiteY26" fmla="*/ 166606 h 1489657"/>
                <a:gd name="connsiteX27" fmla="*/ 705627 w 1489657"/>
                <a:gd name="connsiteY27" fmla="*/ 705627 h 1489657"/>
                <a:gd name="connsiteX28" fmla="*/ 1370093 w 1489657"/>
                <a:gd name="connsiteY28" fmla="*/ 705627 h 1489657"/>
                <a:gd name="connsiteX29" fmla="*/ 1134884 w 1489657"/>
                <a:gd name="connsiteY29" fmla="*/ 705627 h 1489657"/>
                <a:gd name="connsiteX30" fmla="*/ 852633 w 1489657"/>
                <a:gd name="connsiteY30" fmla="*/ 127405 h 1489657"/>
                <a:gd name="connsiteX31" fmla="*/ 1370093 w 1489657"/>
                <a:gd name="connsiteY31" fmla="*/ 705627 h 1489657"/>
                <a:gd name="connsiteX32" fmla="*/ 744829 w 1489657"/>
                <a:gd name="connsiteY32" fmla="*/ 0 h 1489657"/>
                <a:gd name="connsiteX33" fmla="*/ 0 w 1489657"/>
                <a:gd name="connsiteY33" fmla="*/ 744829 h 1489657"/>
                <a:gd name="connsiteX34" fmla="*/ 744829 w 1489657"/>
                <a:gd name="connsiteY34" fmla="*/ 1489658 h 1489657"/>
                <a:gd name="connsiteX35" fmla="*/ 1489658 w 1489657"/>
                <a:gd name="connsiteY35" fmla="*/ 744829 h 1489657"/>
                <a:gd name="connsiteX36" fmla="*/ 744829 w 1489657"/>
                <a:gd name="connsiteY36" fmla="*/ 0 h 148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89657" h="1489657">
                  <a:moveTo>
                    <a:pt x="852633" y="1362253"/>
                  </a:moveTo>
                  <a:cubicBezTo>
                    <a:pt x="980038" y="1205447"/>
                    <a:pt x="1121163" y="1007479"/>
                    <a:pt x="1134884" y="784030"/>
                  </a:cubicBezTo>
                  <a:lnTo>
                    <a:pt x="1370093" y="784030"/>
                  </a:lnTo>
                  <a:cubicBezTo>
                    <a:pt x="1352453" y="1076082"/>
                    <a:pt x="1134884" y="1313251"/>
                    <a:pt x="852633" y="1362253"/>
                  </a:cubicBezTo>
                  <a:close/>
                  <a:moveTo>
                    <a:pt x="119565" y="784030"/>
                  </a:moveTo>
                  <a:lnTo>
                    <a:pt x="354774" y="784030"/>
                  </a:lnTo>
                  <a:cubicBezTo>
                    <a:pt x="370454" y="1007479"/>
                    <a:pt x="509620" y="1205447"/>
                    <a:pt x="637025" y="1362253"/>
                  </a:cubicBezTo>
                  <a:cubicBezTo>
                    <a:pt x="354774" y="1313251"/>
                    <a:pt x="137205" y="1076082"/>
                    <a:pt x="119565" y="784030"/>
                  </a:cubicBezTo>
                  <a:close/>
                  <a:moveTo>
                    <a:pt x="637025" y="127405"/>
                  </a:moveTo>
                  <a:cubicBezTo>
                    <a:pt x="509620" y="284211"/>
                    <a:pt x="368494" y="482179"/>
                    <a:pt x="354774" y="705627"/>
                  </a:cubicBezTo>
                  <a:lnTo>
                    <a:pt x="119565" y="705627"/>
                  </a:lnTo>
                  <a:cubicBezTo>
                    <a:pt x="137205" y="413576"/>
                    <a:pt x="354774" y="176407"/>
                    <a:pt x="637025" y="127405"/>
                  </a:cubicBezTo>
                  <a:close/>
                  <a:moveTo>
                    <a:pt x="784030" y="784030"/>
                  </a:moveTo>
                  <a:lnTo>
                    <a:pt x="1056481" y="784030"/>
                  </a:lnTo>
                  <a:cubicBezTo>
                    <a:pt x="1040800" y="985918"/>
                    <a:pt x="909475" y="1168205"/>
                    <a:pt x="784030" y="1323051"/>
                  </a:cubicBezTo>
                  <a:lnTo>
                    <a:pt x="784030" y="784030"/>
                  </a:lnTo>
                  <a:close/>
                  <a:moveTo>
                    <a:pt x="705627" y="784030"/>
                  </a:moveTo>
                  <a:lnTo>
                    <a:pt x="705627" y="1323051"/>
                  </a:lnTo>
                  <a:cubicBezTo>
                    <a:pt x="580183" y="1168205"/>
                    <a:pt x="448857" y="985918"/>
                    <a:pt x="433177" y="784030"/>
                  </a:cubicBezTo>
                  <a:lnTo>
                    <a:pt x="705627" y="784030"/>
                  </a:lnTo>
                  <a:close/>
                  <a:moveTo>
                    <a:pt x="784030" y="166606"/>
                  </a:moveTo>
                  <a:cubicBezTo>
                    <a:pt x="909475" y="321452"/>
                    <a:pt x="1040800" y="501779"/>
                    <a:pt x="1056481" y="705627"/>
                  </a:cubicBezTo>
                  <a:lnTo>
                    <a:pt x="784030" y="705627"/>
                  </a:lnTo>
                  <a:lnTo>
                    <a:pt x="784030" y="166606"/>
                  </a:lnTo>
                  <a:close/>
                  <a:moveTo>
                    <a:pt x="705627" y="705627"/>
                  </a:moveTo>
                  <a:lnTo>
                    <a:pt x="433177" y="705627"/>
                  </a:lnTo>
                  <a:cubicBezTo>
                    <a:pt x="448857" y="503740"/>
                    <a:pt x="580183" y="321452"/>
                    <a:pt x="705627" y="166606"/>
                  </a:cubicBezTo>
                  <a:lnTo>
                    <a:pt x="705627" y="705627"/>
                  </a:lnTo>
                  <a:close/>
                  <a:moveTo>
                    <a:pt x="1370093" y="705627"/>
                  </a:moveTo>
                  <a:lnTo>
                    <a:pt x="1134884" y="705627"/>
                  </a:lnTo>
                  <a:cubicBezTo>
                    <a:pt x="1121163" y="482179"/>
                    <a:pt x="980038" y="284211"/>
                    <a:pt x="852633" y="127405"/>
                  </a:cubicBezTo>
                  <a:cubicBezTo>
                    <a:pt x="1134884" y="176407"/>
                    <a:pt x="1352453" y="413576"/>
                    <a:pt x="1370093" y="705627"/>
                  </a:cubicBezTo>
                  <a:close/>
                  <a:moveTo>
                    <a:pt x="744829" y="0"/>
                  </a:moveTo>
                  <a:cubicBezTo>
                    <a:pt x="333213" y="0"/>
                    <a:pt x="0" y="333213"/>
                    <a:pt x="0" y="744829"/>
                  </a:cubicBezTo>
                  <a:cubicBezTo>
                    <a:pt x="0" y="1156445"/>
                    <a:pt x="333213" y="1489658"/>
                    <a:pt x="744829" y="1489658"/>
                  </a:cubicBezTo>
                  <a:cubicBezTo>
                    <a:pt x="1156445" y="1489658"/>
                    <a:pt x="1489658" y="1156445"/>
                    <a:pt x="1489658" y="744829"/>
                  </a:cubicBezTo>
                  <a:cubicBezTo>
                    <a:pt x="1489658" y="333213"/>
                    <a:pt x="1156445" y="0"/>
                    <a:pt x="7448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827CC6-D0FB-75D0-7BBF-B1913749FAC9}"/>
              </a:ext>
            </a:extLst>
          </p:cNvPr>
          <p:cNvCxnSpPr/>
          <p:nvPr/>
        </p:nvCxnSpPr>
        <p:spPr>
          <a:xfrm>
            <a:off x="2010691" y="2687841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8CE7DE-F428-4344-5131-E30F6847B299}"/>
              </a:ext>
            </a:extLst>
          </p:cNvPr>
          <p:cNvCxnSpPr>
            <a:cxnSpLocks/>
          </p:cNvCxnSpPr>
          <p:nvPr/>
        </p:nvCxnSpPr>
        <p:spPr>
          <a:xfrm flipH="1">
            <a:off x="1807622" y="2804854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3074EBC-BEFA-3541-761C-0650B6C281B9}"/>
              </a:ext>
            </a:extLst>
          </p:cNvPr>
          <p:cNvGrpSpPr/>
          <p:nvPr/>
        </p:nvGrpSpPr>
        <p:grpSpPr>
          <a:xfrm>
            <a:off x="2693325" y="4191392"/>
            <a:ext cx="575129" cy="575129"/>
            <a:chOff x="3103147" y="2745194"/>
            <a:chExt cx="880813" cy="880813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17925C1-1CE3-0011-1294-DC8B59F08B0E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6B37F4-9DB3-84AA-BF6D-4150C4BF2039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4CEE569-BBC2-C910-623A-9281C0AEEB31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E1C4E08-1C24-E4C3-9A5D-0504FCFA0EDC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077327D9-F1FD-AE9E-35C6-2AE3A03018B9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E491D4D8-4F06-7D68-972E-65722082B0E9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1499AF7A-D42F-5133-CDEA-F0493130188C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A7618D18-6ED9-86E0-0753-8D55DB344CAC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C22A4BB5-3F54-9C53-73E2-7CB588AE3DC6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25DC19DD-F3ED-C34F-F6A1-11981509F0BE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7D5688FD-E2EA-852B-23BD-AFE3F966A367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C1311E1-BFC5-6D8F-11B8-B0B42D4863EF}"/>
              </a:ext>
            </a:extLst>
          </p:cNvPr>
          <p:cNvSpPr txBox="1"/>
          <p:nvPr/>
        </p:nvSpPr>
        <p:spPr>
          <a:xfrm>
            <a:off x="2998989" y="4718735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</a:t>
            </a:r>
            <a:endParaRPr lang="en-US" i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5838DE-C9F3-01F5-2528-F7E6607BB5B2}"/>
              </a:ext>
            </a:extLst>
          </p:cNvPr>
          <p:cNvCxnSpPr/>
          <p:nvPr/>
        </p:nvCxnSpPr>
        <p:spPr>
          <a:xfrm>
            <a:off x="3596622" y="4388731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D46978-96FC-B153-4DAB-A77706023DDB}"/>
              </a:ext>
            </a:extLst>
          </p:cNvPr>
          <p:cNvCxnSpPr>
            <a:cxnSpLocks/>
          </p:cNvCxnSpPr>
          <p:nvPr/>
        </p:nvCxnSpPr>
        <p:spPr>
          <a:xfrm flipH="1">
            <a:off x="3393553" y="4505744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Left Brace 78">
            <a:extLst>
              <a:ext uri="{FF2B5EF4-FFF2-40B4-BE49-F238E27FC236}">
                <a16:creationId xmlns:a16="http://schemas.microsoft.com/office/drawing/2014/main" id="{1BEC39E5-DFB9-FABC-2D93-7BB3822C7813}"/>
              </a:ext>
            </a:extLst>
          </p:cNvPr>
          <p:cNvSpPr/>
          <p:nvPr/>
        </p:nvSpPr>
        <p:spPr>
          <a:xfrm rot="16200000">
            <a:off x="2977093" y="4253279"/>
            <a:ext cx="183253" cy="2365592"/>
          </a:xfrm>
          <a:prstGeom prst="leftBrace">
            <a:avLst>
              <a:gd name="adj1" fmla="val 2316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AE040723-25FF-404F-C05A-EB28910C15ED}"/>
              </a:ext>
            </a:extLst>
          </p:cNvPr>
          <p:cNvSpPr/>
          <p:nvPr/>
        </p:nvSpPr>
        <p:spPr>
          <a:xfrm rot="16200000">
            <a:off x="5502550" y="4256912"/>
            <a:ext cx="183253" cy="2365592"/>
          </a:xfrm>
          <a:prstGeom prst="leftBrace">
            <a:avLst>
              <a:gd name="adj1" fmla="val 2316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11E5E558-B883-F2E6-470A-7E80DBD15D0D}"/>
              </a:ext>
            </a:extLst>
          </p:cNvPr>
          <p:cNvSpPr/>
          <p:nvPr/>
        </p:nvSpPr>
        <p:spPr>
          <a:xfrm rot="16200000">
            <a:off x="8807739" y="3488264"/>
            <a:ext cx="167953" cy="3909757"/>
          </a:xfrm>
          <a:prstGeom prst="leftBrace">
            <a:avLst>
              <a:gd name="adj1" fmla="val 2316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22112B-2004-EED7-259D-142D7D762B87}"/>
              </a:ext>
            </a:extLst>
          </p:cNvPr>
          <p:cNvSpPr txBox="1"/>
          <p:nvPr/>
        </p:nvSpPr>
        <p:spPr>
          <a:xfrm>
            <a:off x="2705790" y="5765954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  <a:br>
              <a:rPr lang="en-US" dirty="0"/>
            </a:br>
            <a:r>
              <a:rPr lang="en-US" dirty="0"/>
              <a:t>view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BB7EBB-120C-9118-1EA2-89768BFB4022}"/>
              </a:ext>
            </a:extLst>
          </p:cNvPr>
          <p:cNvSpPr txBox="1"/>
          <p:nvPr/>
        </p:nvSpPr>
        <p:spPr>
          <a:xfrm>
            <a:off x="4982149" y="5904453"/>
            <a:ext cx="122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(meta)data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BC437F-6B82-A0C8-AAAF-C798047A123B}"/>
              </a:ext>
            </a:extLst>
          </p:cNvPr>
          <p:cNvSpPr txBox="1"/>
          <p:nvPr/>
        </p:nvSpPr>
        <p:spPr>
          <a:xfrm>
            <a:off x="7534505" y="5714961"/>
            <a:ext cx="317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br>
              <a:rPr lang="en-US" dirty="0"/>
            </a:br>
            <a:r>
              <a:rPr lang="en-US" dirty="0"/>
              <a:t>exchange/query/representation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834D0B27-9213-FEF7-5808-19D4CC16AE6C}"/>
              </a:ext>
            </a:extLst>
          </p:cNvPr>
          <p:cNvSpPr/>
          <p:nvPr/>
        </p:nvSpPr>
        <p:spPr>
          <a:xfrm>
            <a:off x="7718067" y="3337861"/>
            <a:ext cx="467900" cy="335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7E4BFE1-163E-671F-BAA1-2FEDDFB5CA02}"/>
              </a:ext>
            </a:extLst>
          </p:cNvPr>
          <p:cNvGrpSpPr/>
          <p:nvPr/>
        </p:nvGrpSpPr>
        <p:grpSpPr>
          <a:xfrm>
            <a:off x="8455740" y="2701990"/>
            <a:ext cx="1316719" cy="1024989"/>
            <a:chOff x="2270449" y="1188097"/>
            <a:chExt cx="5467738" cy="4256315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202C8166-8D4C-6773-2285-B051F4EADAB9}"/>
                </a:ext>
              </a:extLst>
            </p:cNvPr>
            <p:cNvSpPr/>
            <p:nvPr/>
          </p:nvSpPr>
          <p:spPr>
            <a:xfrm>
              <a:off x="2270449" y="1188097"/>
              <a:ext cx="4746171" cy="3732245"/>
            </a:xfrm>
            <a:prstGeom prst="roundRect">
              <a:avLst>
                <a:gd name="adj" fmla="val 7167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Top Corners Rounded 88">
              <a:extLst>
                <a:ext uri="{FF2B5EF4-FFF2-40B4-BE49-F238E27FC236}">
                  <a16:creationId xmlns:a16="http://schemas.microsoft.com/office/drawing/2014/main" id="{BC9EDB88-AF9B-A4F3-CCB1-71651F61A597}"/>
                </a:ext>
              </a:extLst>
            </p:cNvPr>
            <p:cNvSpPr/>
            <p:nvPr/>
          </p:nvSpPr>
          <p:spPr>
            <a:xfrm>
              <a:off x="2394857" y="1301619"/>
              <a:ext cx="4509796" cy="570723"/>
            </a:xfrm>
            <a:prstGeom prst="round2SameRect">
              <a:avLst>
                <a:gd name="adj1" fmla="val 30381"/>
                <a:gd name="adj2" fmla="val 207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95A783E-E71C-C3E9-AB72-8D74B8D8A44C}"/>
                </a:ext>
              </a:extLst>
            </p:cNvPr>
            <p:cNvSpPr/>
            <p:nvPr/>
          </p:nvSpPr>
          <p:spPr>
            <a:xfrm>
              <a:off x="3172410" y="1393372"/>
              <a:ext cx="2376195" cy="35456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0146109-8FD5-CA01-000A-D33614046CD9}"/>
                </a:ext>
              </a:extLst>
            </p:cNvPr>
            <p:cNvSpPr/>
            <p:nvPr/>
          </p:nvSpPr>
          <p:spPr>
            <a:xfrm>
              <a:off x="2541039" y="1397257"/>
              <a:ext cx="379445" cy="3794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Graphic 13" descr="World with solid fill">
              <a:extLst>
                <a:ext uri="{FF2B5EF4-FFF2-40B4-BE49-F238E27FC236}">
                  <a16:creationId xmlns:a16="http://schemas.microsoft.com/office/drawing/2014/main" id="{E6F044EE-BDE3-8D56-21C7-5576AE817FA2}"/>
                </a:ext>
              </a:extLst>
            </p:cNvPr>
            <p:cNvSpPr/>
            <p:nvPr/>
          </p:nvSpPr>
          <p:spPr>
            <a:xfrm>
              <a:off x="5483750" y="3353989"/>
              <a:ext cx="2254437" cy="2090423"/>
            </a:xfrm>
            <a:custGeom>
              <a:avLst/>
              <a:gdLst>
                <a:gd name="connsiteX0" fmla="*/ 852633 w 1489657"/>
                <a:gd name="connsiteY0" fmla="*/ 1362253 h 1489657"/>
                <a:gd name="connsiteX1" fmla="*/ 1134884 w 1489657"/>
                <a:gd name="connsiteY1" fmla="*/ 784030 h 1489657"/>
                <a:gd name="connsiteX2" fmla="*/ 1370093 w 1489657"/>
                <a:gd name="connsiteY2" fmla="*/ 784030 h 1489657"/>
                <a:gd name="connsiteX3" fmla="*/ 852633 w 1489657"/>
                <a:gd name="connsiteY3" fmla="*/ 1362253 h 1489657"/>
                <a:gd name="connsiteX4" fmla="*/ 119565 w 1489657"/>
                <a:gd name="connsiteY4" fmla="*/ 784030 h 1489657"/>
                <a:gd name="connsiteX5" fmla="*/ 354774 w 1489657"/>
                <a:gd name="connsiteY5" fmla="*/ 784030 h 1489657"/>
                <a:gd name="connsiteX6" fmla="*/ 637025 w 1489657"/>
                <a:gd name="connsiteY6" fmla="*/ 1362253 h 1489657"/>
                <a:gd name="connsiteX7" fmla="*/ 119565 w 1489657"/>
                <a:gd name="connsiteY7" fmla="*/ 784030 h 1489657"/>
                <a:gd name="connsiteX8" fmla="*/ 637025 w 1489657"/>
                <a:gd name="connsiteY8" fmla="*/ 127405 h 1489657"/>
                <a:gd name="connsiteX9" fmla="*/ 354774 w 1489657"/>
                <a:gd name="connsiteY9" fmla="*/ 705627 h 1489657"/>
                <a:gd name="connsiteX10" fmla="*/ 119565 w 1489657"/>
                <a:gd name="connsiteY10" fmla="*/ 705627 h 1489657"/>
                <a:gd name="connsiteX11" fmla="*/ 637025 w 1489657"/>
                <a:gd name="connsiteY11" fmla="*/ 127405 h 1489657"/>
                <a:gd name="connsiteX12" fmla="*/ 784030 w 1489657"/>
                <a:gd name="connsiteY12" fmla="*/ 784030 h 1489657"/>
                <a:gd name="connsiteX13" fmla="*/ 1056481 w 1489657"/>
                <a:gd name="connsiteY13" fmla="*/ 784030 h 1489657"/>
                <a:gd name="connsiteX14" fmla="*/ 784030 w 1489657"/>
                <a:gd name="connsiteY14" fmla="*/ 1323051 h 1489657"/>
                <a:gd name="connsiteX15" fmla="*/ 784030 w 1489657"/>
                <a:gd name="connsiteY15" fmla="*/ 784030 h 1489657"/>
                <a:gd name="connsiteX16" fmla="*/ 705627 w 1489657"/>
                <a:gd name="connsiteY16" fmla="*/ 784030 h 1489657"/>
                <a:gd name="connsiteX17" fmla="*/ 705627 w 1489657"/>
                <a:gd name="connsiteY17" fmla="*/ 1323051 h 1489657"/>
                <a:gd name="connsiteX18" fmla="*/ 433177 w 1489657"/>
                <a:gd name="connsiteY18" fmla="*/ 784030 h 1489657"/>
                <a:gd name="connsiteX19" fmla="*/ 705627 w 1489657"/>
                <a:gd name="connsiteY19" fmla="*/ 784030 h 1489657"/>
                <a:gd name="connsiteX20" fmla="*/ 784030 w 1489657"/>
                <a:gd name="connsiteY20" fmla="*/ 166606 h 1489657"/>
                <a:gd name="connsiteX21" fmla="*/ 1056481 w 1489657"/>
                <a:gd name="connsiteY21" fmla="*/ 705627 h 1489657"/>
                <a:gd name="connsiteX22" fmla="*/ 784030 w 1489657"/>
                <a:gd name="connsiteY22" fmla="*/ 705627 h 1489657"/>
                <a:gd name="connsiteX23" fmla="*/ 784030 w 1489657"/>
                <a:gd name="connsiteY23" fmla="*/ 166606 h 1489657"/>
                <a:gd name="connsiteX24" fmla="*/ 705627 w 1489657"/>
                <a:gd name="connsiteY24" fmla="*/ 705627 h 1489657"/>
                <a:gd name="connsiteX25" fmla="*/ 433177 w 1489657"/>
                <a:gd name="connsiteY25" fmla="*/ 705627 h 1489657"/>
                <a:gd name="connsiteX26" fmla="*/ 705627 w 1489657"/>
                <a:gd name="connsiteY26" fmla="*/ 166606 h 1489657"/>
                <a:gd name="connsiteX27" fmla="*/ 705627 w 1489657"/>
                <a:gd name="connsiteY27" fmla="*/ 705627 h 1489657"/>
                <a:gd name="connsiteX28" fmla="*/ 1370093 w 1489657"/>
                <a:gd name="connsiteY28" fmla="*/ 705627 h 1489657"/>
                <a:gd name="connsiteX29" fmla="*/ 1134884 w 1489657"/>
                <a:gd name="connsiteY29" fmla="*/ 705627 h 1489657"/>
                <a:gd name="connsiteX30" fmla="*/ 852633 w 1489657"/>
                <a:gd name="connsiteY30" fmla="*/ 127405 h 1489657"/>
                <a:gd name="connsiteX31" fmla="*/ 1370093 w 1489657"/>
                <a:gd name="connsiteY31" fmla="*/ 705627 h 1489657"/>
                <a:gd name="connsiteX32" fmla="*/ 744829 w 1489657"/>
                <a:gd name="connsiteY32" fmla="*/ 0 h 1489657"/>
                <a:gd name="connsiteX33" fmla="*/ 0 w 1489657"/>
                <a:gd name="connsiteY33" fmla="*/ 744829 h 1489657"/>
                <a:gd name="connsiteX34" fmla="*/ 744829 w 1489657"/>
                <a:gd name="connsiteY34" fmla="*/ 1489658 h 1489657"/>
                <a:gd name="connsiteX35" fmla="*/ 1489658 w 1489657"/>
                <a:gd name="connsiteY35" fmla="*/ 744829 h 1489657"/>
                <a:gd name="connsiteX36" fmla="*/ 744829 w 1489657"/>
                <a:gd name="connsiteY36" fmla="*/ 0 h 148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89657" h="1489657">
                  <a:moveTo>
                    <a:pt x="852633" y="1362253"/>
                  </a:moveTo>
                  <a:cubicBezTo>
                    <a:pt x="980038" y="1205447"/>
                    <a:pt x="1121163" y="1007479"/>
                    <a:pt x="1134884" y="784030"/>
                  </a:cubicBezTo>
                  <a:lnTo>
                    <a:pt x="1370093" y="784030"/>
                  </a:lnTo>
                  <a:cubicBezTo>
                    <a:pt x="1352453" y="1076082"/>
                    <a:pt x="1134884" y="1313251"/>
                    <a:pt x="852633" y="1362253"/>
                  </a:cubicBezTo>
                  <a:close/>
                  <a:moveTo>
                    <a:pt x="119565" y="784030"/>
                  </a:moveTo>
                  <a:lnTo>
                    <a:pt x="354774" y="784030"/>
                  </a:lnTo>
                  <a:cubicBezTo>
                    <a:pt x="370454" y="1007479"/>
                    <a:pt x="509620" y="1205447"/>
                    <a:pt x="637025" y="1362253"/>
                  </a:cubicBezTo>
                  <a:cubicBezTo>
                    <a:pt x="354774" y="1313251"/>
                    <a:pt x="137205" y="1076082"/>
                    <a:pt x="119565" y="784030"/>
                  </a:cubicBezTo>
                  <a:close/>
                  <a:moveTo>
                    <a:pt x="637025" y="127405"/>
                  </a:moveTo>
                  <a:cubicBezTo>
                    <a:pt x="509620" y="284211"/>
                    <a:pt x="368494" y="482179"/>
                    <a:pt x="354774" y="705627"/>
                  </a:cubicBezTo>
                  <a:lnTo>
                    <a:pt x="119565" y="705627"/>
                  </a:lnTo>
                  <a:cubicBezTo>
                    <a:pt x="137205" y="413576"/>
                    <a:pt x="354774" y="176407"/>
                    <a:pt x="637025" y="127405"/>
                  </a:cubicBezTo>
                  <a:close/>
                  <a:moveTo>
                    <a:pt x="784030" y="784030"/>
                  </a:moveTo>
                  <a:lnTo>
                    <a:pt x="1056481" y="784030"/>
                  </a:lnTo>
                  <a:cubicBezTo>
                    <a:pt x="1040800" y="985918"/>
                    <a:pt x="909475" y="1168205"/>
                    <a:pt x="784030" y="1323051"/>
                  </a:cubicBezTo>
                  <a:lnTo>
                    <a:pt x="784030" y="784030"/>
                  </a:lnTo>
                  <a:close/>
                  <a:moveTo>
                    <a:pt x="705627" y="784030"/>
                  </a:moveTo>
                  <a:lnTo>
                    <a:pt x="705627" y="1323051"/>
                  </a:lnTo>
                  <a:cubicBezTo>
                    <a:pt x="580183" y="1168205"/>
                    <a:pt x="448857" y="985918"/>
                    <a:pt x="433177" y="784030"/>
                  </a:cubicBezTo>
                  <a:lnTo>
                    <a:pt x="705627" y="784030"/>
                  </a:lnTo>
                  <a:close/>
                  <a:moveTo>
                    <a:pt x="784030" y="166606"/>
                  </a:moveTo>
                  <a:cubicBezTo>
                    <a:pt x="909475" y="321452"/>
                    <a:pt x="1040800" y="501779"/>
                    <a:pt x="1056481" y="705627"/>
                  </a:cubicBezTo>
                  <a:lnTo>
                    <a:pt x="784030" y="705627"/>
                  </a:lnTo>
                  <a:lnTo>
                    <a:pt x="784030" y="166606"/>
                  </a:lnTo>
                  <a:close/>
                  <a:moveTo>
                    <a:pt x="705627" y="705627"/>
                  </a:moveTo>
                  <a:lnTo>
                    <a:pt x="433177" y="705627"/>
                  </a:lnTo>
                  <a:cubicBezTo>
                    <a:pt x="448857" y="503740"/>
                    <a:pt x="580183" y="321452"/>
                    <a:pt x="705627" y="166606"/>
                  </a:cubicBezTo>
                  <a:lnTo>
                    <a:pt x="705627" y="705627"/>
                  </a:lnTo>
                  <a:close/>
                  <a:moveTo>
                    <a:pt x="1370093" y="705627"/>
                  </a:moveTo>
                  <a:lnTo>
                    <a:pt x="1134884" y="705627"/>
                  </a:lnTo>
                  <a:cubicBezTo>
                    <a:pt x="1121163" y="482179"/>
                    <a:pt x="980038" y="284211"/>
                    <a:pt x="852633" y="127405"/>
                  </a:cubicBezTo>
                  <a:cubicBezTo>
                    <a:pt x="1134884" y="176407"/>
                    <a:pt x="1352453" y="413576"/>
                    <a:pt x="1370093" y="705627"/>
                  </a:cubicBezTo>
                  <a:close/>
                  <a:moveTo>
                    <a:pt x="744829" y="0"/>
                  </a:moveTo>
                  <a:cubicBezTo>
                    <a:pt x="333213" y="0"/>
                    <a:pt x="0" y="333213"/>
                    <a:pt x="0" y="744829"/>
                  </a:cubicBezTo>
                  <a:cubicBezTo>
                    <a:pt x="0" y="1156445"/>
                    <a:pt x="333213" y="1489658"/>
                    <a:pt x="744829" y="1489658"/>
                  </a:cubicBezTo>
                  <a:cubicBezTo>
                    <a:pt x="1156445" y="1489658"/>
                    <a:pt x="1489658" y="1156445"/>
                    <a:pt x="1489658" y="744829"/>
                  </a:cubicBezTo>
                  <a:cubicBezTo>
                    <a:pt x="1489658" y="333213"/>
                    <a:pt x="1156445" y="0"/>
                    <a:pt x="7448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3546685-8EE3-8B32-A1ED-A5ACEF5E279E}"/>
              </a:ext>
            </a:extLst>
          </p:cNvPr>
          <p:cNvGrpSpPr/>
          <p:nvPr/>
        </p:nvGrpSpPr>
        <p:grpSpPr>
          <a:xfrm>
            <a:off x="8596409" y="3235080"/>
            <a:ext cx="645975" cy="887277"/>
            <a:chOff x="8963490" y="4461817"/>
            <a:chExt cx="716864" cy="984646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88B69CA-CCDE-BA26-81A0-99DFF7614E82}"/>
                </a:ext>
              </a:extLst>
            </p:cNvPr>
            <p:cNvGrpSpPr/>
            <p:nvPr/>
          </p:nvGrpSpPr>
          <p:grpSpPr>
            <a:xfrm>
              <a:off x="8963490" y="4461817"/>
              <a:ext cx="498287" cy="800666"/>
              <a:chOff x="1165225" y="2790826"/>
              <a:chExt cx="557212" cy="895350"/>
            </a:xfrm>
            <a:solidFill>
              <a:srgbClr val="ED7D31"/>
            </a:solidFill>
          </p:grpSpPr>
          <p:sp>
            <p:nvSpPr>
              <p:cNvPr id="105" name="Freeform 13">
                <a:extLst>
                  <a:ext uri="{FF2B5EF4-FFF2-40B4-BE49-F238E27FC236}">
                    <a16:creationId xmlns:a16="http://schemas.microsoft.com/office/drawing/2014/main" id="{758E3C03-B84B-4303-D0FF-17C0BA56B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Freeform 5">
                <a:extLst>
                  <a:ext uri="{FF2B5EF4-FFF2-40B4-BE49-F238E27FC236}">
                    <a16:creationId xmlns:a16="http://schemas.microsoft.com/office/drawing/2014/main" id="{082C2DEC-BED7-A782-3A9D-03E47DE68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Freeform 6">
                <a:extLst>
                  <a:ext uri="{FF2B5EF4-FFF2-40B4-BE49-F238E27FC236}">
                    <a16:creationId xmlns:a16="http://schemas.microsoft.com/office/drawing/2014/main" id="{0EDE0CBF-827C-A976-DBC8-34A0F97FD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34803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9"/>
                      <a:pt x="113" y="18"/>
                      <a:pt x="73" y="18"/>
                    </a:cubicBezTo>
                    <a:cubicBezTo>
                      <a:pt x="33" y="18"/>
                      <a:pt x="0" y="9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7">
                <a:extLst>
                  <a:ext uri="{FF2B5EF4-FFF2-40B4-BE49-F238E27FC236}">
                    <a16:creationId xmlns:a16="http://schemas.microsoft.com/office/drawing/2014/main" id="{7F4B5DE9-CD30-D500-8DD0-A7B0375C5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8">
                <a:extLst>
                  <a:ext uri="{FF2B5EF4-FFF2-40B4-BE49-F238E27FC236}">
                    <a16:creationId xmlns:a16="http://schemas.microsoft.com/office/drawing/2014/main" id="{9C785A50-2AF5-974D-4AEA-DB9E566951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9">
                <a:extLst>
                  <a:ext uri="{FF2B5EF4-FFF2-40B4-BE49-F238E27FC236}">
                    <a16:creationId xmlns:a16="http://schemas.microsoft.com/office/drawing/2014/main" id="{2318C1EB-7DA4-1F43-EFBE-11D493E6E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101976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0">
                <a:extLst>
                  <a:ext uri="{FF2B5EF4-FFF2-40B4-BE49-F238E27FC236}">
                    <a16:creationId xmlns:a16="http://schemas.microsoft.com/office/drawing/2014/main" id="{514116E6-94DD-1257-5378-395F94C55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">
                <a:extLst>
                  <a:ext uri="{FF2B5EF4-FFF2-40B4-BE49-F238E27FC236}">
                    <a16:creationId xmlns:a16="http://schemas.microsoft.com/office/drawing/2014/main" id="{043CD414-C953-CC2E-4BE4-80BA983A6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2">
                <a:extLst>
                  <a:ext uri="{FF2B5EF4-FFF2-40B4-BE49-F238E27FC236}">
                    <a16:creationId xmlns:a16="http://schemas.microsoft.com/office/drawing/2014/main" id="{7E995D4A-2012-2E4E-0980-1F4A520C4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85908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4733ECE-30C5-62C2-A050-CFD39D7D82C0}"/>
                </a:ext>
              </a:extLst>
            </p:cNvPr>
            <p:cNvGrpSpPr/>
            <p:nvPr/>
          </p:nvGrpSpPr>
          <p:grpSpPr>
            <a:xfrm>
              <a:off x="9182067" y="4645797"/>
              <a:ext cx="498287" cy="800666"/>
              <a:chOff x="1165225" y="2790826"/>
              <a:chExt cx="557212" cy="895350"/>
            </a:xfrm>
            <a:solidFill>
              <a:srgbClr val="ED7D31"/>
            </a:solidFill>
          </p:grpSpPr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449644A8-E4CA-9FFA-5FAA-C1F9CC754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Freeform 5">
                <a:extLst>
                  <a:ext uri="{FF2B5EF4-FFF2-40B4-BE49-F238E27FC236}">
                    <a16:creationId xmlns:a16="http://schemas.microsoft.com/office/drawing/2014/main" id="{3CE52F51-E93D-A196-F903-6F074111D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Freeform 6">
                <a:extLst>
                  <a:ext uri="{FF2B5EF4-FFF2-40B4-BE49-F238E27FC236}">
                    <a16:creationId xmlns:a16="http://schemas.microsoft.com/office/drawing/2014/main" id="{B72D85A9-F4F6-BB8B-C1DA-4FAD88FFC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34803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9"/>
                      <a:pt x="113" y="18"/>
                      <a:pt x="73" y="18"/>
                    </a:cubicBezTo>
                    <a:cubicBezTo>
                      <a:pt x="33" y="18"/>
                      <a:pt x="0" y="9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" name="Freeform 7">
                <a:extLst>
                  <a:ext uri="{FF2B5EF4-FFF2-40B4-BE49-F238E27FC236}">
                    <a16:creationId xmlns:a16="http://schemas.microsoft.com/office/drawing/2014/main" id="{DCF54D6D-BED4-204B-96CA-1681DCD70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8">
                <a:extLst>
                  <a:ext uri="{FF2B5EF4-FFF2-40B4-BE49-F238E27FC236}">
                    <a16:creationId xmlns:a16="http://schemas.microsoft.com/office/drawing/2014/main" id="{983A60F5-AB3E-C83F-4EDD-DEADA4EB9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9">
                <a:extLst>
                  <a:ext uri="{FF2B5EF4-FFF2-40B4-BE49-F238E27FC236}">
                    <a16:creationId xmlns:a16="http://schemas.microsoft.com/office/drawing/2014/main" id="{E4D7F21F-59D2-0490-FAA8-C1C487B63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101976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">
                <a:extLst>
                  <a:ext uri="{FF2B5EF4-FFF2-40B4-BE49-F238E27FC236}">
                    <a16:creationId xmlns:a16="http://schemas.microsoft.com/office/drawing/2014/main" id="{BC4BB821-21B7-3B2A-17FC-E708078CB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Freeform 11">
                <a:extLst>
                  <a:ext uri="{FF2B5EF4-FFF2-40B4-BE49-F238E27FC236}">
                    <a16:creationId xmlns:a16="http://schemas.microsoft.com/office/drawing/2014/main" id="{9E16109A-6911-03D9-678A-C5239A8B5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DDB370E2-FE9D-A33A-1C96-1A0ABDE66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85908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FDDBCD5D-10DA-E1E6-E2CA-B52AC8BBC2F6}"/>
              </a:ext>
            </a:extLst>
          </p:cNvPr>
          <p:cNvSpPr txBox="1"/>
          <p:nvPr/>
        </p:nvSpPr>
        <p:spPr>
          <a:xfrm>
            <a:off x="8454441" y="4156383"/>
            <a:ext cx="1185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specializes</a:t>
            </a:r>
            <a:br>
              <a:rPr lang="en-US" sz="1600" i="1" dirty="0"/>
            </a:br>
            <a:r>
              <a:rPr lang="en-US" sz="1600" i="1" dirty="0"/>
              <a:t> data-views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983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E50AF1-17F2-240F-7FF1-5A5EB0245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66" y="2273915"/>
            <a:ext cx="3064015" cy="26366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E37A5-9651-5EDB-4DF9-321BA8B0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ARCs as single point of access</a:t>
            </a:r>
            <a:endParaRPr lang="de-DE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F6E67A-6774-4C4C-E649-69B295D04E4F}"/>
              </a:ext>
            </a:extLst>
          </p:cNvPr>
          <p:cNvGrpSpPr/>
          <p:nvPr/>
        </p:nvGrpSpPr>
        <p:grpSpPr>
          <a:xfrm>
            <a:off x="1107394" y="2490502"/>
            <a:ext cx="575129" cy="575129"/>
            <a:chOff x="3103147" y="2745194"/>
            <a:chExt cx="880813" cy="88081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803C06C-1666-4B1F-A62A-7EF39FBC7FCB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7EC591B-742C-F524-4549-1BD53C4FEE53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BCE1D4E-F6E9-3F82-C12F-313186F0721B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B35D82A-6C8E-95E6-D0B2-E29D72888F9C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25B124C-8E31-F386-1F19-C4EBC1FBF376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1B1F03AF-8895-FA6E-8648-920D99201B3D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4AA0424E-2D62-15D7-345C-E4362CB7EFF2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6D7758FA-11CE-5F17-B4FE-BF29F53EBFD4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D52C3A08-7119-4665-1C3B-314100CB04B0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E39A7A37-13AE-96FD-9937-6BF3061138C9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9A273CCA-4621-75C3-0806-47A5DA0A4FEC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CE90E9-45B4-8804-5909-521B2557D323}"/>
              </a:ext>
            </a:extLst>
          </p:cNvPr>
          <p:cNvCxnSpPr/>
          <p:nvPr/>
        </p:nvCxnSpPr>
        <p:spPr>
          <a:xfrm>
            <a:off x="3804827" y="2654238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C3B45D-D2FD-7FFE-E25E-FEBFBAD8D32F}"/>
              </a:ext>
            </a:extLst>
          </p:cNvPr>
          <p:cNvCxnSpPr>
            <a:cxnSpLocks/>
          </p:cNvCxnSpPr>
          <p:nvPr/>
        </p:nvCxnSpPr>
        <p:spPr>
          <a:xfrm flipH="1">
            <a:off x="3601758" y="2771251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232F4BB-F3B0-FBA4-D308-E433DC9CA9C7}"/>
              </a:ext>
            </a:extLst>
          </p:cNvPr>
          <p:cNvSpPr txBox="1"/>
          <p:nvPr/>
        </p:nvSpPr>
        <p:spPr>
          <a:xfrm>
            <a:off x="1694559" y="291906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</a:t>
            </a:r>
            <a:endParaRPr lang="en-US" i="1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6B8CA7-34E4-DF03-CD7D-6A1AD2F25ED5}"/>
              </a:ext>
            </a:extLst>
          </p:cNvPr>
          <p:cNvGrpSpPr/>
          <p:nvPr/>
        </p:nvGrpSpPr>
        <p:grpSpPr>
          <a:xfrm>
            <a:off x="2349108" y="2327576"/>
            <a:ext cx="1316719" cy="1024989"/>
            <a:chOff x="2270449" y="1188097"/>
            <a:chExt cx="5467738" cy="425631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23F6F9C-5F7D-6958-1BA6-E2EFDEA3B538}"/>
                </a:ext>
              </a:extLst>
            </p:cNvPr>
            <p:cNvSpPr/>
            <p:nvPr/>
          </p:nvSpPr>
          <p:spPr>
            <a:xfrm>
              <a:off x="2270449" y="1188097"/>
              <a:ext cx="4746171" cy="3732245"/>
            </a:xfrm>
            <a:prstGeom prst="roundRect">
              <a:avLst>
                <a:gd name="adj" fmla="val 7167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AD872B1A-B6A4-A37D-2841-B58C77CC905E}"/>
                </a:ext>
              </a:extLst>
            </p:cNvPr>
            <p:cNvSpPr/>
            <p:nvPr/>
          </p:nvSpPr>
          <p:spPr>
            <a:xfrm>
              <a:off x="2394857" y="1301619"/>
              <a:ext cx="4509796" cy="570723"/>
            </a:xfrm>
            <a:prstGeom prst="round2SameRect">
              <a:avLst>
                <a:gd name="adj1" fmla="val 30381"/>
                <a:gd name="adj2" fmla="val 207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EDDA5B4A-FEC5-221D-E5E3-E23359192210}"/>
                </a:ext>
              </a:extLst>
            </p:cNvPr>
            <p:cNvSpPr/>
            <p:nvPr/>
          </p:nvSpPr>
          <p:spPr>
            <a:xfrm>
              <a:off x="3172410" y="1393372"/>
              <a:ext cx="2376195" cy="35456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E10617-7C76-AA03-A372-D54CB271CC17}"/>
                </a:ext>
              </a:extLst>
            </p:cNvPr>
            <p:cNvSpPr/>
            <p:nvPr/>
          </p:nvSpPr>
          <p:spPr>
            <a:xfrm>
              <a:off x="2541039" y="1397257"/>
              <a:ext cx="379445" cy="3794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raphic 13" descr="World with solid fill">
              <a:extLst>
                <a:ext uri="{FF2B5EF4-FFF2-40B4-BE49-F238E27FC236}">
                  <a16:creationId xmlns:a16="http://schemas.microsoft.com/office/drawing/2014/main" id="{69618D56-18DA-F6A0-5C07-C8C65496DA68}"/>
                </a:ext>
              </a:extLst>
            </p:cNvPr>
            <p:cNvSpPr/>
            <p:nvPr/>
          </p:nvSpPr>
          <p:spPr>
            <a:xfrm>
              <a:off x="5483750" y="3353989"/>
              <a:ext cx="2254437" cy="2090423"/>
            </a:xfrm>
            <a:custGeom>
              <a:avLst/>
              <a:gdLst>
                <a:gd name="connsiteX0" fmla="*/ 852633 w 1489657"/>
                <a:gd name="connsiteY0" fmla="*/ 1362253 h 1489657"/>
                <a:gd name="connsiteX1" fmla="*/ 1134884 w 1489657"/>
                <a:gd name="connsiteY1" fmla="*/ 784030 h 1489657"/>
                <a:gd name="connsiteX2" fmla="*/ 1370093 w 1489657"/>
                <a:gd name="connsiteY2" fmla="*/ 784030 h 1489657"/>
                <a:gd name="connsiteX3" fmla="*/ 852633 w 1489657"/>
                <a:gd name="connsiteY3" fmla="*/ 1362253 h 1489657"/>
                <a:gd name="connsiteX4" fmla="*/ 119565 w 1489657"/>
                <a:gd name="connsiteY4" fmla="*/ 784030 h 1489657"/>
                <a:gd name="connsiteX5" fmla="*/ 354774 w 1489657"/>
                <a:gd name="connsiteY5" fmla="*/ 784030 h 1489657"/>
                <a:gd name="connsiteX6" fmla="*/ 637025 w 1489657"/>
                <a:gd name="connsiteY6" fmla="*/ 1362253 h 1489657"/>
                <a:gd name="connsiteX7" fmla="*/ 119565 w 1489657"/>
                <a:gd name="connsiteY7" fmla="*/ 784030 h 1489657"/>
                <a:gd name="connsiteX8" fmla="*/ 637025 w 1489657"/>
                <a:gd name="connsiteY8" fmla="*/ 127405 h 1489657"/>
                <a:gd name="connsiteX9" fmla="*/ 354774 w 1489657"/>
                <a:gd name="connsiteY9" fmla="*/ 705627 h 1489657"/>
                <a:gd name="connsiteX10" fmla="*/ 119565 w 1489657"/>
                <a:gd name="connsiteY10" fmla="*/ 705627 h 1489657"/>
                <a:gd name="connsiteX11" fmla="*/ 637025 w 1489657"/>
                <a:gd name="connsiteY11" fmla="*/ 127405 h 1489657"/>
                <a:gd name="connsiteX12" fmla="*/ 784030 w 1489657"/>
                <a:gd name="connsiteY12" fmla="*/ 784030 h 1489657"/>
                <a:gd name="connsiteX13" fmla="*/ 1056481 w 1489657"/>
                <a:gd name="connsiteY13" fmla="*/ 784030 h 1489657"/>
                <a:gd name="connsiteX14" fmla="*/ 784030 w 1489657"/>
                <a:gd name="connsiteY14" fmla="*/ 1323051 h 1489657"/>
                <a:gd name="connsiteX15" fmla="*/ 784030 w 1489657"/>
                <a:gd name="connsiteY15" fmla="*/ 784030 h 1489657"/>
                <a:gd name="connsiteX16" fmla="*/ 705627 w 1489657"/>
                <a:gd name="connsiteY16" fmla="*/ 784030 h 1489657"/>
                <a:gd name="connsiteX17" fmla="*/ 705627 w 1489657"/>
                <a:gd name="connsiteY17" fmla="*/ 1323051 h 1489657"/>
                <a:gd name="connsiteX18" fmla="*/ 433177 w 1489657"/>
                <a:gd name="connsiteY18" fmla="*/ 784030 h 1489657"/>
                <a:gd name="connsiteX19" fmla="*/ 705627 w 1489657"/>
                <a:gd name="connsiteY19" fmla="*/ 784030 h 1489657"/>
                <a:gd name="connsiteX20" fmla="*/ 784030 w 1489657"/>
                <a:gd name="connsiteY20" fmla="*/ 166606 h 1489657"/>
                <a:gd name="connsiteX21" fmla="*/ 1056481 w 1489657"/>
                <a:gd name="connsiteY21" fmla="*/ 705627 h 1489657"/>
                <a:gd name="connsiteX22" fmla="*/ 784030 w 1489657"/>
                <a:gd name="connsiteY22" fmla="*/ 705627 h 1489657"/>
                <a:gd name="connsiteX23" fmla="*/ 784030 w 1489657"/>
                <a:gd name="connsiteY23" fmla="*/ 166606 h 1489657"/>
                <a:gd name="connsiteX24" fmla="*/ 705627 w 1489657"/>
                <a:gd name="connsiteY24" fmla="*/ 705627 h 1489657"/>
                <a:gd name="connsiteX25" fmla="*/ 433177 w 1489657"/>
                <a:gd name="connsiteY25" fmla="*/ 705627 h 1489657"/>
                <a:gd name="connsiteX26" fmla="*/ 705627 w 1489657"/>
                <a:gd name="connsiteY26" fmla="*/ 166606 h 1489657"/>
                <a:gd name="connsiteX27" fmla="*/ 705627 w 1489657"/>
                <a:gd name="connsiteY27" fmla="*/ 705627 h 1489657"/>
                <a:gd name="connsiteX28" fmla="*/ 1370093 w 1489657"/>
                <a:gd name="connsiteY28" fmla="*/ 705627 h 1489657"/>
                <a:gd name="connsiteX29" fmla="*/ 1134884 w 1489657"/>
                <a:gd name="connsiteY29" fmla="*/ 705627 h 1489657"/>
                <a:gd name="connsiteX30" fmla="*/ 852633 w 1489657"/>
                <a:gd name="connsiteY30" fmla="*/ 127405 h 1489657"/>
                <a:gd name="connsiteX31" fmla="*/ 1370093 w 1489657"/>
                <a:gd name="connsiteY31" fmla="*/ 705627 h 1489657"/>
                <a:gd name="connsiteX32" fmla="*/ 744829 w 1489657"/>
                <a:gd name="connsiteY32" fmla="*/ 0 h 1489657"/>
                <a:gd name="connsiteX33" fmla="*/ 0 w 1489657"/>
                <a:gd name="connsiteY33" fmla="*/ 744829 h 1489657"/>
                <a:gd name="connsiteX34" fmla="*/ 744829 w 1489657"/>
                <a:gd name="connsiteY34" fmla="*/ 1489658 h 1489657"/>
                <a:gd name="connsiteX35" fmla="*/ 1489658 w 1489657"/>
                <a:gd name="connsiteY35" fmla="*/ 744829 h 1489657"/>
                <a:gd name="connsiteX36" fmla="*/ 744829 w 1489657"/>
                <a:gd name="connsiteY36" fmla="*/ 0 h 148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89657" h="1489657">
                  <a:moveTo>
                    <a:pt x="852633" y="1362253"/>
                  </a:moveTo>
                  <a:cubicBezTo>
                    <a:pt x="980038" y="1205447"/>
                    <a:pt x="1121163" y="1007479"/>
                    <a:pt x="1134884" y="784030"/>
                  </a:cubicBezTo>
                  <a:lnTo>
                    <a:pt x="1370093" y="784030"/>
                  </a:lnTo>
                  <a:cubicBezTo>
                    <a:pt x="1352453" y="1076082"/>
                    <a:pt x="1134884" y="1313251"/>
                    <a:pt x="852633" y="1362253"/>
                  </a:cubicBezTo>
                  <a:close/>
                  <a:moveTo>
                    <a:pt x="119565" y="784030"/>
                  </a:moveTo>
                  <a:lnTo>
                    <a:pt x="354774" y="784030"/>
                  </a:lnTo>
                  <a:cubicBezTo>
                    <a:pt x="370454" y="1007479"/>
                    <a:pt x="509620" y="1205447"/>
                    <a:pt x="637025" y="1362253"/>
                  </a:cubicBezTo>
                  <a:cubicBezTo>
                    <a:pt x="354774" y="1313251"/>
                    <a:pt x="137205" y="1076082"/>
                    <a:pt x="119565" y="784030"/>
                  </a:cubicBezTo>
                  <a:close/>
                  <a:moveTo>
                    <a:pt x="637025" y="127405"/>
                  </a:moveTo>
                  <a:cubicBezTo>
                    <a:pt x="509620" y="284211"/>
                    <a:pt x="368494" y="482179"/>
                    <a:pt x="354774" y="705627"/>
                  </a:cubicBezTo>
                  <a:lnTo>
                    <a:pt x="119565" y="705627"/>
                  </a:lnTo>
                  <a:cubicBezTo>
                    <a:pt x="137205" y="413576"/>
                    <a:pt x="354774" y="176407"/>
                    <a:pt x="637025" y="127405"/>
                  </a:cubicBezTo>
                  <a:close/>
                  <a:moveTo>
                    <a:pt x="784030" y="784030"/>
                  </a:moveTo>
                  <a:lnTo>
                    <a:pt x="1056481" y="784030"/>
                  </a:lnTo>
                  <a:cubicBezTo>
                    <a:pt x="1040800" y="985918"/>
                    <a:pt x="909475" y="1168205"/>
                    <a:pt x="784030" y="1323051"/>
                  </a:cubicBezTo>
                  <a:lnTo>
                    <a:pt x="784030" y="784030"/>
                  </a:lnTo>
                  <a:close/>
                  <a:moveTo>
                    <a:pt x="705627" y="784030"/>
                  </a:moveTo>
                  <a:lnTo>
                    <a:pt x="705627" y="1323051"/>
                  </a:lnTo>
                  <a:cubicBezTo>
                    <a:pt x="580183" y="1168205"/>
                    <a:pt x="448857" y="985918"/>
                    <a:pt x="433177" y="784030"/>
                  </a:cubicBezTo>
                  <a:lnTo>
                    <a:pt x="705627" y="784030"/>
                  </a:lnTo>
                  <a:close/>
                  <a:moveTo>
                    <a:pt x="784030" y="166606"/>
                  </a:moveTo>
                  <a:cubicBezTo>
                    <a:pt x="909475" y="321452"/>
                    <a:pt x="1040800" y="501779"/>
                    <a:pt x="1056481" y="705627"/>
                  </a:cubicBezTo>
                  <a:lnTo>
                    <a:pt x="784030" y="705627"/>
                  </a:lnTo>
                  <a:lnTo>
                    <a:pt x="784030" y="166606"/>
                  </a:lnTo>
                  <a:close/>
                  <a:moveTo>
                    <a:pt x="705627" y="705627"/>
                  </a:moveTo>
                  <a:lnTo>
                    <a:pt x="433177" y="705627"/>
                  </a:lnTo>
                  <a:cubicBezTo>
                    <a:pt x="448857" y="503740"/>
                    <a:pt x="580183" y="321452"/>
                    <a:pt x="705627" y="166606"/>
                  </a:cubicBezTo>
                  <a:lnTo>
                    <a:pt x="705627" y="705627"/>
                  </a:lnTo>
                  <a:close/>
                  <a:moveTo>
                    <a:pt x="1370093" y="705627"/>
                  </a:moveTo>
                  <a:lnTo>
                    <a:pt x="1134884" y="705627"/>
                  </a:lnTo>
                  <a:cubicBezTo>
                    <a:pt x="1121163" y="482179"/>
                    <a:pt x="980038" y="284211"/>
                    <a:pt x="852633" y="127405"/>
                  </a:cubicBezTo>
                  <a:cubicBezTo>
                    <a:pt x="1134884" y="176407"/>
                    <a:pt x="1352453" y="413576"/>
                    <a:pt x="1370093" y="705627"/>
                  </a:cubicBezTo>
                  <a:close/>
                  <a:moveTo>
                    <a:pt x="744829" y="0"/>
                  </a:moveTo>
                  <a:cubicBezTo>
                    <a:pt x="333213" y="0"/>
                    <a:pt x="0" y="333213"/>
                    <a:pt x="0" y="744829"/>
                  </a:cubicBezTo>
                  <a:cubicBezTo>
                    <a:pt x="0" y="1156445"/>
                    <a:pt x="333213" y="1489658"/>
                    <a:pt x="744829" y="1489658"/>
                  </a:cubicBezTo>
                  <a:cubicBezTo>
                    <a:pt x="1156445" y="1489658"/>
                    <a:pt x="1489658" y="1156445"/>
                    <a:pt x="1489658" y="744829"/>
                  </a:cubicBezTo>
                  <a:cubicBezTo>
                    <a:pt x="1489658" y="333213"/>
                    <a:pt x="1156445" y="0"/>
                    <a:pt x="7448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827CC6-D0FB-75D0-7BBF-B1913749FAC9}"/>
              </a:ext>
            </a:extLst>
          </p:cNvPr>
          <p:cNvCxnSpPr/>
          <p:nvPr/>
        </p:nvCxnSpPr>
        <p:spPr>
          <a:xfrm>
            <a:off x="2010691" y="2687841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8CE7DE-F428-4344-5131-E30F6847B299}"/>
              </a:ext>
            </a:extLst>
          </p:cNvPr>
          <p:cNvCxnSpPr>
            <a:cxnSpLocks/>
          </p:cNvCxnSpPr>
          <p:nvPr/>
        </p:nvCxnSpPr>
        <p:spPr>
          <a:xfrm flipH="1">
            <a:off x="1807622" y="2804854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3074EBC-BEFA-3541-761C-0650B6C281B9}"/>
              </a:ext>
            </a:extLst>
          </p:cNvPr>
          <p:cNvGrpSpPr/>
          <p:nvPr/>
        </p:nvGrpSpPr>
        <p:grpSpPr>
          <a:xfrm>
            <a:off x="2701796" y="4191392"/>
            <a:ext cx="575129" cy="575129"/>
            <a:chOff x="3103147" y="2745194"/>
            <a:chExt cx="880813" cy="880813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17925C1-1CE3-0011-1294-DC8B59F08B0E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6B37F4-9DB3-84AA-BF6D-4150C4BF2039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4CEE569-BBC2-C910-623A-9281C0AEEB31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E1C4E08-1C24-E4C3-9A5D-0504FCFA0EDC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077327D9-F1FD-AE9E-35C6-2AE3A03018B9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E491D4D8-4F06-7D68-972E-65722082B0E9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1499AF7A-D42F-5133-CDEA-F0493130188C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A7618D18-6ED9-86E0-0753-8D55DB344CAC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C22A4BB5-3F54-9C53-73E2-7CB588AE3DC6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25DC19DD-F3ED-C34F-F6A1-11981509F0BE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7D5688FD-E2EA-852B-23BD-AFE3F966A367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C1311E1-BFC5-6D8F-11B8-B0B42D4863EF}"/>
              </a:ext>
            </a:extLst>
          </p:cNvPr>
          <p:cNvSpPr txBox="1"/>
          <p:nvPr/>
        </p:nvSpPr>
        <p:spPr>
          <a:xfrm>
            <a:off x="3007460" y="4718735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</a:t>
            </a:r>
            <a:endParaRPr lang="en-US" i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5838DE-C9F3-01F5-2528-F7E6607BB5B2}"/>
              </a:ext>
            </a:extLst>
          </p:cNvPr>
          <p:cNvCxnSpPr/>
          <p:nvPr/>
        </p:nvCxnSpPr>
        <p:spPr>
          <a:xfrm>
            <a:off x="3605093" y="4388731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D46978-96FC-B153-4DAB-A77706023DDB}"/>
              </a:ext>
            </a:extLst>
          </p:cNvPr>
          <p:cNvCxnSpPr>
            <a:cxnSpLocks/>
          </p:cNvCxnSpPr>
          <p:nvPr/>
        </p:nvCxnSpPr>
        <p:spPr>
          <a:xfrm flipH="1">
            <a:off x="3402024" y="4505744"/>
            <a:ext cx="698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Left Brace 78">
            <a:extLst>
              <a:ext uri="{FF2B5EF4-FFF2-40B4-BE49-F238E27FC236}">
                <a16:creationId xmlns:a16="http://schemas.microsoft.com/office/drawing/2014/main" id="{1BEC39E5-DFB9-FABC-2D93-7BB3822C7813}"/>
              </a:ext>
            </a:extLst>
          </p:cNvPr>
          <p:cNvSpPr/>
          <p:nvPr/>
        </p:nvSpPr>
        <p:spPr>
          <a:xfrm rot="16200000">
            <a:off x="2977093" y="4253279"/>
            <a:ext cx="183253" cy="2365592"/>
          </a:xfrm>
          <a:prstGeom prst="leftBrace">
            <a:avLst>
              <a:gd name="adj1" fmla="val 2316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AE040723-25FF-404F-C05A-EB28910C15ED}"/>
              </a:ext>
            </a:extLst>
          </p:cNvPr>
          <p:cNvSpPr/>
          <p:nvPr/>
        </p:nvSpPr>
        <p:spPr>
          <a:xfrm rot="16200000">
            <a:off x="5502550" y="4256912"/>
            <a:ext cx="183253" cy="2365592"/>
          </a:xfrm>
          <a:prstGeom prst="leftBrace">
            <a:avLst>
              <a:gd name="adj1" fmla="val 2316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11E5E558-B883-F2E6-470A-7E80DBD15D0D}"/>
              </a:ext>
            </a:extLst>
          </p:cNvPr>
          <p:cNvSpPr/>
          <p:nvPr/>
        </p:nvSpPr>
        <p:spPr>
          <a:xfrm rot="16200000">
            <a:off x="8807739" y="3488264"/>
            <a:ext cx="167953" cy="3909757"/>
          </a:xfrm>
          <a:prstGeom prst="leftBrace">
            <a:avLst>
              <a:gd name="adj1" fmla="val 2316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22112B-2004-EED7-259D-142D7D762B87}"/>
              </a:ext>
            </a:extLst>
          </p:cNvPr>
          <p:cNvSpPr txBox="1"/>
          <p:nvPr/>
        </p:nvSpPr>
        <p:spPr>
          <a:xfrm>
            <a:off x="2705790" y="5765954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  <a:br>
              <a:rPr lang="en-US" dirty="0"/>
            </a:br>
            <a:r>
              <a:rPr lang="en-US" dirty="0"/>
              <a:t>view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BB7EBB-120C-9118-1EA2-89768BFB4022}"/>
              </a:ext>
            </a:extLst>
          </p:cNvPr>
          <p:cNvSpPr txBox="1"/>
          <p:nvPr/>
        </p:nvSpPr>
        <p:spPr>
          <a:xfrm>
            <a:off x="4982149" y="5904453"/>
            <a:ext cx="122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(meta)data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BC437F-6B82-A0C8-AAAF-C798047A123B}"/>
              </a:ext>
            </a:extLst>
          </p:cNvPr>
          <p:cNvSpPr txBox="1"/>
          <p:nvPr/>
        </p:nvSpPr>
        <p:spPr>
          <a:xfrm>
            <a:off x="7534505" y="5714961"/>
            <a:ext cx="317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br>
              <a:rPr lang="en-US" dirty="0"/>
            </a:br>
            <a:r>
              <a:rPr lang="en-US" dirty="0"/>
              <a:t>exchange/query/representation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834D0B27-9213-FEF7-5808-19D4CC16AE6C}"/>
              </a:ext>
            </a:extLst>
          </p:cNvPr>
          <p:cNvSpPr/>
          <p:nvPr/>
        </p:nvSpPr>
        <p:spPr>
          <a:xfrm>
            <a:off x="7718067" y="3337861"/>
            <a:ext cx="467900" cy="335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7E4BFE1-163E-671F-BAA1-2FEDDFB5CA02}"/>
              </a:ext>
            </a:extLst>
          </p:cNvPr>
          <p:cNvGrpSpPr/>
          <p:nvPr/>
        </p:nvGrpSpPr>
        <p:grpSpPr>
          <a:xfrm>
            <a:off x="8455740" y="2701990"/>
            <a:ext cx="1316719" cy="1024989"/>
            <a:chOff x="2270449" y="1188097"/>
            <a:chExt cx="5467738" cy="4256315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202C8166-8D4C-6773-2285-B051F4EADAB9}"/>
                </a:ext>
              </a:extLst>
            </p:cNvPr>
            <p:cNvSpPr/>
            <p:nvPr/>
          </p:nvSpPr>
          <p:spPr>
            <a:xfrm>
              <a:off x="2270449" y="1188097"/>
              <a:ext cx="4746171" cy="3732245"/>
            </a:xfrm>
            <a:prstGeom prst="roundRect">
              <a:avLst>
                <a:gd name="adj" fmla="val 7167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Top Corners Rounded 88">
              <a:extLst>
                <a:ext uri="{FF2B5EF4-FFF2-40B4-BE49-F238E27FC236}">
                  <a16:creationId xmlns:a16="http://schemas.microsoft.com/office/drawing/2014/main" id="{BC9EDB88-AF9B-A4F3-CCB1-71651F61A597}"/>
                </a:ext>
              </a:extLst>
            </p:cNvPr>
            <p:cNvSpPr/>
            <p:nvPr/>
          </p:nvSpPr>
          <p:spPr>
            <a:xfrm>
              <a:off x="2394857" y="1301619"/>
              <a:ext cx="4509796" cy="570723"/>
            </a:xfrm>
            <a:prstGeom prst="round2SameRect">
              <a:avLst>
                <a:gd name="adj1" fmla="val 30381"/>
                <a:gd name="adj2" fmla="val 207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95A783E-E71C-C3E9-AB72-8D74B8D8A44C}"/>
                </a:ext>
              </a:extLst>
            </p:cNvPr>
            <p:cNvSpPr/>
            <p:nvPr/>
          </p:nvSpPr>
          <p:spPr>
            <a:xfrm>
              <a:off x="3172410" y="1393372"/>
              <a:ext cx="2376195" cy="35456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0146109-8FD5-CA01-000A-D33614046CD9}"/>
                </a:ext>
              </a:extLst>
            </p:cNvPr>
            <p:cNvSpPr/>
            <p:nvPr/>
          </p:nvSpPr>
          <p:spPr>
            <a:xfrm>
              <a:off x="2541039" y="1397257"/>
              <a:ext cx="379445" cy="3794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Graphic 13" descr="World with solid fill">
              <a:extLst>
                <a:ext uri="{FF2B5EF4-FFF2-40B4-BE49-F238E27FC236}">
                  <a16:creationId xmlns:a16="http://schemas.microsoft.com/office/drawing/2014/main" id="{E6F044EE-BDE3-8D56-21C7-5576AE817FA2}"/>
                </a:ext>
              </a:extLst>
            </p:cNvPr>
            <p:cNvSpPr/>
            <p:nvPr/>
          </p:nvSpPr>
          <p:spPr>
            <a:xfrm>
              <a:off x="5483750" y="3353989"/>
              <a:ext cx="2254437" cy="2090423"/>
            </a:xfrm>
            <a:custGeom>
              <a:avLst/>
              <a:gdLst>
                <a:gd name="connsiteX0" fmla="*/ 852633 w 1489657"/>
                <a:gd name="connsiteY0" fmla="*/ 1362253 h 1489657"/>
                <a:gd name="connsiteX1" fmla="*/ 1134884 w 1489657"/>
                <a:gd name="connsiteY1" fmla="*/ 784030 h 1489657"/>
                <a:gd name="connsiteX2" fmla="*/ 1370093 w 1489657"/>
                <a:gd name="connsiteY2" fmla="*/ 784030 h 1489657"/>
                <a:gd name="connsiteX3" fmla="*/ 852633 w 1489657"/>
                <a:gd name="connsiteY3" fmla="*/ 1362253 h 1489657"/>
                <a:gd name="connsiteX4" fmla="*/ 119565 w 1489657"/>
                <a:gd name="connsiteY4" fmla="*/ 784030 h 1489657"/>
                <a:gd name="connsiteX5" fmla="*/ 354774 w 1489657"/>
                <a:gd name="connsiteY5" fmla="*/ 784030 h 1489657"/>
                <a:gd name="connsiteX6" fmla="*/ 637025 w 1489657"/>
                <a:gd name="connsiteY6" fmla="*/ 1362253 h 1489657"/>
                <a:gd name="connsiteX7" fmla="*/ 119565 w 1489657"/>
                <a:gd name="connsiteY7" fmla="*/ 784030 h 1489657"/>
                <a:gd name="connsiteX8" fmla="*/ 637025 w 1489657"/>
                <a:gd name="connsiteY8" fmla="*/ 127405 h 1489657"/>
                <a:gd name="connsiteX9" fmla="*/ 354774 w 1489657"/>
                <a:gd name="connsiteY9" fmla="*/ 705627 h 1489657"/>
                <a:gd name="connsiteX10" fmla="*/ 119565 w 1489657"/>
                <a:gd name="connsiteY10" fmla="*/ 705627 h 1489657"/>
                <a:gd name="connsiteX11" fmla="*/ 637025 w 1489657"/>
                <a:gd name="connsiteY11" fmla="*/ 127405 h 1489657"/>
                <a:gd name="connsiteX12" fmla="*/ 784030 w 1489657"/>
                <a:gd name="connsiteY12" fmla="*/ 784030 h 1489657"/>
                <a:gd name="connsiteX13" fmla="*/ 1056481 w 1489657"/>
                <a:gd name="connsiteY13" fmla="*/ 784030 h 1489657"/>
                <a:gd name="connsiteX14" fmla="*/ 784030 w 1489657"/>
                <a:gd name="connsiteY14" fmla="*/ 1323051 h 1489657"/>
                <a:gd name="connsiteX15" fmla="*/ 784030 w 1489657"/>
                <a:gd name="connsiteY15" fmla="*/ 784030 h 1489657"/>
                <a:gd name="connsiteX16" fmla="*/ 705627 w 1489657"/>
                <a:gd name="connsiteY16" fmla="*/ 784030 h 1489657"/>
                <a:gd name="connsiteX17" fmla="*/ 705627 w 1489657"/>
                <a:gd name="connsiteY17" fmla="*/ 1323051 h 1489657"/>
                <a:gd name="connsiteX18" fmla="*/ 433177 w 1489657"/>
                <a:gd name="connsiteY18" fmla="*/ 784030 h 1489657"/>
                <a:gd name="connsiteX19" fmla="*/ 705627 w 1489657"/>
                <a:gd name="connsiteY19" fmla="*/ 784030 h 1489657"/>
                <a:gd name="connsiteX20" fmla="*/ 784030 w 1489657"/>
                <a:gd name="connsiteY20" fmla="*/ 166606 h 1489657"/>
                <a:gd name="connsiteX21" fmla="*/ 1056481 w 1489657"/>
                <a:gd name="connsiteY21" fmla="*/ 705627 h 1489657"/>
                <a:gd name="connsiteX22" fmla="*/ 784030 w 1489657"/>
                <a:gd name="connsiteY22" fmla="*/ 705627 h 1489657"/>
                <a:gd name="connsiteX23" fmla="*/ 784030 w 1489657"/>
                <a:gd name="connsiteY23" fmla="*/ 166606 h 1489657"/>
                <a:gd name="connsiteX24" fmla="*/ 705627 w 1489657"/>
                <a:gd name="connsiteY24" fmla="*/ 705627 h 1489657"/>
                <a:gd name="connsiteX25" fmla="*/ 433177 w 1489657"/>
                <a:gd name="connsiteY25" fmla="*/ 705627 h 1489657"/>
                <a:gd name="connsiteX26" fmla="*/ 705627 w 1489657"/>
                <a:gd name="connsiteY26" fmla="*/ 166606 h 1489657"/>
                <a:gd name="connsiteX27" fmla="*/ 705627 w 1489657"/>
                <a:gd name="connsiteY27" fmla="*/ 705627 h 1489657"/>
                <a:gd name="connsiteX28" fmla="*/ 1370093 w 1489657"/>
                <a:gd name="connsiteY28" fmla="*/ 705627 h 1489657"/>
                <a:gd name="connsiteX29" fmla="*/ 1134884 w 1489657"/>
                <a:gd name="connsiteY29" fmla="*/ 705627 h 1489657"/>
                <a:gd name="connsiteX30" fmla="*/ 852633 w 1489657"/>
                <a:gd name="connsiteY30" fmla="*/ 127405 h 1489657"/>
                <a:gd name="connsiteX31" fmla="*/ 1370093 w 1489657"/>
                <a:gd name="connsiteY31" fmla="*/ 705627 h 1489657"/>
                <a:gd name="connsiteX32" fmla="*/ 744829 w 1489657"/>
                <a:gd name="connsiteY32" fmla="*/ 0 h 1489657"/>
                <a:gd name="connsiteX33" fmla="*/ 0 w 1489657"/>
                <a:gd name="connsiteY33" fmla="*/ 744829 h 1489657"/>
                <a:gd name="connsiteX34" fmla="*/ 744829 w 1489657"/>
                <a:gd name="connsiteY34" fmla="*/ 1489658 h 1489657"/>
                <a:gd name="connsiteX35" fmla="*/ 1489658 w 1489657"/>
                <a:gd name="connsiteY35" fmla="*/ 744829 h 1489657"/>
                <a:gd name="connsiteX36" fmla="*/ 744829 w 1489657"/>
                <a:gd name="connsiteY36" fmla="*/ 0 h 148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89657" h="1489657">
                  <a:moveTo>
                    <a:pt x="852633" y="1362253"/>
                  </a:moveTo>
                  <a:cubicBezTo>
                    <a:pt x="980038" y="1205447"/>
                    <a:pt x="1121163" y="1007479"/>
                    <a:pt x="1134884" y="784030"/>
                  </a:cubicBezTo>
                  <a:lnTo>
                    <a:pt x="1370093" y="784030"/>
                  </a:lnTo>
                  <a:cubicBezTo>
                    <a:pt x="1352453" y="1076082"/>
                    <a:pt x="1134884" y="1313251"/>
                    <a:pt x="852633" y="1362253"/>
                  </a:cubicBezTo>
                  <a:close/>
                  <a:moveTo>
                    <a:pt x="119565" y="784030"/>
                  </a:moveTo>
                  <a:lnTo>
                    <a:pt x="354774" y="784030"/>
                  </a:lnTo>
                  <a:cubicBezTo>
                    <a:pt x="370454" y="1007479"/>
                    <a:pt x="509620" y="1205447"/>
                    <a:pt x="637025" y="1362253"/>
                  </a:cubicBezTo>
                  <a:cubicBezTo>
                    <a:pt x="354774" y="1313251"/>
                    <a:pt x="137205" y="1076082"/>
                    <a:pt x="119565" y="784030"/>
                  </a:cubicBezTo>
                  <a:close/>
                  <a:moveTo>
                    <a:pt x="637025" y="127405"/>
                  </a:moveTo>
                  <a:cubicBezTo>
                    <a:pt x="509620" y="284211"/>
                    <a:pt x="368494" y="482179"/>
                    <a:pt x="354774" y="705627"/>
                  </a:cubicBezTo>
                  <a:lnTo>
                    <a:pt x="119565" y="705627"/>
                  </a:lnTo>
                  <a:cubicBezTo>
                    <a:pt x="137205" y="413576"/>
                    <a:pt x="354774" y="176407"/>
                    <a:pt x="637025" y="127405"/>
                  </a:cubicBezTo>
                  <a:close/>
                  <a:moveTo>
                    <a:pt x="784030" y="784030"/>
                  </a:moveTo>
                  <a:lnTo>
                    <a:pt x="1056481" y="784030"/>
                  </a:lnTo>
                  <a:cubicBezTo>
                    <a:pt x="1040800" y="985918"/>
                    <a:pt x="909475" y="1168205"/>
                    <a:pt x="784030" y="1323051"/>
                  </a:cubicBezTo>
                  <a:lnTo>
                    <a:pt x="784030" y="784030"/>
                  </a:lnTo>
                  <a:close/>
                  <a:moveTo>
                    <a:pt x="705627" y="784030"/>
                  </a:moveTo>
                  <a:lnTo>
                    <a:pt x="705627" y="1323051"/>
                  </a:lnTo>
                  <a:cubicBezTo>
                    <a:pt x="580183" y="1168205"/>
                    <a:pt x="448857" y="985918"/>
                    <a:pt x="433177" y="784030"/>
                  </a:cubicBezTo>
                  <a:lnTo>
                    <a:pt x="705627" y="784030"/>
                  </a:lnTo>
                  <a:close/>
                  <a:moveTo>
                    <a:pt x="784030" y="166606"/>
                  </a:moveTo>
                  <a:cubicBezTo>
                    <a:pt x="909475" y="321452"/>
                    <a:pt x="1040800" y="501779"/>
                    <a:pt x="1056481" y="705627"/>
                  </a:cubicBezTo>
                  <a:lnTo>
                    <a:pt x="784030" y="705627"/>
                  </a:lnTo>
                  <a:lnTo>
                    <a:pt x="784030" y="166606"/>
                  </a:lnTo>
                  <a:close/>
                  <a:moveTo>
                    <a:pt x="705627" y="705627"/>
                  </a:moveTo>
                  <a:lnTo>
                    <a:pt x="433177" y="705627"/>
                  </a:lnTo>
                  <a:cubicBezTo>
                    <a:pt x="448857" y="503740"/>
                    <a:pt x="580183" y="321452"/>
                    <a:pt x="705627" y="166606"/>
                  </a:cubicBezTo>
                  <a:lnTo>
                    <a:pt x="705627" y="705627"/>
                  </a:lnTo>
                  <a:close/>
                  <a:moveTo>
                    <a:pt x="1370093" y="705627"/>
                  </a:moveTo>
                  <a:lnTo>
                    <a:pt x="1134884" y="705627"/>
                  </a:lnTo>
                  <a:cubicBezTo>
                    <a:pt x="1121163" y="482179"/>
                    <a:pt x="980038" y="284211"/>
                    <a:pt x="852633" y="127405"/>
                  </a:cubicBezTo>
                  <a:cubicBezTo>
                    <a:pt x="1134884" y="176407"/>
                    <a:pt x="1352453" y="413576"/>
                    <a:pt x="1370093" y="705627"/>
                  </a:cubicBezTo>
                  <a:close/>
                  <a:moveTo>
                    <a:pt x="744829" y="0"/>
                  </a:moveTo>
                  <a:cubicBezTo>
                    <a:pt x="333213" y="0"/>
                    <a:pt x="0" y="333213"/>
                    <a:pt x="0" y="744829"/>
                  </a:cubicBezTo>
                  <a:cubicBezTo>
                    <a:pt x="0" y="1156445"/>
                    <a:pt x="333213" y="1489658"/>
                    <a:pt x="744829" y="1489658"/>
                  </a:cubicBezTo>
                  <a:cubicBezTo>
                    <a:pt x="1156445" y="1489658"/>
                    <a:pt x="1489658" y="1156445"/>
                    <a:pt x="1489658" y="744829"/>
                  </a:cubicBezTo>
                  <a:cubicBezTo>
                    <a:pt x="1489658" y="333213"/>
                    <a:pt x="1156445" y="0"/>
                    <a:pt x="7448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3546685-8EE3-8B32-A1ED-A5ACEF5E279E}"/>
              </a:ext>
            </a:extLst>
          </p:cNvPr>
          <p:cNvGrpSpPr/>
          <p:nvPr/>
        </p:nvGrpSpPr>
        <p:grpSpPr>
          <a:xfrm>
            <a:off x="8596409" y="3235080"/>
            <a:ext cx="645975" cy="887277"/>
            <a:chOff x="8963490" y="4461817"/>
            <a:chExt cx="716864" cy="984646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88B69CA-CCDE-BA26-81A0-99DFF7614E82}"/>
                </a:ext>
              </a:extLst>
            </p:cNvPr>
            <p:cNvGrpSpPr/>
            <p:nvPr/>
          </p:nvGrpSpPr>
          <p:grpSpPr>
            <a:xfrm>
              <a:off x="8963490" y="4461817"/>
              <a:ext cx="498287" cy="800666"/>
              <a:chOff x="1165225" y="2790826"/>
              <a:chExt cx="557212" cy="895350"/>
            </a:xfrm>
            <a:solidFill>
              <a:srgbClr val="ED7D31"/>
            </a:solidFill>
          </p:grpSpPr>
          <p:sp>
            <p:nvSpPr>
              <p:cNvPr id="105" name="Freeform 13">
                <a:extLst>
                  <a:ext uri="{FF2B5EF4-FFF2-40B4-BE49-F238E27FC236}">
                    <a16:creationId xmlns:a16="http://schemas.microsoft.com/office/drawing/2014/main" id="{758E3C03-B84B-4303-D0FF-17C0BA56B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Freeform 5">
                <a:extLst>
                  <a:ext uri="{FF2B5EF4-FFF2-40B4-BE49-F238E27FC236}">
                    <a16:creationId xmlns:a16="http://schemas.microsoft.com/office/drawing/2014/main" id="{082C2DEC-BED7-A782-3A9D-03E47DE68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Freeform 6">
                <a:extLst>
                  <a:ext uri="{FF2B5EF4-FFF2-40B4-BE49-F238E27FC236}">
                    <a16:creationId xmlns:a16="http://schemas.microsoft.com/office/drawing/2014/main" id="{0EDE0CBF-827C-A976-DBC8-34A0F97FD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34803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9"/>
                      <a:pt x="113" y="18"/>
                      <a:pt x="73" y="18"/>
                    </a:cubicBezTo>
                    <a:cubicBezTo>
                      <a:pt x="33" y="18"/>
                      <a:pt x="0" y="9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7">
                <a:extLst>
                  <a:ext uri="{FF2B5EF4-FFF2-40B4-BE49-F238E27FC236}">
                    <a16:creationId xmlns:a16="http://schemas.microsoft.com/office/drawing/2014/main" id="{7F4B5DE9-CD30-D500-8DD0-A7B0375C5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8">
                <a:extLst>
                  <a:ext uri="{FF2B5EF4-FFF2-40B4-BE49-F238E27FC236}">
                    <a16:creationId xmlns:a16="http://schemas.microsoft.com/office/drawing/2014/main" id="{9C785A50-2AF5-974D-4AEA-DB9E566951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9">
                <a:extLst>
                  <a:ext uri="{FF2B5EF4-FFF2-40B4-BE49-F238E27FC236}">
                    <a16:creationId xmlns:a16="http://schemas.microsoft.com/office/drawing/2014/main" id="{2318C1EB-7DA4-1F43-EFBE-11D493E6E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101976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0">
                <a:extLst>
                  <a:ext uri="{FF2B5EF4-FFF2-40B4-BE49-F238E27FC236}">
                    <a16:creationId xmlns:a16="http://schemas.microsoft.com/office/drawing/2014/main" id="{514116E6-94DD-1257-5378-395F94C55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">
                <a:extLst>
                  <a:ext uri="{FF2B5EF4-FFF2-40B4-BE49-F238E27FC236}">
                    <a16:creationId xmlns:a16="http://schemas.microsoft.com/office/drawing/2014/main" id="{043CD414-C953-CC2E-4BE4-80BA983A6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2">
                <a:extLst>
                  <a:ext uri="{FF2B5EF4-FFF2-40B4-BE49-F238E27FC236}">
                    <a16:creationId xmlns:a16="http://schemas.microsoft.com/office/drawing/2014/main" id="{7E995D4A-2012-2E4E-0980-1F4A520C4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85908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4733ECE-30C5-62C2-A050-CFD39D7D82C0}"/>
                </a:ext>
              </a:extLst>
            </p:cNvPr>
            <p:cNvGrpSpPr/>
            <p:nvPr/>
          </p:nvGrpSpPr>
          <p:grpSpPr>
            <a:xfrm>
              <a:off x="9182067" y="4645797"/>
              <a:ext cx="498287" cy="800666"/>
              <a:chOff x="1165225" y="2790826"/>
              <a:chExt cx="557212" cy="895350"/>
            </a:xfrm>
            <a:solidFill>
              <a:srgbClr val="ED7D31"/>
            </a:solidFill>
          </p:grpSpPr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449644A8-E4CA-9FFA-5FAA-C1F9CC754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Freeform 5">
                <a:extLst>
                  <a:ext uri="{FF2B5EF4-FFF2-40B4-BE49-F238E27FC236}">
                    <a16:creationId xmlns:a16="http://schemas.microsoft.com/office/drawing/2014/main" id="{3CE52F51-E93D-A196-F903-6F074111D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Freeform 6">
                <a:extLst>
                  <a:ext uri="{FF2B5EF4-FFF2-40B4-BE49-F238E27FC236}">
                    <a16:creationId xmlns:a16="http://schemas.microsoft.com/office/drawing/2014/main" id="{B72D85A9-F4F6-BB8B-C1DA-4FAD88FFC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34803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9"/>
                      <a:pt x="113" y="18"/>
                      <a:pt x="73" y="18"/>
                    </a:cubicBezTo>
                    <a:cubicBezTo>
                      <a:pt x="33" y="18"/>
                      <a:pt x="0" y="9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" name="Freeform 7">
                <a:extLst>
                  <a:ext uri="{FF2B5EF4-FFF2-40B4-BE49-F238E27FC236}">
                    <a16:creationId xmlns:a16="http://schemas.microsoft.com/office/drawing/2014/main" id="{DCF54D6D-BED4-204B-96CA-1681DCD70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8">
                <a:extLst>
                  <a:ext uri="{FF2B5EF4-FFF2-40B4-BE49-F238E27FC236}">
                    <a16:creationId xmlns:a16="http://schemas.microsoft.com/office/drawing/2014/main" id="{983A60F5-AB3E-C83F-4EDD-DEADA4EB9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9">
                <a:extLst>
                  <a:ext uri="{FF2B5EF4-FFF2-40B4-BE49-F238E27FC236}">
                    <a16:creationId xmlns:a16="http://schemas.microsoft.com/office/drawing/2014/main" id="{E4D7F21F-59D2-0490-FAA8-C1C487B63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101976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">
                <a:extLst>
                  <a:ext uri="{FF2B5EF4-FFF2-40B4-BE49-F238E27FC236}">
                    <a16:creationId xmlns:a16="http://schemas.microsoft.com/office/drawing/2014/main" id="{BC4BB821-21B7-3B2A-17FC-E708078CB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Freeform 11">
                <a:extLst>
                  <a:ext uri="{FF2B5EF4-FFF2-40B4-BE49-F238E27FC236}">
                    <a16:creationId xmlns:a16="http://schemas.microsoft.com/office/drawing/2014/main" id="{9E16109A-6911-03D9-678A-C5239A8B5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DDB370E2-FE9D-A33A-1C96-1A0ABDE66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85908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FDDBCD5D-10DA-E1E6-E2CA-B52AC8BBC2F6}"/>
              </a:ext>
            </a:extLst>
          </p:cNvPr>
          <p:cNvSpPr txBox="1"/>
          <p:nvPr/>
        </p:nvSpPr>
        <p:spPr>
          <a:xfrm>
            <a:off x="8454441" y="4156383"/>
            <a:ext cx="1185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specializes</a:t>
            </a:r>
            <a:br>
              <a:rPr lang="en-US" sz="1600" i="1" dirty="0"/>
            </a:br>
            <a:r>
              <a:rPr lang="en-US" sz="1600" i="1" dirty="0"/>
              <a:t> data-views </a:t>
            </a:r>
            <a:endParaRPr lang="en-US" i="1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4FF73C5-9189-E31E-6AD5-16652D841379}"/>
              </a:ext>
            </a:extLst>
          </p:cNvPr>
          <p:cNvGrpSpPr/>
          <p:nvPr/>
        </p:nvGrpSpPr>
        <p:grpSpPr>
          <a:xfrm>
            <a:off x="2312109" y="2951046"/>
            <a:ext cx="795929" cy="664837"/>
            <a:chOff x="9859533" y="4811606"/>
            <a:chExt cx="1513940" cy="1264590"/>
          </a:xfrm>
        </p:grpSpPr>
        <p:pic>
          <p:nvPicPr>
            <p:cNvPr id="4" name="Grafik 3" descr="Farbe mit einfarbiger Füllung">
              <a:extLst>
                <a:ext uri="{FF2B5EF4-FFF2-40B4-BE49-F238E27FC236}">
                  <a16:creationId xmlns:a16="http://schemas.microsoft.com/office/drawing/2014/main" id="{FA52D143-15E9-F35B-4FF6-62940AAA7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6045" y="4811606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Farbe mit einfarbiger Füllung">
              <a:extLst>
                <a:ext uri="{FF2B5EF4-FFF2-40B4-BE49-F238E27FC236}">
                  <a16:creationId xmlns:a16="http://schemas.microsoft.com/office/drawing/2014/main" id="{462B7748-AA7D-C6A4-67C1-3833599EF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59533" y="5161796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Farbe mit einfarbiger Füllung">
              <a:extLst>
                <a:ext uri="{FF2B5EF4-FFF2-40B4-BE49-F238E27FC236}">
                  <a16:creationId xmlns:a16="http://schemas.microsoft.com/office/drawing/2014/main" id="{F674B1A0-1F92-2162-BCAC-ADB331A3C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59073" y="51264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13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4E7A93F-9C69-4C87-A6BD-8C653085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96" y="9525"/>
            <a:ext cx="10662974" cy="1325563"/>
          </a:xfrm>
        </p:spPr>
        <p:txBody>
          <a:bodyPr>
            <a:normAutofit/>
          </a:bodyPr>
          <a:lstStyle/>
          <a:p>
            <a:r>
              <a:rPr lang="en-US" dirty="0"/>
              <a:t>A real-world ARC is a folder structure </a:t>
            </a:r>
          </a:p>
        </p:txBody>
      </p:sp>
      <p:sp>
        <p:nvSpPr>
          <p:cNvPr id="28" name="Foliennummernplatzhalter 8">
            <a:extLst>
              <a:ext uri="{FF2B5EF4-FFF2-40B4-BE49-F238E27FC236}">
                <a16:creationId xmlns:a16="http://schemas.microsoft.com/office/drawing/2014/main" id="{6E485DE3-7039-4872-9BD3-A0B561C3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BC9728D-601D-4750-A7D4-1F9C7A4BF5DD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501FEBD-7F24-8B45-ACA7-4D84C0496280}"/>
              </a:ext>
            </a:extLst>
          </p:cNvPr>
          <p:cNvGrpSpPr/>
          <p:nvPr/>
        </p:nvGrpSpPr>
        <p:grpSpPr>
          <a:xfrm>
            <a:off x="2012733" y="1293375"/>
            <a:ext cx="8867470" cy="4626162"/>
            <a:chOff x="2012733" y="1293375"/>
            <a:chExt cx="8422234" cy="439388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1337C2-B9CB-490F-A24F-3161285FD4BF}"/>
                </a:ext>
              </a:extLst>
            </p:cNvPr>
            <p:cNvCxnSpPr>
              <a:cxnSpLocks/>
            </p:cNvCxnSpPr>
            <p:nvPr/>
          </p:nvCxnSpPr>
          <p:spPr>
            <a:xfrm>
              <a:off x="2834040" y="1293375"/>
              <a:ext cx="0" cy="551223"/>
            </a:xfrm>
            <a:prstGeom prst="line">
              <a:avLst/>
            </a:prstGeom>
            <a:ln w="79375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46B3A60B-581A-4CC5-95C6-114F60C70C80}"/>
                </a:ext>
              </a:extLst>
            </p:cNvPr>
            <p:cNvSpPr/>
            <p:nvPr/>
          </p:nvSpPr>
          <p:spPr>
            <a:xfrm>
              <a:off x="6350258" y="4871703"/>
              <a:ext cx="186729" cy="601309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7286B0-87FD-43C8-8B09-019876AA83B4}"/>
                </a:ext>
              </a:extLst>
            </p:cNvPr>
            <p:cNvSpPr txBox="1"/>
            <p:nvPr/>
          </p:nvSpPr>
          <p:spPr>
            <a:xfrm>
              <a:off x="6745504" y="3310442"/>
              <a:ext cx="3010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5"/>
                  </a:solidFill>
                </a:rPr>
                <a:t>measurement data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F2975D-F46F-46DB-A6D9-3F82522808AD}"/>
                </a:ext>
              </a:extLst>
            </p:cNvPr>
            <p:cNvSpPr txBox="1"/>
            <p:nvPr/>
          </p:nvSpPr>
          <p:spPr>
            <a:xfrm>
              <a:off x="6740503" y="4125224"/>
              <a:ext cx="3150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5"/>
                  </a:solidFill>
                </a:rPr>
                <a:t>computation / tools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D5A61C-6D2B-49E5-AA73-193CD44A3F93}"/>
                </a:ext>
              </a:extLst>
            </p:cNvPr>
            <p:cNvSpPr txBox="1"/>
            <p:nvPr/>
          </p:nvSpPr>
          <p:spPr>
            <a:xfrm>
              <a:off x="6740503" y="4886990"/>
              <a:ext cx="2838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5"/>
                  </a:solidFill>
                </a:rPr>
                <a:t>processing results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89B18C-2468-4C81-A79B-8905038D2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2945" y="2194964"/>
              <a:ext cx="2587016" cy="3492293"/>
            </a:xfrm>
            <a:prstGeom prst="rect">
              <a:avLst/>
            </a:prstGeom>
          </p:spPr>
        </p:pic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7CFC92BA-9B0A-46C4-BC2E-5B99A88F544F}"/>
                </a:ext>
              </a:extLst>
            </p:cNvPr>
            <p:cNvSpPr/>
            <p:nvPr/>
          </p:nvSpPr>
          <p:spPr>
            <a:xfrm>
              <a:off x="6350258" y="4083721"/>
              <a:ext cx="186729" cy="601309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1693C5CA-5052-44A6-AE4B-E5EF55BC994F}"/>
                </a:ext>
              </a:extLst>
            </p:cNvPr>
            <p:cNvSpPr/>
            <p:nvPr/>
          </p:nvSpPr>
          <p:spPr>
            <a:xfrm>
              <a:off x="6338501" y="3187864"/>
              <a:ext cx="186730" cy="768377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74A7BB45-2091-42B5-A0F3-32F11472216F}"/>
                </a:ext>
              </a:extLst>
            </p:cNvPr>
            <p:cNvSpPr/>
            <p:nvPr/>
          </p:nvSpPr>
          <p:spPr>
            <a:xfrm>
              <a:off x="6338501" y="2325216"/>
              <a:ext cx="186730" cy="768377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5F5587-0698-4B48-ABB1-52739E3145C3}"/>
                </a:ext>
              </a:extLst>
            </p:cNvPr>
            <p:cNvSpPr txBox="1"/>
            <p:nvPr/>
          </p:nvSpPr>
          <p:spPr>
            <a:xfrm>
              <a:off x="6693365" y="2448052"/>
              <a:ext cx="37416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5"/>
                  </a:solidFill>
                </a:rPr>
                <a:t>sample material or data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98BDB2F-BCE6-4203-9747-C8D9841BE68E}"/>
                </a:ext>
              </a:extLst>
            </p:cNvPr>
            <p:cNvGrpSpPr/>
            <p:nvPr/>
          </p:nvGrpSpPr>
          <p:grpSpPr>
            <a:xfrm>
              <a:off x="2012733" y="1685661"/>
              <a:ext cx="1661928" cy="1640619"/>
              <a:chOff x="1789667" y="2507452"/>
              <a:chExt cx="1908036" cy="188357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6EB8527-93D1-4374-9A71-C0048DF56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9667" y="2828216"/>
                <a:ext cx="1908036" cy="1562808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3B0B5E7-920A-465C-A6E2-2E2FBE926DDF}"/>
                  </a:ext>
                </a:extLst>
              </p:cNvPr>
              <p:cNvGrpSpPr/>
              <p:nvPr/>
            </p:nvGrpSpPr>
            <p:grpSpPr>
              <a:xfrm>
                <a:off x="1836469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882C1F3-63D3-4BD9-969F-F112510E18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5D0ACD43-46CC-449E-B93C-23ECF62580B3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E62A96-7D2E-47BB-B9BB-8C564FFBC3E7}"/>
                  </a:ext>
                </a:extLst>
              </p:cNvPr>
              <p:cNvGrpSpPr/>
              <p:nvPr/>
            </p:nvGrpSpPr>
            <p:grpSpPr>
              <a:xfrm flipH="1">
                <a:off x="3122360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A50A578-464B-47B3-A833-2DB3FDF76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07AA877C-E990-4B68-A56D-5B72132FFF9D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9414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9" ma:contentTypeDescription="Ein neues Dokument erstellen." ma:contentTypeScope="" ma:versionID="14d4a976468ac496bb8e6162014e2a7e">
  <xsd:schema xmlns:xsd="http://www.w3.org/2001/XMLSchema" xmlns:xs="http://www.w3.org/2001/XMLSchema" xmlns:p="http://schemas.microsoft.com/office/2006/metadata/properties" xmlns:ns2="447a0e29-417c-48dd-a0a6-9c62823d420b" targetNamespace="http://schemas.microsoft.com/office/2006/metadata/properties" ma:root="true" ma:fieldsID="0bfa009ac3b6853b0176945f38efe72a" ns2:_="">
    <xsd:import namespace="447a0e29-417c-48dd-a0a6-9c62823d4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FCD090-2C18-4A4E-8EBC-2F7B16CFFDB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47a0e29-417c-48dd-a0a6-9c62823d420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1445</Words>
  <Application>Microsoft Office PowerPoint</Application>
  <PresentationFormat>Breitbild</PresentationFormat>
  <Paragraphs>434</Paragraphs>
  <Slides>32</Slides>
  <Notes>25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Cousine</vt:lpstr>
      <vt:lpstr>Arial</vt:lpstr>
      <vt:lpstr>Calibri</vt:lpstr>
      <vt:lpstr>Calibri Light</vt:lpstr>
      <vt:lpstr>Office Theme</vt:lpstr>
      <vt:lpstr>PowerPoint-Präsentation</vt:lpstr>
      <vt:lpstr>Bag your research in an ARC</vt:lpstr>
      <vt:lpstr>Bag your research in an ARC</vt:lpstr>
      <vt:lpstr>PowerPoint-Präsentation</vt:lpstr>
      <vt:lpstr>What is an ARC?</vt:lpstr>
      <vt:lpstr>Everything is a file</vt:lpstr>
      <vt:lpstr>“Everything is a file“ as single point of access</vt:lpstr>
      <vt:lpstr>ARCs as single point of access</vt:lpstr>
      <vt:lpstr>A real-world ARC is a folder structure </vt:lpstr>
      <vt:lpstr>What is an ARC?</vt:lpstr>
      <vt:lpstr>ARC is built on top of existing standards</vt:lpstr>
      <vt:lpstr>ARC is built on top of existing standards</vt:lpstr>
      <vt:lpstr>Everything is a file</vt:lpstr>
      <vt:lpstr>Combining annotation building blocks</vt:lpstr>
      <vt:lpstr>Annotation by flattening the process graph</vt:lpstr>
      <vt:lpstr>Annotation principle</vt:lpstr>
      <vt:lpstr>Templates and checklists </vt:lpstr>
      <vt:lpstr>Realization of lab-specific metadata templates</vt:lpstr>
      <vt:lpstr>Available templates</vt:lpstr>
      <vt:lpstr>ARC integrative model</vt:lpstr>
      <vt:lpstr>Data-centric collaboration using Git </vt:lpstr>
      <vt:lpstr>Continuous integration</vt:lpstr>
      <vt:lpstr>ARCs allow structured collaborative research</vt:lpstr>
      <vt:lpstr>PowerPoint-Präsentation</vt:lpstr>
      <vt:lpstr>ARCs can be published seamlessly</vt:lpstr>
      <vt:lpstr>What is an ARC?</vt:lpstr>
      <vt:lpstr>Facility operator workflow</vt:lpstr>
      <vt:lpstr>Facility operator workflow</vt:lpstr>
      <vt:lpstr>Extended functionality workflow </vt:lpstr>
      <vt:lpstr>RO-Crate: ARC interaction model</vt:lpstr>
      <vt:lpstr>DataPLANT metadata tool chain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Heinrich Lukas Weil</cp:lastModifiedBy>
  <cp:revision>32</cp:revision>
  <dcterms:created xsi:type="dcterms:W3CDTF">2020-06-29T09:54:11Z</dcterms:created>
  <dcterms:modified xsi:type="dcterms:W3CDTF">2023-12-01T10:43:27Z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</Properties>
</file>