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81" r:id="rId4"/>
    <p:sldId id="282" r:id="rId5"/>
  </p:sldIdLst>
  <p:sldSz cx="12193588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115da31a9_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115da31a9_5_7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a115da31a9_5_7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5503320" y="-75600"/>
            <a:ext cx="1187280" cy="8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7346950" y="2992438"/>
            <a:ext cx="3646488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1825" y="1019175"/>
            <a:ext cx="3646488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1722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 rot="5400000">
            <a:off x="4107600" y="-1893600"/>
            <a:ext cx="3977280" cy="109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 rot="5400000">
            <a:off x="7562057" y="1561307"/>
            <a:ext cx="52974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1999457" y="-1105693"/>
            <a:ext cx="5297487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998360" y="3429360"/>
            <a:ext cx="8197200" cy="118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997075" y="5133975"/>
            <a:ext cx="4021138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70613" y="5133975"/>
            <a:ext cx="40211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44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97640" y="5133600"/>
            <a:ext cx="8193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80035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775520" y="2186280"/>
            <a:ext cx="0" cy="2428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84800" y="265680"/>
            <a:ext cx="386640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94400" y="401040"/>
            <a:ext cx="5580000" cy="6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26800" y="284400"/>
            <a:ext cx="1747440" cy="5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838080" y="1333080"/>
            <a:ext cx="1586160" cy="1655999"/>
          </a:xfrm>
          <a:prstGeom prst="rect">
            <a:avLst/>
          </a:prstGeom>
          <a:noFill/>
          <a:ln w="15825" cap="flat" cmpd="sng">
            <a:solidFill>
              <a:srgbClr val="BDCE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0" tIns="7900" rIns="7900" bIns="7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2927520" y="1333080"/>
            <a:ext cx="87588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NFDI4BioImage</a:t>
            </a:r>
            <a:br>
              <a:rPr lang="de-DE">
                <a:highlight>
                  <a:schemeClr val="lt1"/>
                </a:highlight>
              </a:rPr>
            </a:br>
            <a:r>
              <a:rPr lang="de-DE">
                <a:highlight>
                  <a:schemeClr val="lt1"/>
                </a:highlight>
              </a:rPr>
              <a:t>TA3 Hackathon @ UoC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title" idx="4294967295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Use cases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7" name="Google Shape;307;p50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Level 0: Reference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	…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Level 1: Snapshot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	Transfer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	Archive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	Publication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Level 2: Sync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chemeClr val="lt1"/>
                </a:highlight>
              </a:rPr>
              <a:t>	…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l="10918" t="2656" r="9029" b="18279"/>
          <a:stretch/>
        </p:blipFill>
        <p:spPr>
          <a:xfrm>
            <a:off x="358050" y="209775"/>
            <a:ext cx="3934675" cy="518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_Titel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_1_Inhalt_01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Custom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_Titel_NFDI4BI_Stil1</vt:lpstr>
      <vt:lpstr>_1_Inhalt_01_NFDI4BI_Stil1</vt:lpstr>
      <vt:lpstr>NFDI4BioImage TA3 Hackathon @ UoC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NFDI4BioImage TA3 Hackathon @ UoC</dc:title>
  <cp:lastModifiedBy>Andrea Schrader</cp:lastModifiedBy>
  <cp:revision>1</cp:revision>
  <dcterms:modified xsi:type="dcterms:W3CDTF">2023-12-07T08:40:51Z</dcterms:modified>
</cp:coreProperties>
</file>