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3588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1T10:24:47.594" idx="1">
    <p:pos x="6000" y="0"/>
    <p:text>Josh suggested to merge OMERO-zarr with this topic, I did this please decide if you want to keept the title slide as is or modify :)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115da31a9_7_7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a115da31a9_7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a115da31a9_7_7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63588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15da31a9_7_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a115da31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a115da31a9_7_1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15da31a9_7_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a115da31a9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a115da31a9_7_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115da31a9_7_2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a115da31a9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a115da31a9_7_2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115da31a9_7_3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a115da31a9_7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a115da31a9_7_3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115da31a9_7_3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a115da31a9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a115da31a9_7_3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5503320" y="-75600"/>
            <a:ext cx="1187280" cy="8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7346950" y="2992438"/>
            <a:ext cx="3646488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171825" y="1019175"/>
            <a:ext cx="3646488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1722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 rot="5400000">
            <a:off x="4107600" y="-1893600"/>
            <a:ext cx="3977280" cy="109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 rot="5400000">
            <a:off x="7562057" y="1561307"/>
            <a:ext cx="529748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1999457" y="-1105693"/>
            <a:ext cx="5297487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998360" y="3429360"/>
            <a:ext cx="8197200" cy="118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997075" y="5133975"/>
            <a:ext cx="4021138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70613" y="5133975"/>
            <a:ext cx="40211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44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97640" y="5133600"/>
            <a:ext cx="8193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80035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775520" y="2186280"/>
            <a:ext cx="0" cy="2428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84800" y="265680"/>
            <a:ext cx="3866400" cy="1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94400" y="401040"/>
            <a:ext cx="5580000" cy="615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126800" y="284400"/>
            <a:ext cx="1747440" cy="54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/>
          </p:nvPr>
        </p:nvSpPr>
        <p:spPr>
          <a:xfrm>
            <a:off x="838080" y="1333080"/>
            <a:ext cx="1586160" cy="1655999"/>
          </a:xfrm>
          <a:prstGeom prst="rect">
            <a:avLst/>
          </a:prstGeom>
          <a:noFill/>
          <a:ln w="15825" cap="flat" cmpd="sng">
            <a:solidFill>
              <a:srgbClr val="BDCE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0" tIns="7900" rIns="7900" bIns="7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2927520" y="1333080"/>
            <a:ext cx="87588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NFDI4BioImage</a:t>
            </a:r>
            <a:br>
              <a:rPr lang="de-DE">
                <a:highlight>
                  <a:schemeClr val="lt1"/>
                </a:highlight>
              </a:rPr>
            </a:br>
            <a:r>
              <a:rPr lang="de-DE">
                <a:highlight>
                  <a:schemeClr val="lt1"/>
                </a:highlight>
              </a:rPr>
              <a:t>TA3 Hackathon @ UoC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body" idx="4294967295"/>
          </p:nvPr>
        </p:nvSpPr>
        <p:spPr>
          <a:xfrm>
            <a:off x="609480" y="1223520"/>
            <a:ext cx="10973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800">
                <a:highlight>
                  <a:schemeClr val="lt1"/>
                </a:highlight>
              </a:rPr>
              <a:t>Next steps are to get a production ready installation</a:t>
            </a:r>
            <a:endParaRPr sz="1800"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800">
                <a:highlight>
                  <a:schemeClr val="lt1"/>
                </a:highlight>
              </a:rPr>
              <a:t>Automate starting the Neuroglancer web server for any image ID</a:t>
            </a:r>
            <a:endParaRPr sz="1800"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800">
                <a:highlight>
                  <a:schemeClr val="lt1"/>
                </a:highlight>
              </a:rPr>
              <a:t>Improve shaders for 16bit and multi channel images and include sliders (documented in tutorial)</a:t>
            </a:r>
            <a:endParaRPr sz="1800"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800">
                <a:highlight>
                  <a:schemeClr val="lt1"/>
                </a:highlight>
              </a:rPr>
              <a:t>Add an "Open in Neuroglancer" button or context menu to images in OMERO</a:t>
            </a:r>
            <a:endParaRPr sz="1800"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800">
                <a:highlight>
                  <a:schemeClr val="lt1"/>
                </a:highlight>
              </a:rPr>
              <a:t>Test the reverse proxy approach, are logins and cookies preserved?</a:t>
            </a:r>
            <a:endParaRPr sz="1800"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800">
                <a:highlight>
                  <a:schemeClr val="lt1"/>
                </a:highlight>
              </a:rPr>
              <a:t>Compile a separate OMERO plugin for the Neuroglancer integration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Outlook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3D Slicer / Neuroglancer (+OMEROzarr)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1998360" y="4038600"/>
            <a:ext cx="92736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600"/>
              <a:buFont typeface="Arial"/>
              <a:buNone/>
            </a:pPr>
            <a:r>
              <a:rPr lang="de-DE" sz="3400" i="1">
                <a:solidFill>
                  <a:srgbClr val="0B1B2E"/>
                </a:solidFill>
                <a:highlight>
                  <a:schemeClr val="lt1"/>
                </a:highlight>
              </a:rPr>
              <a:t>Torsten Stöter &amp; Julia Thönnißen (Josh Moore)</a:t>
            </a:r>
            <a:endParaRPr sz="3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60" cy="73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Workflow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88" y="0"/>
            <a:ext cx="55152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/>
          <p:nvPr/>
        </p:nvSpPr>
        <p:spPr>
          <a:xfrm>
            <a:off x="235450" y="1045250"/>
            <a:ext cx="29004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/>
              <a:t>Use case</a:t>
            </a:r>
            <a:r>
              <a:rPr lang="de-DE" sz="1800"/>
              <a:t>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3D gerbil brain atlas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/>
              <a:t>Modalities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Lightsheet (LS)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Magnetic Resonance Imaging (MRI)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/>
              <a:t>Goal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Visualize LS and MRI in neuroglancer 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Install and start OMERO + omero-web-zarr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Install and start neuroglancer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Upload an example image to OMERO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Enter zarr URL as source in neuroglancer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161" name="Google Shape;161;p33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Setup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313" y="2981325"/>
            <a:ext cx="29146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body" idx="4294967295"/>
          </p:nvPr>
        </p:nvSpPr>
        <p:spPr>
          <a:xfrm>
            <a:off x="609480" y="1223520"/>
            <a:ext cx="10973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 b="1">
                <a:highlight>
                  <a:schemeClr val="lt1"/>
                </a:highlight>
              </a:rPr>
              <a:t>Make dataset public</a:t>
            </a:r>
            <a:endParaRPr sz="1800" b="1">
              <a:highlight>
                <a:schemeClr val="lt1"/>
              </a:highlight>
            </a:endParaRPr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 rotWithShape="1">
          <a:blip r:embed="rId3">
            <a:alphaModFix/>
          </a:blip>
          <a:srcRect b="42065"/>
          <a:stretch/>
        </p:blipFill>
        <p:spPr>
          <a:xfrm>
            <a:off x="609475" y="2669375"/>
            <a:ext cx="10973401" cy="10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4294967295"/>
          </p:nvPr>
        </p:nvSpPr>
        <p:spPr>
          <a:xfrm>
            <a:off x="609480" y="1223520"/>
            <a:ext cx="10973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Make dataset public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 b="1">
                <a:highlight>
                  <a:schemeClr val="lt1"/>
                </a:highlight>
              </a:rPr>
              <a:t>Cross-Origin Resource Sharing (CORS)</a:t>
            </a:r>
            <a:endParaRPr sz="1800" b="1">
              <a:highlight>
                <a:schemeClr val="lt1"/>
              </a:highlight>
            </a:endParaRPr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63" y="2669375"/>
            <a:ext cx="10973401" cy="18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body" idx="4294967295"/>
          </p:nvPr>
        </p:nvSpPr>
        <p:spPr>
          <a:xfrm>
            <a:off x="609480" y="1223520"/>
            <a:ext cx="10973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Make dataset public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CORS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 b="1">
                <a:highlight>
                  <a:schemeClr val="lt1"/>
                </a:highlight>
              </a:rPr>
              <a:t>http vs. https</a:t>
            </a:r>
            <a:endParaRPr sz="1800" b="1">
              <a:highlight>
                <a:schemeClr val="lt1"/>
              </a:highlight>
            </a:endParaRPr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400" y="2011300"/>
            <a:ext cx="9275174" cy="4576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/>
          <p:nvPr/>
        </p:nvSpPr>
        <p:spPr>
          <a:xfrm>
            <a:off x="4435425" y="2011300"/>
            <a:ext cx="3109200" cy="2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10134175" y="2760325"/>
            <a:ext cx="2059500" cy="31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4529925" y="1223525"/>
            <a:ext cx="2920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local neuroglancer on http</a:t>
            </a:r>
            <a:endParaRPr sz="1800"/>
          </a:p>
        </p:txBody>
      </p:sp>
      <p:sp>
        <p:nvSpPr>
          <p:cNvPr id="190" name="Google Shape;190;p36"/>
          <p:cNvSpPr txBox="1"/>
          <p:nvPr/>
        </p:nvSpPr>
        <p:spPr>
          <a:xfrm>
            <a:off x="9703825" y="1223513"/>
            <a:ext cx="2920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OMERO on http</a:t>
            </a:r>
            <a:endParaRPr sz="1800"/>
          </a:p>
        </p:txBody>
      </p:sp>
      <p:cxnSp>
        <p:nvCxnSpPr>
          <p:cNvPr id="191" name="Google Shape;191;p36"/>
          <p:cNvCxnSpPr>
            <a:stCxn id="190" idx="2"/>
            <a:endCxn id="188" idx="0"/>
          </p:cNvCxnSpPr>
          <p:nvPr/>
        </p:nvCxnSpPr>
        <p:spPr>
          <a:xfrm>
            <a:off x="11163925" y="1534313"/>
            <a:ext cx="0" cy="122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36"/>
          <p:cNvCxnSpPr>
            <a:stCxn id="189" idx="2"/>
            <a:endCxn id="187" idx="0"/>
          </p:cNvCxnSpPr>
          <p:nvPr/>
        </p:nvCxnSpPr>
        <p:spPr>
          <a:xfrm>
            <a:off x="5990025" y="1534325"/>
            <a:ext cx="0" cy="47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body" idx="4294967295"/>
          </p:nvPr>
        </p:nvSpPr>
        <p:spPr>
          <a:xfrm>
            <a:off x="609480" y="1223520"/>
            <a:ext cx="10973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Make dataset public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CORS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http vs. https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 b="1">
                <a:highlight>
                  <a:schemeClr val="lt1"/>
                </a:highlight>
              </a:rPr>
              <a:t>Viewer position</a:t>
            </a:r>
            <a:endParaRPr sz="1800" b="1">
              <a:highlight>
                <a:schemeClr val="lt1"/>
              </a:highlight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b="44046"/>
          <a:stretch/>
        </p:blipFill>
        <p:spPr>
          <a:xfrm>
            <a:off x="3351075" y="4167880"/>
            <a:ext cx="8842500" cy="24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075" y="1012170"/>
            <a:ext cx="6329250" cy="2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7"/>
          <p:cNvSpPr/>
          <p:nvPr/>
        </p:nvSpPr>
        <p:spPr>
          <a:xfrm>
            <a:off x="3351075" y="1220000"/>
            <a:ext cx="1960500" cy="20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7"/>
          <p:cNvSpPr/>
          <p:nvPr/>
        </p:nvSpPr>
        <p:spPr>
          <a:xfrm>
            <a:off x="3351075" y="4408650"/>
            <a:ext cx="1960500" cy="20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3351075" y="3566613"/>
            <a:ext cx="6779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Viewer position does not align automatically to new image </a:t>
            </a:r>
            <a:br>
              <a:rPr lang="de-DE" sz="1800"/>
            </a:br>
            <a:r>
              <a:rPr lang="de-DE" sz="1800"/>
              <a:t>→ adjust manually or directly start neuroglancer with zarr source</a:t>
            </a:r>
            <a:endParaRPr sz="1800"/>
          </a:p>
        </p:txBody>
      </p:sp>
      <p:cxnSp>
        <p:nvCxnSpPr>
          <p:cNvPr id="205" name="Google Shape;205;p37"/>
          <p:cNvCxnSpPr>
            <a:endCxn id="202" idx="2"/>
          </p:cNvCxnSpPr>
          <p:nvPr/>
        </p:nvCxnSpPr>
        <p:spPr>
          <a:xfrm rot="10800000" flipH="1">
            <a:off x="4321425" y="1422800"/>
            <a:ext cx="9900" cy="198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37"/>
          <p:cNvCxnSpPr>
            <a:endCxn id="203" idx="0"/>
          </p:cNvCxnSpPr>
          <p:nvPr/>
        </p:nvCxnSpPr>
        <p:spPr>
          <a:xfrm flipH="1">
            <a:off x="4331325" y="3982050"/>
            <a:ext cx="3300" cy="42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4294967295"/>
          </p:nvPr>
        </p:nvSpPr>
        <p:spPr>
          <a:xfrm>
            <a:off x="609480" y="1223520"/>
            <a:ext cx="10973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Make dataset public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CORS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http vs. https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highlight>
                  <a:schemeClr val="lt1"/>
                </a:highlight>
              </a:rPr>
              <a:t>Viewer position</a:t>
            </a:r>
            <a:endParaRPr sz="180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 b="1">
                <a:highlight>
                  <a:schemeClr val="lt1"/>
                </a:highlight>
              </a:rPr>
              <a:t>16 bit signed integer + Shader</a:t>
            </a:r>
            <a:endParaRPr sz="1800" b="1">
              <a:highlight>
                <a:schemeClr val="lt1"/>
              </a:highlight>
            </a:endParaRPr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075" y="923451"/>
            <a:ext cx="5910501" cy="2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75" y="2880600"/>
            <a:ext cx="8037185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5574050" y="819075"/>
            <a:ext cx="1826700" cy="54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8 bit grayscale</a:t>
            </a:r>
            <a:endParaRPr sz="1800"/>
          </a:p>
        </p:txBody>
      </p:sp>
      <p:sp>
        <p:nvSpPr>
          <p:cNvPr id="217" name="Google Shape;217;p38"/>
          <p:cNvSpPr/>
          <p:nvPr/>
        </p:nvSpPr>
        <p:spPr>
          <a:xfrm>
            <a:off x="7751050" y="5981900"/>
            <a:ext cx="1826700" cy="54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8 bit RGB</a:t>
            </a:r>
            <a:endParaRPr sz="1800"/>
          </a:p>
        </p:txBody>
      </p:sp>
      <p:sp>
        <p:nvSpPr>
          <p:cNvPr id="218" name="Google Shape;218;p38"/>
          <p:cNvSpPr/>
          <p:nvPr/>
        </p:nvSpPr>
        <p:spPr>
          <a:xfrm>
            <a:off x="6843800" y="4177950"/>
            <a:ext cx="1868100" cy="834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Titel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_1_Inhalt_01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Custom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_Titel_NFDI4BI_Stil1</vt:lpstr>
      <vt:lpstr>_1_Inhalt_01_NFDI4BI_Stil1</vt:lpstr>
      <vt:lpstr>NFDI4BioImage TA3 Hackathon @ UoC</vt:lpstr>
      <vt:lpstr>3D Slicer / Neuroglancer (+OMEROzarr) </vt:lpstr>
      <vt:lpstr>Workflow</vt:lpstr>
      <vt:lpstr>Setup</vt:lpstr>
      <vt:lpstr>Challenges</vt:lpstr>
      <vt:lpstr>Challenges</vt:lpstr>
      <vt:lpstr>Challenges</vt:lpstr>
      <vt:lpstr>Challenges</vt:lpstr>
      <vt:lpstr>Challenges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NFDI4BioImage TA3 Hackathon @ UoC</dc:title>
  <cp:lastModifiedBy>Andrea Schrader</cp:lastModifiedBy>
  <cp:revision>1</cp:revision>
  <dcterms:modified xsi:type="dcterms:W3CDTF">2023-12-07T07:03:49Z</dcterms:modified>
</cp:coreProperties>
</file>