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5113000" cy="21374100"/>
  <p:notesSz cx="6858000" cy="9144000"/>
  <p:embeddedFontLst>
    <p:embeddedFont>
      <p:font typeface="Dancing Script" charset="1" panose="03080600040507000D00"/>
      <p:regular r:id="rId7"/>
    </p:embeddedFont>
    <p:embeddedFont>
      <p:font typeface="Montserrat Ultra-Bold" charset="1" panose="00000900000000000000"/>
      <p:regular r:id="rId8"/>
    </p:embeddedFont>
    <p:embeddedFont>
      <p:font typeface="Montserrat Bold" charset="1" panose="00000800000000000000"/>
      <p:regular r:id="rId9"/>
    </p:embeddedFont>
    <p:embeddedFont>
      <p:font typeface="Montserrat Semi-Bold" charset="1" panose="00000700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jpeg" Type="http://schemas.openxmlformats.org/officeDocument/2006/relationships/image"/><Relationship Id="rId7" Target="../media/image6.jpeg" Type="http://schemas.openxmlformats.org/officeDocument/2006/relationships/image"/><Relationship Id="rId8" Target="../media/image7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D8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098423" y="2065096"/>
            <a:ext cx="18267635" cy="6396275"/>
            <a:chOff x="0" y="0"/>
            <a:chExt cx="5626077" cy="19699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2540" y="-2540"/>
              <a:ext cx="5628617" cy="1967494"/>
            </a:xfrm>
            <a:custGeom>
              <a:avLst/>
              <a:gdLst/>
              <a:ahLst/>
              <a:cxnLst/>
              <a:rect r="r" b="b" t="t" l="l"/>
              <a:pathLst>
                <a:path h="1967494" w="5628617">
                  <a:moveTo>
                    <a:pt x="5625608" y="1741151"/>
                  </a:moveTo>
                  <a:cubicBezTo>
                    <a:pt x="5622600" y="1249913"/>
                    <a:pt x="5586496" y="585808"/>
                    <a:pt x="5586496" y="95813"/>
                  </a:cubicBezTo>
                  <a:cubicBezTo>
                    <a:pt x="5586496" y="88351"/>
                    <a:pt x="5589505" y="80889"/>
                    <a:pt x="5589505" y="74671"/>
                  </a:cubicBezTo>
                  <a:cubicBezTo>
                    <a:pt x="5586496" y="73428"/>
                    <a:pt x="5583488" y="73428"/>
                    <a:pt x="5580479" y="72184"/>
                  </a:cubicBezTo>
                  <a:cubicBezTo>
                    <a:pt x="5580479" y="72184"/>
                    <a:pt x="5577471" y="73428"/>
                    <a:pt x="5577471" y="74671"/>
                  </a:cubicBezTo>
                  <a:cubicBezTo>
                    <a:pt x="5571454" y="80889"/>
                    <a:pt x="5559419" y="80889"/>
                    <a:pt x="5547384" y="80889"/>
                  </a:cubicBezTo>
                  <a:cubicBezTo>
                    <a:pt x="5532342" y="79646"/>
                    <a:pt x="5517299" y="73428"/>
                    <a:pt x="5499247" y="75915"/>
                  </a:cubicBezTo>
                  <a:cubicBezTo>
                    <a:pt x="5493230" y="77159"/>
                    <a:pt x="5481196" y="74671"/>
                    <a:pt x="5478187" y="72184"/>
                  </a:cubicBezTo>
                  <a:cubicBezTo>
                    <a:pt x="5469161" y="67209"/>
                    <a:pt x="5457127" y="67209"/>
                    <a:pt x="5445092" y="69697"/>
                  </a:cubicBezTo>
                  <a:cubicBezTo>
                    <a:pt x="5439075" y="70940"/>
                    <a:pt x="5433058" y="69697"/>
                    <a:pt x="5427041" y="69697"/>
                  </a:cubicBezTo>
                  <a:cubicBezTo>
                    <a:pt x="5418015" y="69697"/>
                    <a:pt x="5405981" y="68453"/>
                    <a:pt x="5396955" y="67209"/>
                  </a:cubicBezTo>
                  <a:cubicBezTo>
                    <a:pt x="5393946" y="67209"/>
                    <a:pt x="5387929" y="65966"/>
                    <a:pt x="5384920" y="65966"/>
                  </a:cubicBezTo>
                  <a:cubicBezTo>
                    <a:pt x="5375895" y="64722"/>
                    <a:pt x="5366869" y="60991"/>
                    <a:pt x="5357843" y="65966"/>
                  </a:cubicBezTo>
                  <a:cubicBezTo>
                    <a:pt x="5357843" y="65966"/>
                    <a:pt x="5351826" y="65966"/>
                    <a:pt x="5348818" y="64722"/>
                  </a:cubicBezTo>
                  <a:cubicBezTo>
                    <a:pt x="5345809" y="62235"/>
                    <a:pt x="5342800" y="58504"/>
                    <a:pt x="5339791" y="56017"/>
                  </a:cubicBezTo>
                  <a:cubicBezTo>
                    <a:pt x="5333774" y="52286"/>
                    <a:pt x="5333774" y="46067"/>
                    <a:pt x="5324748" y="43580"/>
                  </a:cubicBezTo>
                  <a:cubicBezTo>
                    <a:pt x="5318731" y="42337"/>
                    <a:pt x="5315723" y="41093"/>
                    <a:pt x="5312714" y="38606"/>
                  </a:cubicBezTo>
                  <a:cubicBezTo>
                    <a:pt x="5312714" y="37362"/>
                    <a:pt x="5306697" y="36118"/>
                    <a:pt x="5306697" y="34875"/>
                  </a:cubicBezTo>
                  <a:lnTo>
                    <a:pt x="5297671" y="31144"/>
                  </a:lnTo>
                  <a:cubicBezTo>
                    <a:pt x="5294663" y="28656"/>
                    <a:pt x="5291654" y="24926"/>
                    <a:pt x="5285637" y="23682"/>
                  </a:cubicBezTo>
                  <a:cubicBezTo>
                    <a:pt x="5273602" y="19951"/>
                    <a:pt x="5270594" y="14976"/>
                    <a:pt x="5276611" y="8758"/>
                  </a:cubicBezTo>
                  <a:cubicBezTo>
                    <a:pt x="5267585" y="7515"/>
                    <a:pt x="5261568" y="5027"/>
                    <a:pt x="5252542" y="5027"/>
                  </a:cubicBezTo>
                  <a:cubicBezTo>
                    <a:pt x="5216439" y="6271"/>
                    <a:pt x="5177328" y="8758"/>
                    <a:pt x="5141224" y="10002"/>
                  </a:cubicBezTo>
                  <a:cubicBezTo>
                    <a:pt x="5135207" y="10002"/>
                    <a:pt x="5126181" y="11245"/>
                    <a:pt x="5123173" y="12489"/>
                  </a:cubicBezTo>
                  <a:cubicBezTo>
                    <a:pt x="5099104" y="18707"/>
                    <a:pt x="5075035" y="13733"/>
                    <a:pt x="5050966" y="12489"/>
                  </a:cubicBezTo>
                  <a:cubicBezTo>
                    <a:pt x="5032915" y="12489"/>
                    <a:pt x="5014863" y="8758"/>
                    <a:pt x="4996812" y="7515"/>
                  </a:cubicBezTo>
                  <a:cubicBezTo>
                    <a:pt x="4975751" y="6271"/>
                    <a:pt x="4957700" y="7515"/>
                    <a:pt x="4936640" y="6271"/>
                  </a:cubicBezTo>
                  <a:cubicBezTo>
                    <a:pt x="4933631" y="6271"/>
                    <a:pt x="4930622" y="5027"/>
                    <a:pt x="4927614" y="3784"/>
                  </a:cubicBezTo>
                  <a:cubicBezTo>
                    <a:pt x="4921597" y="0"/>
                    <a:pt x="4909562" y="1270"/>
                    <a:pt x="4903545" y="2540"/>
                  </a:cubicBezTo>
                  <a:cubicBezTo>
                    <a:pt x="4894519" y="5027"/>
                    <a:pt x="4891511" y="8758"/>
                    <a:pt x="4885493" y="12489"/>
                  </a:cubicBezTo>
                  <a:cubicBezTo>
                    <a:pt x="4870450" y="13733"/>
                    <a:pt x="4849390" y="14976"/>
                    <a:pt x="4834347" y="18707"/>
                  </a:cubicBezTo>
                  <a:cubicBezTo>
                    <a:pt x="4822313" y="21195"/>
                    <a:pt x="4816296" y="22438"/>
                    <a:pt x="4807270" y="19951"/>
                  </a:cubicBezTo>
                  <a:lnTo>
                    <a:pt x="4804261" y="21195"/>
                  </a:lnTo>
                  <a:cubicBezTo>
                    <a:pt x="4810278" y="23682"/>
                    <a:pt x="4813287" y="27413"/>
                    <a:pt x="4819304" y="29900"/>
                  </a:cubicBezTo>
                  <a:cubicBezTo>
                    <a:pt x="4810278" y="31144"/>
                    <a:pt x="4798244" y="33631"/>
                    <a:pt x="4792227" y="32387"/>
                  </a:cubicBezTo>
                  <a:cubicBezTo>
                    <a:pt x="4777184" y="31144"/>
                    <a:pt x="4771167" y="33631"/>
                    <a:pt x="4759132" y="36118"/>
                  </a:cubicBezTo>
                  <a:cubicBezTo>
                    <a:pt x="4747098" y="39849"/>
                    <a:pt x="4732055" y="42337"/>
                    <a:pt x="4720020" y="44824"/>
                  </a:cubicBezTo>
                  <a:cubicBezTo>
                    <a:pt x="4717012" y="44824"/>
                    <a:pt x="4714003" y="44824"/>
                    <a:pt x="4710995" y="43580"/>
                  </a:cubicBezTo>
                  <a:cubicBezTo>
                    <a:pt x="4707986" y="43580"/>
                    <a:pt x="4704977" y="42337"/>
                    <a:pt x="4704977" y="42337"/>
                  </a:cubicBezTo>
                  <a:cubicBezTo>
                    <a:pt x="4689934" y="44824"/>
                    <a:pt x="4674891" y="47311"/>
                    <a:pt x="4659848" y="44824"/>
                  </a:cubicBezTo>
                  <a:cubicBezTo>
                    <a:pt x="4656840" y="44824"/>
                    <a:pt x="4656840" y="46067"/>
                    <a:pt x="4653831" y="46067"/>
                  </a:cubicBezTo>
                  <a:cubicBezTo>
                    <a:pt x="4635780" y="48555"/>
                    <a:pt x="4623745" y="57260"/>
                    <a:pt x="4599676" y="57260"/>
                  </a:cubicBezTo>
                  <a:cubicBezTo>
                    <a:pt x="4581625" y="57260"/>
                    <a:pt x="4563573" y="63478"/>
                    <a:pt x="4545522" y="63478"/>
                  </a:cubicBezTo>
                  <a:cubicBezTo>
                    <a:pt x="4524461" y="64722"/>
                    <a:pt x="4506410" y="67209"/>
                    <a:pt x="4488358" y="70940"/>
                  </a:cubicBezTo>
                  <a:cubicBezTo>
                    <a:pt x="4482341" y="72184"/>
                    <a:pt x="4476324" y="72184"/>
                    <a:pt x="4473316" y="72184"/>
                  </a:cubicBezTo>
                  <a:cubicBezTo>
                    <a:pt x="4458272" y="69697"/>
                    <a:pt x="4449246" y="73428"/>
                    <a:pt x="4443229" y="77159"/>
                  </a:cubicBezTo>
                  <a:cubicBezTo>
                    <a:pt x="4428187" y="85864"/>
                    <a:pt x="4404117" y="88351"/>
                    <a:pt x="4383058" y="90839"/>
                  </a:cubicBezTo>
                  <a:cubicBezTo>
                    <a:pt x="4355980" y="93326"/>
                    <a:pt x="4328903" y="94569"/>
                    <a:pt x="4301826" y="95813"/>
                  </a:cubicBezTo>
                  <a:cubicBezTo>
                    <a:pt x="4298817" y="95813"/>
                    <a:pt x="4295808" y="99544"/>
                    <a:pt x="4289791" y="100788"/>
                  </a:cubicBezTo>
                  <a:cubicBezTo>
                    <a:pt x="4286782" y="100788"/>
                    <a:pt x="4283774" y="99544"/>
                    <a:pt x="4283774" y="99544"/>
                  </a:cubicBezTo>
                  <a:cubicBezTo>
                    <a:pt x="4268731" y="107006"/>
                    <a:pt x="4259705" y="118199"/>
                    <a:pt x="4229619" y="116955"/>
                  </a:cubicBezTo>
                  <a:lnTo>
                    <a:pt x="4226610" y="116955"/>
                  </a:lnTo>
                  <a:cubicBezTo>
                    <a:pt x="4202542" y="123173"/>
                    <a:pt x="4178473" y="120686"/>
                    <a:pt x="4157413" y="118199"/>
                  </a:cubicBezTo>
                  <a:cubicBezTo>
                    <a:pt x="4151396" y="118199"/>
                    <a:pt x="4142370" y="115711"/>
                    <a:pt x="4139362" y="113224"/>
                  </a:cubicBezTo>
                  <a:cubicBezTo>
                    <a:pt x="4130335" y="105762"/>
                    <a:pt x="4106267" y="103275"/>
                    <a:pt x="4088215" y="105762"/>
                  </a:cubicBezTo>
                  <a:cubicBezTo>
                    <a:pt x="4073172" y="108250"/>
                    <a:pt x="4058129" y="109493"/>
                    <a:pt x="4043086" y="111980"/>
                  </a:cubicBezTo>
                  <a:cubicBezTo>
                    <a:pt x="4019017" y="114468"/>
                    <a:pt x="3997957" y="115711"/>
                    <a:pt x="3973889" y="110737"/>
                  </a:cubicBezTo>
                  <a:cubicBezTo>
                    <a:pt x="3949820" y="105762"/>
                    <a:pt x="3931768" y="109493"/>
                    <a:pt x="3919734" y="120686"/>
                  </a:cubicBezTo>
                  <a:cubicBezTo>
                    <a:pt x="3910708" y="128148"/>
                    <a:pt x="3886639" y="129391"/>
                    <a:pt x="3871596" y="123173"/>
                  </a:cubicBezTo>
                  <a:cubicBezTo>
                    <a:pt x="3862570" y="119442"/>
                    <a:pt x="3856553" y="120686"/>
                    <a:pt x="3847527" y="123173"/>
                  </a:cubicBezTo>
                  <a:lnTo>
                    <a:pt x="3829476" y="130635"/>
                  </a:lnTo>
                  <a:cubicBezTo>
                    <a:pt x="3826467" y="131879"/>
                    <a:pt x="3820450" y="131879"/>
                    <a:pt x="3817441" y="131879"/>
                  </a:cubicBezTo>
                  <a:lnTo>
                    <a:pt x="3799390" y="131879"/>
                  </a:lnTo>
                  <a:cubicBezTo>
                    <a:pt x="3787355" y="131879"/>
                    <a:pt x="3775321" y="130635"/>
                    <a:pt x="3763286" y="129391"/>
                  </a:cubicBezTo>
                  <a:cubicBezTo>
                    <a:pt x="3748244" y="128148"/>
                    <a:pt x="3736209" y="124417"/>
                    <a:pt x="3721166" y="123173"/>
                  </a:cubicBezTo>
                  <a:cubicBezTo>
                    <a:pt x="3697097" y="121930"/>
                    <a:pt x="3691080" y="113224"/>
                    <a:pt x="3682055" y="107006"/>
                  </a:cubicBezTo>
                  <a:cubicBezTo>
                    <a:pt x="3676037" y="103275"/>
                    <a:pt x="3664003" y="98300"/>
                    <a:pt x="3651968" y="99544"/>
                  </a:cubicBezTo>
                  <a:cubicBezTo>
                    <a:pt x="3639934" y="102031"/>
                    <a:pt x="3627900" y="99544"/>
                    <a:pt x="3618874" y="98300"/>
                  </a:cubicBezTo>
                  <a:cubicBezTo>
                    <a:pt x="3615865" y="98300"/>
                    <a:pt x="3609848" y="97057"/>
                    <a:pt x="3606839" y="97057"/>
                  </a:cubicBezTo>
                  <a:cubicBezTo>
                    <a:pt x="3585779" y="94569"/>
                    <a:pt x="3570736" y="99544"/>
                    <a:pt x="3555693" y="105762"/>
                  </a:cubicBezTo>
                  <a:lnTo>
                    <a:pt x="3543659" y="110737"/>
                  </a:lnTo>
                  <a:cubicBezTo>
                    <a:pt x="3540650" y="111980"/>
                    <a:pt x="3540650" y="114468"/>
                    <a:pt x="3537642" y="115711"/>
                  </a:cubicBezTo>
                  <a:cubicBezTo>
                    <a:pt x="3519590" y="121930"/>
                    <a:pt x="3501538" y="119442"/>
                    <a:pt x="3480478" y="115711"/>
                  </a:cubicBezTo>
                  <a:cubicBezTo>
                    <a:pt x="3462427" y="111980"/>
                    <a:pt x="3441367" y="115711"/>
                    <a:pt x="3435349" y="123173"/>
                  </a:cubicBezTo>
                  <a:cubicBezTo>
                    <a:pt x="3432341" y="128148"/>
                    <a:pt x="3429332" y="131879"/>
                    <a:pt x="3414289" y="134366"/>
                  </a:cubicBezTo>
                  <a:cubicBezTo>
                    <a:pt x="3399246" y="138097"/>
                    <a:pt x="3381195" y="140584"/>
                    <a:pt x="3378186" y="149290"/>
                  </a:cubicBezTo>
                  <a:cubicBezTo>
                    <a:pt x="3378186" y="150533"/>
                    <a:pt x="3375178" y="151777"/>
                    <a:pt x="3372169" y="151777"/>
                  </a:cubicBezTo>
                  <a:cubicBezTo>
                    <a:pt x="3363143" y="153021"/>
                    <a:pt x="3357126" y="154264"/>
                    <a:pt x="3348100" y="155508"/>
                  </a:cubicBezTo>
                  <a:lnTo>
                    <a:pt x="3321023" y="155508"/>
                  </a:lnTo>
                  <a:cubicBezTo>
                    <a:pt x="3302971" y="154264"/>
                    <a:pt x="3284919" y="151777"/>
                    <a:pt x="3266868" y="150533"/>
                  </a:cubicBezTo>
                  <a:cubicBezTo>
                    <a:pt x="3245808" y="149290"/>
                    <a:pt x="3227756" y="154264"/>
                    <a:pt x="3206696" y="155508"/>
                  </a:cubicBezTo>
                  <a:lnTo>
                    <a:pt x="3203687" y="156752"/>
                  </a:lnTo>
                  <a:cubicBezTo>
                    <a:pt x="3197670" y="160482"/>
                    <a:pt x="3188644" y="159239"/>
                    <a:pt x="3182627" y="156752"/>
                  </a:cubicBezTo>
                  <a:cubicBezTo>
                    <a:pt x="3170593" y="151777"/>
                    <a:pt x="3149533" y="150533"/>
                    <a:pt x="3134490" y="153021"/>
                  </a:cubicBezTo>
                  <a:cubicBezTo>
                    <a:pt x="3116438" y="156752"/>
                    <a:pt x="3098386" y="159239"/>
                    <a:pt x="3080335" y="161726"/>
                  </a:cubicBezTo>
                  <a:cubicBezTo>
                    <a:pt x="3074318" y="161726"/>
                    <a:pt x="3068301" y="160482"/>
                    <a:pt x="3065292" y="160482"/>
                  </a:cubicBezTo>
                  <a:cubicBezTo>
                    <a:pt x="3059275" y="160482"/>
                    <a:pt x="3050249" y="159239"/>
                    <a:pt x="3047240" y="160482"/>
                  </a:cubicBezTo>
                  <a:cubicBezTo>
                    <a:pt x="3023172" y="167944"/>
                    <a:pt x="2999103" y="165457"/>
                    <a:pt x="2978043" y="160482"/>
                  </a:cubicBezTo>
                  <a:cubicBezTo>
                    <a:pt x="2966008" y="157995"/>
                    <a:pt x="2947957" y="155508"/>
                    <a:pt x="2941939" y="148046"/>
                  </a:cubicBezTo>
                  <a:cubicBezTo>
                    <a:pt x="2938931" y="143072"/>
                    <a:pt x="2926897" y="138097"/>
                    <a:pt x="2917871" y="134366"/>
                  </a:cubicBezTo>
                  <a:cubicBezTo>
                    <a:pt x="2902828" y="128148"/>
                    <a:pt x="2887785" y="119442"/>
                    <a:pt x="2860707" y="119442"/>
                  </a:cubicBezTo>
                  <a:cubicBezTo>
                    <a:pt x="2854690" y="119442"/>
                    <a:pt x="2848673" y="114468"/>
                    <a:pt x="2845664" y="115711"/>
                  </a:cubicBezTo>
                  <a:cubicBezTo>
                    <a:pt x="2833630" y="116955"/>
                    <a:pt x="2833630" y="114468"/>
                    <a:pt x="2827613" y="111980"/>
                  </a:cubicBezTo>
                  <a:cubicBezTo>
                    <a:pt x="2821596" y="109493"/>
                    <a:pt x="2812570" y="107006"/>
                    <a:pt x="2806553" y="103275"/>
                  </a:cubicBezTo>
                  <a:cubicBezTo>
                    <a:pt x="2797527" y="98300"/>
                    <a:pt x="2788501" y="92082"/>
                    <a:pt x="2779475" y="87108"/>
                  </a:cubicBezTo>
                  <a:cubicBezTo>
                    <a:pt x="2770449" y="82133"/>
                    <a:pt x="2764432" y="75915"/>
                    <a:pt x="2755406" y="70940"/>
                  </a:cubicBezTo>
                  <a:cubicBezTo>
                    <a:pt x="2752398" y="69697"/>
                    <a:pt x="2743372" y="68453"/>
                    <a:pt x="2740363" y="69697"/>
                  </a:cubicBezTo>
                  <a:lnTo>
                    <a:pt x="2704260" y="77159"/>
                  </a:lnTo>
                  <a:cubicBezTo>
                    <a:pt x="2698243" y="78402"/>
                    <a:pt x="2695234" y="80889"/>
                    <a:pt x="2692226" y="83377"/>
                  </a:cubicBezTo>
                  <a:lnTo>
                    <a:pt x="2689217" y="82133"/>
                  </a:lnTo>
                  <a:cubicBezTo>
                    <a:pt x="2692226" y="78402"/>
                    <a:pt x="2695234" y="74671"/>
                    <a:pt x="2698243" y="73428"/>
                  </a:cubicBezTo>
                  <a:lnTo>
                    <a:pt x="2662140" y="69697"/>
                  </a:lnTo>
                  <a:cubicBezTo>
                    <a:pt x="2653114" y="68453"/>
                    <a:pt x="2638071" y="68453"/>
                    <a:pt x="2632054" y="68453"/>
                  </a:cubicBezTo>
                  <a:lnTo>
                    <a:pt x="2583916" y="68453"/>
                  </a:lnTo>
                  <a:cubicBezTo>
                    <a:pt x="2565865" y="68453"/>
                    <a:pt x="2550822" y="67209"/>
                    <a:pt x="2532770" y="68453"/>
                  </a:cubicBezTo>
                  <a:cubicBezTo>
                    <a:pt x="2520736" y="69697"/>
                    <a:pt x="2511710" y="67209"/>
                    <a:pt x="2502684" y="64722"/>
                  </a:cubicBezTo>
                  <a:cubicBezTo>
                    <a:pt x="2478615" y="57260"/>
                    <a:pt x="2454547" y="48555"/>
                    <a:pt x="2421452" y="52286"/>
                  </a:cubicBezTo>
                  <a:cubicBezTo>
                    <a:pt x="2418444" y="52286"/>
                    <a:pt x="2412426" y="51042"/>
                    <a:pt x="2409418" y="49798"/>
                  </a:cubicBezTo>
                  <a:cubicBezTo>
                    <a:pt x="2400392" y="48555"/>
                    <a:pt x="2394375" y="46067"/>
                    <a:pt x="2382340" y="43580"/>
                  </a:cubicBezTo>
                  <a:cubicBezTo>
                    <a:pt x="2382340" y="47311"/>
                    <a:pt x="2382340" y="48555"/>
                    <a:pt x="2385349" y="51042"/>
                  </a:cubicBezTo>
                  <a:cubicBezTo>
                    <a:pt x="2379332" y="53529"/>
                    <a:pt x="2376323" y="52286"/>
                    <a:pt x="2373315" y="51042"/>
                  </a:cubicBezTo>
                  <a:cubicBezTo>
                    <a:pt x="2370306" y="52286"/>
                    <a:pt x="2367297" y="54773"/>
                    <a:pt x="2364289" y="54773"/>
                  </a:cubicBezTo>
                  <a:cubicBezTo>
                    <a:pt x="2349246" y="57260"/>
                    <a:pt x="2334203" y="58504"/>
                    <a:pt x="2319160" y="60991"/>
                  </a:cubicBezTo>
                  <a:cubicBezTo>
                    <a:pt x="2313143" y="62235"/>
                    <a:pt x="2307125" y="63478"/>
                    <a:pt x="2304117" y="64722"/>
                  </a:cubicBezTo>
                  <a:cubicBezTo>
                    <a:pt x="2292082" y="68453"/>
                    <a:pt x="2283057" y="74671"/>
                    <a:pt x="2261996" y="73428"/>
                  </a:cubicBezTo>
                  <a:cubicBezTo>
                    <a:pt x="2258988" y="73428"/>
                    <a:pt x="2252971" y="75915"/>
                    <a:pt x="2246953" y="75915"/>
                  </a:cubicBezTo>
                  <a:cubicBezTo>
                    <a:pt x="2240936" y="77159"/>
                    <a:pt x="2231910" y="77159"/>
                    <a:pt x="2225893" y="78402"/>
                  </a:cubicBezTo>
                  <a:lnTo>
                    <a:pt x="2219876" y="78402"/>
                  </a:lnTo>
                  <a:cubicBezTo>
                    <a:pt x="2201824" y="80889"/>
                    <a:pt x="2186781" y="83377"/>
                    <a:pt x="2168730" y="84620"/>
                  </a:cubicBezTo>
                  <a:lnTo>
                    <a:pt x="2156696" y="84620"/>
                  </a:lnTo>
                  <a:cubicBezTo>
                    <a:pt x="2141652" y="84620"/>
                    <a:pt x="2129618" y="83377"/>
                    <a:pt x="2114575" y="83377"/>
                  </a:cubicBezTo>
                  <a:cubicBezTo>
                    <a:pt x="2099532" y="83377"/>
                    <a:pt x="2084489" y="85864"/>
                    <a:pt x="2069446" y="85864"/>
                  </a:cubicBezTo>
                  <a:cubicBezTo>
                    <a:pt x="2051395" y="85864"/>
                    <a:pt x="2030334" y="85864"/>
                    <a:pt x="2015291" y="80889"/>
                  </a:cubicBezTo>
                  <a:cubicBezTo>
                    <a:pt x="2012283" y="79646"/>
                    <a:pt x="2003257" y="79646"/>
                    <a:pt x="1997240" y="80889"/>
                  </a:cubicBezTo>
                  <a:cubicBezTo>
                    <a:pt x="1976180" y="82133"/>
                    <a:pt x="1955119" y="83377"/>
                    <a:pt x="1937068" y="85864"/>
                  </a:cubicBezTo>
                  <a:cubicBezTo>
                    <a:pt x="1919016" y="88351"/>
                    <a:pt x="1909991" y="85864"/>
                    <a:pt x="1903973" y="79646"/>
                  </a:cubicBezTo>
                  <a:cubicBezTo>
                    <a:pt x="1900965" y="77159"/>
                    <a:pt x="1894948" y="74671"/>
                    <a:pt x="1888930" y="72184"/>
                  </a:cubicBezTo>
                  <a:cubicBezTo>
                    <a:pt x="1879904" y="69697"/>
                    <a:pt x="1870879" y="65966"/>
                    <a:pt x="1861853" y="65966"/>
                  </a:cubicBezTo>
                  <a:cubicBezTo>
                    <a:pt x="1840793" y="65966"/>
                    <a:pt x="1828758" y="60991"/>
                    <a:pt x="1813715" y="57260"/>
                  </a:cubicBezTo>
                  <a:cubicBezTo>
                    <a:pt x="1789647" y="51042"/>
                    <a:pt x="1768586" y="43580"/>
                    <a:pt x="1738501" y="44824"/>
                  </a:cubicBezTo>
                  <a:lnTo>
                    <a:pt x="1738501" y="38606"/>
                  </a:lnTo>
                  <a:cubicBezTo>
                    <a:pt x="1744518" y="38606"/>
                    <a:pt x="1750535" y="38606"/>
                    <a:pt x="1756552" y="37362"/>
                  </a:cubicBezTo>
                  <a:cubicBezTo>
                    <a:pt x="1747526" y="34875"/>
                    <a:pt x="1747526" y="31144"/>
                    <a:pt x="1741509" y="28656"/>
                  </a:cubicBezTo>
                  <a:cubicBezTo>
                    <a:pt x="1729475" y="24926"/>
                    <a:pt x="1717440" y="23682"/>
                    <a:pt x="1705406" y="21195"/>
                  </a:cubicBezTo>
                  <a:cubicBezTo>
                    <a:pt x="1696380" y="19951"/>
                    <a:pt x="1684346" y="19951"/>
                    <a:pt x="1690363" y="26169"/>
                  </a:cubicBezTo>
                  <a:cubicBezTo>
                    <a:pt x="1675320" y="27413"/>
                    <a:pt x="1663286" y="27413"/>
                    <a:pt x="1657268" y="29900"/>
                  </a:cubicBezTo>
                  <a:cubicBezTo>
                    <a:pt x="1645234" y="33631"/>
                    <a:pt x="1633200" y="31144"/>
                    <a:pt x="1624174" y="28656"/>
                  </a:cubicBezTo>
                  <a:cubicBezTo>
                    <a:pt x="1618157" y="27413"/>
                    <a:pt x="1612139" y="26169"/>
                    <a:pt x="1606122" y="27413"/>
                  </a:cubicBezTo>
                  <a:cubicBezTo>
                    <a:pt x="1570019" y="34875"/>
                    <a:pt x="1533916" y="31144"/>
                    <a:pt x="1497813" y="31144"/>
                  </a:cubicBezTo>
                  <a:cubicBezTo>
                    <a:pt x="1491796" y="31144"/>
                    <a:pt x="1485778" y="29900"/>
                    <a:pt x="1476752" y="29900"/>
                  </a:cubicBezTo>
                  <a:cubicBezTo>
                    <a:pt x="1464718" y="28656"/>
                    <a:pt x="1455692" y="26169"/>
                    <a:pt x="1443658" y="24926"/>
                  </a:cubicBezTo>
                  <a:cubicBezTo>
                    <a:pt x="1431624" y="23682"/>
                    <a:pt x="1416581" y="22438"/>
                    <a:pt x="1404546" y="21195"/>
                  </a:cubicBezTo>
                  <a:lnTo>
                    <a:pt x="1395520" y="21195"/>
                  </a:lnTo>
                  <a:cubicBezTo>
                    <a:pt x="1374460" y="21195"/>
                    <a:pt x="1353400" y="22438"/>
                    <a:pt x="1335348" y="22438"/>
                  </a:cubicBezTo>
                  <a:cubicBezTo>
                    <a:pt x="1320305" y="22438"/>
                    <a:pt x="1305263" y="19951"/>
                    <a:pt x="1287211" y="18707"/>
                  </a:cubicBezTo>
                  <a:cubicBezTo>
                    <a:pt x="1284202" y="8758"/>
                    <a:pt x="1260134" y="11245"/>
                    <a:pt x="1245091" y="6271"/>
                  </a:cubicBezTo>
                  <a:cubicBezTo>
                    <a:pt x="1242082" y="5027"/>
                    <a:pt x="1236065" y="6271"/>
                    <a:pt x="1233056" y="6271"/>
                  </a:cubicBezTo>
                  <a:cubicBezTo>
                    <a:pt x="1215005" y="5027"/>
                    <a:pt x="1202970" y="8758"/>
                    <a:pt x="1196953" y="14976"/>
                  </a:cubicBezTo>
                  <a:cubicBezTo>
                    <a:pt x="1187927" y="21195"/>
                    <a:pt x="1163858" y="23682"/>
                    <a:pt x="1172884" y="33631"/>
                  </a:cubicBezTo>
                  <a:cubicBezTo>
                    <a:pt x="1175893" y="34875"/>
                    <a:pt x="1181910" y="36118"/>
                    <a:pt x="1184919" y="38606"/>
                  </a:cubicBezTo>
                  <a:cubicBezTo>
                    <a:pt x="1184919" y="42337"/>
                    <a:pt x="1181910" y="44824"/>
                    <a:pt x="1172884" y="43580"/>
                  </a:cubicBezTo>
                  <a:cubicBezTo>
                    <a:pt x="1169876" y="43580"/>
                    <a:pt x="1166867" y="46067"/>
                    <a:pt x="1163858" y="47311"/>
                  </a:cubicBezTo>
                  <a:cubicBezTo>
                    <a:pt x="1160850" y="48555"/>
                    <a:pt x="1160850" y="51042"/>
                    <a:pt x="1157841" y="51042"/>
                  </a:cubicBezTo>
                  <a:cubicBezTo>
                    <a:pt x="1139790" y="53529"/>
                    <a:pt x="1127755" y="59748"/>
                    <a:pt x="1106695" y="58504"/>
                  </a:cubicBezTo>
                  <a:lnTo>
                    <a:pt x="1100678" y="58504"/>
                  </a:lnTo>
                  <a:cubicBezTo>
                    <a:pt x="1082626" y="64722"/>
                    <a:pt x="1064575" y="63478"/>
                    <a:pt x="1043515" y="62235"/>
                  </a:cubicBezTo>
                  <a:cubicBezTo>
                    <a:pt x="1034489" y="60991"/>
                    <a:pt x="1022454" y="62235"/>
                    <a:pt x="1010420" y="62235"/>
                  </a:cubicBezTo>
                  <a:cubicBezTo>
                    <a:pt x="1001394" y="62235"/>
                    <a:pt x="992368" y="62235"/>
                    <a:pt x="983343" y="59748"/>
                  </a:cubicBezTo>
                  <a:cubicBezTo>
                    <a:pt x="971308" y="57260"/>
                    <a:pt x="959274" y="53529"/>
                    <a:pt x="947239" y="51042"/>
                  </a:cubicBezTo>
                  <a:cubicBezTo>
                    <a:pt x="935205" y="48555"/>
                    <a:pt x="920162" y="48555"/>
                    <a:pt x="920162" y="39849"/>
                  </a:cubicBezTo>
                  <a:cubicBezTo>
                    <a:pt x="920162" y="38606"/>
                    <a:pt x="914145" y="37362"/>
                    <a:pt x="914145" y="36118"/>
                  </a:cubicBezTo>
                  <a:cubicBezTo>
                    <a:pt x="893085" y="43580"/>
                    <a:pt x="875033" y="49798"/>
                    <a:pt x="856981" y="56017"/>
                  </a:cubicBezTo>
                  <a:cubicBezTo>
                    <a:pt x="847956" y="59748"/>
                    <a:pt x="835921" y="64722"/>
                    <a:pt x="841938" y="70940"/>
                  </a:cubicBezTo>
                  <a:cubicBezTo>
                    <a:pt x="841938" y="72184"/>
                    <a:pt x="838930" y="73428"/>
                    <a:pt x="838930" y="74671"/>
                  </a:cubicBezTo>
                  <a:cubicBezTo>
                    <a:pt x="835921" y="77159"/>
                    <a:pt x="832913" y="79646"/>
                    <a:pt x="826895" y="80889"/>
                  </a:cubicBezTo>
                  <a:cubicBezTo>
                    <a:pt x="820878" y="84620"/>
                    <a:pt x="814861" y="88351"/>
                    <a:pt x="808844" y="93326"/>
                  </a:cubicBezTo>
                  <a:lnTo>
                    <a:pt x="790792" y="100788"/>
                  </a:lnTo>
                  <a:cubicBezTo>
                    <a:pt x="784775" y="104519"/>
                    <a:pt x="778758" y="108250"/>
                    <a:pt x="769732" y="110737"/>
                  </a:cubicBezTo>
                  <a:cubicBezTo>
                    <a:pt x="748672" y="118199"/>
                    <a:pt x="727612" y="125661"/>
                    <a:pt x="703543" y="133122"/>
                  </a:cubicBezTo>
                  <a:cubicBezTo>
                    <a:pt x="691509" y="138097"/>
                    <a:pt x="676466" y="141828"/>
                    <a:pt x="664431" y="146802"/>
                  </a:cubicBezTo>
                  <a:cubicBezTo>
                    <a:pt x="643371" y="154264"/>
                    <a:pt x="619302" y="160482"/>
                    <a:pt x="607268" y="171675"/>
                  </a:cubicBezTo>
                  <a:cubicBezTo>
                    <a:pt x="607268" y="172919"/>
                    <a:pt x="601251" y="174163"/>
                    <a:pt x="598242" y="175406"/>
                  </a:cubicBezTo>
                  <a:cubicBezTo>
                    <a:pt x="583199" y="180381"/>
                    <a:pt x="559130" y="180381"/>
                    <a:pt x="559130" y="190330"/>
                  </a:cubicBezTo>
                  <a:cubicBezTo>
                    <a:pt x="535062" y="190330"/>
                    <a:pt x="523027" y="197792"/>
                    <a:pt x="510993" y="204010"/>
                  </a:cubicBezTo>
                  <a:cubicBezTo>
                    <a:pt x="501967" y="208985"/>
                    <a:pt x="492941" y="215203"/>
                    <a:pt x="480907" y="218934"/>
                  </a:cubicBezTo>
                  <a:cubicBezTo>
                    <a:pt x="468872" y="221421"/>
                    <a:pt x="453829" y="220177"/>
                    <a:pt x="438786" y="220177"/>
                  </a:cubicBezTo>
                  <a:cubicBezTo>
                    <a:pt x="432769" y="220177"/>
                    <a:pt x="426752" y="220177"/>
                    <a:pt x="426752" y="221421"/>
                  </a:cubicBezTo>
                  <a:cubicBezTo>
                    <a:pt x="414718" y="226395"/>
                    <a:pt x="399675" y="230126"/>
                    <a:pt x="390649" y="236345"/>
                  </a:cubicBezTo>
                  <a:cubicBezTo>
                    <a:pt x="381623" y="242563"/>
                    <a:pt x="372597" y="246294"/>
                    <a:pt x="357554" y="247537"/>
                  </a:cubicBezTo>
                  <a:cubicBezTo>
                    <a:pt x="342511" y="248781"/>
                    <a:pt x="327468" y="254999"/>
                    <a:pt x="306408" y="251268"/>
                  </a:cubicBezTo>
                  <a:cubicBezTo>
                    <a:pt x="288357" y="248781"/>
                    <a:pt x="267296" y="251268"/>
                    <a:pt x="255262" y="246294"/>
                  </a:cubicBezTo>
                  <a:cubicBezTo>
                    <a:pt x="231193" y="247537"/>
                    <a:pt x="213142" y="250025"/>
                    <a:pt x="192081" y="251268"/>
                  </a:cubicBezTo>
                  <a:cubicBezTo>
                    <a:pt x="168013" y="253756"/>
                    <a:pt x="140935" y="252512"/>
                    <a:pt x="119875" y="259974"/>
                  </a:cubicBezTo>
                  <a:cubicBezTo>
                    <a:pt x="101824" y="266192"/>
                    <a:pt x="86781" y="272410"/>
                    <a:pt x="59703" y="271167"/>
                  </a:cubicBezTo>
                  <a:cubicBezTo>
                    <a:pt x="62712" y="278628"/>
                    <a:pt x="65720" y="284847"/>
                    <a:pt x="68729" y="292309"/>
                  </a:cubicBezTo>
                  <a:cubicBezTo>
                    <a:pt x="74746" y="312207"/>
                    <a:pt x="80763" y="332105"/>
                    <a:pt x="83772" y="352003"/>
                  </a:cubicBezTo>
                  <a:cubicBezTo>
                    <a:pt x="92798" y="376876"/>
                    <a:pt x="95806" y="400505"/>
                    <a:pt x="89789" y="424135"/>
                  </a:cubicBezTo>
                  <a:cubicBezTo>
                    <a:pt x="83772" y="457713"/>
                    <a:pt x="56695" y="1606838"/>
                    <a:pt x="29617" y="1637929"/>
                  </a:cubicBezTo>
                  <a:lnTo>
                    <a:pt x="2540" y="1664045"/>
                  </a:lnTo>
                  <a:cubicBezTo>
                    <a:pt x="0" y="1670264"/>
                    <a:pt x="5548" y="1673994"/>
                    <a:pt x="20591" y="1675238"/>
                  </a:cubicBezTo>
                  <a:cubicBezTo>
                    <a:pt x="38643" y="1676482"/>
                    <a:pt x="44660" y="1681456"/>
                    <a:pt x="50677" y="1687675"/>
                  </a:cubicBezTo>
                  <a:cubicBezTo>
                    <a:pt x="56695" y="1697624"/>
                    <a:pt x="47669" y="1707573"/>
                    <a:pt x="59703" y="1717522"/>
                  </a:cubicBezTo>
                  <a:cubicBezTo>
                    <a:pt x="65720" y="1722496"/>
                    <a:pt x="59703" y="1731202"/>
                    <a:pt x="56695" y="1738664"/>
                  </a:cubicBezTo>
                  <a:cubicBezTo>
                    <a:pt x="53686" y="1748613"/>
                    <a:pt x="59703" y="1758562"/>
                    <a:pt x="68729" y="1767268"/>
                  </a:cubicBezTo>
                  <a:cubicBezTo>
                    <a:pt x="89789" y="1782191"/>
                    <a:pt x="92798" y="1799602"/>
                    <a:pt x="92798" y="1815770"/>
                  </a:cubicBezTo>
                  <a:cubicBezTo>
                    <a:pt x="92798" y="1819501"/>
                    <a:pt x="95806" y="1823231"/>
                    <a:pt x="98815" y="1825719"/>
                  </a:cubicBezTo>
                  <a:cubicBezTo>
                    <a:pt x="104832" y="1828206"/>
                    <a:pt x="116867" y="1830693"/>
                    <a:pt x="128901" y="1831937"/>
                  </a:cubicBezTo>
                  <a:lnTo>
                    <a:pt x="201107" y="1846861"/>
                  </a:lnTo>
                  <a:cubicBezTo>
                    <a:pt x="234202" y="1854323"/>
                    <a:pt x="261279" y="1853079"/>
                    <a:pt x="291365" y="1844374"/>
                  </a:cubicBezTo>
                  <a:cubicBezTo>
                    <a:pt x="294374" y="1843130"/>
                    <a:pt x="303400" y="1841886"/>
                    <a:pt x="306408" y="1841886"/>
                  </a:cubicBezTo>
                  <a:cubicBezTo>
                    <a:pt x="327468" y="1843130"/>
                    <a:pt x="348528" y="1843130"/>
                    <a:pt x="366580" y="1850592"/>
                  </a:cubicBezTo>
                  <a:cubicBezTo>
                    <a:pt x="387640" y="1858053"/>
                    <a:pt x="417726" y="1863028"/>
                    <a:pt x="441795" y="1869246"/>
                  </a:cubicBezTo>
                  <a:cubicBezTo>
                    <a:pt x="456838" y="1872977"/>
                    <a:pt x="474890" y="1877952"/>
                    <a:pt x="483915" y="1882926"/>
                  </a:cubicBezTo>
                  <a:cubicBezTo>
                    <a:pt x="489933" y="1885413"/>
                    <a:pt x="495950" y="1887901"/>
                    <a:pt x="501967" y="1889144"/>
                  </a:cubicBezTo>
                  <a:cubicBezTo>
                    <a:pt x="535062" y="1894119"/>
                    <a:pt x="553113" y="1906556"/>
                    <a:pt x="574173" y="1916505"/>
                  </a:cubicBezTo>
                  <a:cubicBezTo>
                    <a:pt x="592225" y="1925210"/>
                    <a:pt x="616294" y="1930185"/>
                    <a:pt x="643371" y="1931428"/>
                  </a:cubicBezTo>
                  <a:cubicBezTo>
                    <a:pt x="673457" y="1933916"/>
                    <a:pt x="703543" y="1935159"/>
                    <a:pt x="733629" y="1937646"/>
                  </a:cubicBezTo>
                  <a:cubicBezTo>
                    <a:pt x="745663" y="1938890"/>
                    <a:pt x="760706" y="1940134"/>
                    <a:pt x="772741" y="1942621"/>
                  </a:cubicBezTo>
                  <a:cubicBezTo>
                    <a:pt x="787784" y="1945108"/>
                    <a:pt x="802827" y="1945108"/>
                    <a:pt x="814861" y="1948839"/>
                  </a:cubicBezTo>
                  <a:cubicBezTo>
                    <a:pt x="832913" y="1955057"/>
                    <a:pt x="850964" y="1958788"/>
                    <a:pt x="875033" y="1956301"/>
                  </a:cubicBezTo>
                  <a:cubicBezTo>
                    <a:pt x="884059" y="1955057"/>
                    <a:pt x="896093" y="1957545"/>
                    <a:pt x="905119" y="1958788"/>
                  </a:cubicBezTo>
                  <a:cubicBezTo>
                    <a:pt x="908128" y="1958788"/>
                    <a:pt x="911136" y="1960032"/>
                    <a:pt x="914145" y="1960032"/>
                  </a:cubicBezTo>
                  <a:cubicBezTo>
                    <a:pt x="947239" y="1961276"/>
                    <a:pt x="977325" y="1958788"/>
                    <a:pt x="1007411" y="1956301"/>
                  </a:cubicBezTo>
                  <a:cubicBezTo>
                    <a:pt x="1019446" y="1955057"/>
                    <a:pt x="1031480" y="1953814"/>
                    <a:pt x="1043515" y="1951326"/>
                  </a:cubicBezTo>
                  <a:cubicBezTo>
                    <a:pt x="1076609" y="1945108"/>
                    <a:pt x="1109704" y="1938890"/>
                    <a:pt x="1139790" y="1931428"/>
                  </a:cubicBezTo>
                  <a:cubicBezTo>
                    <a:pt x="1160850" y="1926454"/>
                    <a:pt x="1181910" y="1921479"/>
                    <a:pt x="1205979" y="1926454"/>
                  </a:cubicBezTo>
                  <a:lnTo>
                    <a:pt x="1218013" y="1926454"/>
                  </a:lnTo>
                  <a:cubicBezTo>
                    <a:pt x="1239073" y="1926454"/>
                    <a:pt x="1260134" y="1925210"/>
                    <a:pt x="1278185" y="1923967"/>
                  </a:cubicBezTo>
                  <a:cubicBezTo>
                    <a:pt x="1281194" y="1923967"/>
                    <a:pt x="1287211" y="1923967"/>
                    <a:pt x="1287211" y="1922723"/>
                  </a:cubicBezTo>
                  <a:cubicBezTo>
                    <a:pt x="1296237" y="1917748"/>
                    <a:pt x="1311280" y="1917748"/>
                    <a:pt x="1326323" y="1916505"/>
                  </a:cubicBezTo>
                  <a:cubicBezTo>
                    <a:pt x="1350391" y="1915261"/>
                    <a:pt x="1374460" y="1915261"/>
                    <a:pt x="1392512" y="1909043"/>
                  </a:cubicBezTo>
                  <a:cubicBezTo>
                    <a:pt x="1410563" y="1904068"/>
                    <a:pt x="1428615" y="1902825"/>
                    <a:pt x="1449675" y="1901581"/>
                  </a:cubicBezTo>
                  <a:cubicBezTo>
                    <a:pt x="1452684" y="1901581"/>
                    <a:pt x="1458701" y="1900337"/>
                    <a:pt x="1461709" y="1900337"/>
                  </a:cubicBezTo>
                  <a:cubicBezTo>
                    <a:pt x="1476752" y="1899094"/>
                    <a:pt x="1491796" y="1895363"/>
                    <a:pt x="1503830" y="1896606"/>
                  </a:cubicBezTo>
                  <a:cubicBezTo>
                    <a:pt x="1530907" y="1899094"/>
                    <a:pt x="1542942" y="1895363"/>
                    <a:pt x="1560993" y="1885413"/>
                  </a:cubicBezTo>
                  <a:cubicBezTo>
                    <a:pt x="1564002" y="1882926"/>
                    <a:pt x="1573028" y="1881683"/>
                    <a:pt x="1579045" y="1880439"/>
                  </a:cubicBezTo>
                  <a:cubicBezTo>
                    <a:pt x="1594088" y="1879195"/>
                    <a:pt x="1609131" y="1880439"/>
                    <a:pt x="1624174" y="1879195"/>
                  </a:cubicBezTo>
                  <a:cubicBezTo>
                    <a:pt x="1633200" y="1879195"/>
                    <a:pt x="1642225" y="1875464"/>
                    <a:pt x="1648242" y="1875464"/>
                  </a:cubicBezTo>
                  <a:cubicBezTo>
                    <a:pt x="1672311" y="1876708"/>
                    <a:pt x="1699389" y="1872977"/>
                    <a:pt x="1720449" y="1879195"/>
                  </a:cubicBezTo>
                  <a:cubicBezTo>
                    <a:pt x="1723457" y="1880439"/>
                    <a:pt x="1729475" y="1880439"/>
                    <a:pt x="1735492" y="1880439"/>
                  </a:cubicBezTo>
                  <a:cubicBezTo>
                    <a:pt x="1774604" y="1881683"/>
                    <a:pt x="1807698" y="1886657"/>
                    <a:pt x="1834776" y="1896606"/>
                  </a:cubicBezTo>
                  <a:cubicBezTo>
                    <a:pt x="1843801" y="1900337"/>
                    <a:pt x="1855836" y="1902825"/>
                    <a:pt x="1864862" y="1905312"/>
                  </a:cubicBezTo>
                  <a:cubicBezTo>
                    <a:pt x="1873887" y="1907799"/>
                    <a:pt x="1885922" y="1907799"/>
                    <a:pt x="1894948" y="1909043"/>
                  </a:cubicBezTo>
                  <a:cubicBezTo>
                    <a:pt x="1903973" y="1910286"/>
                    <a:pt x="1909991" y="1911530"/>
                    <a:pt x="1919016" y="1911530"/>
                  </a:cubicBezTo>
                  <a:cubicBezTo>
                    <a:pt x="1934060" y="1911530"/>
                    <a:pt x="1946094" y="1914017"/>
                    <a:pt x="1955119" y="1918992"/>
                  </a:cubicBezTo>
                  <a:cubicBezTo>
                    <a:pt x="1958128" y="1920236"/>
                    <a:pt x="1961137" y="1921479"/>
                    <a:pt x="1964145" y="1923967"/>
                  </a:cubicBezTo>
                  <a:cubicBezTo>
                    <a:pt x="1961137" y="1927697"/>
                    <a:pt x="1979188" y="1937646"/>
                    <a:pt x="1991223" y="1937646"/>
                  </a:cubicBezTo>
                  <a:cubicBezTo>
                    <a:pt x="2012283" y="1937646"/>
                    <a:pt x="2033343" y="1940134"/>
                    <a:pt x="2051395" y="1946352"/>
                  </a:cubicBezTo>
                  <a:cubicBezTo>
                    <a:pt x="2054403" y="1947596"/>
                    <a:pt x="2060420" y="1947596"/>
                    <a:pt x="2066437" y="1946352"/>
                  </a:cubicBezTo>
                  <a:cubicBezTo>
                    <a:pt x="2075463" y="1945108"/>
                    <a:pt x="2081481" y="1945108"/>
                    <a:pt x="2087498" y="1948839"/>
                  </a:cubicBezTo>
                  <a:cubicBezTo>
                    <a:pt x="2090506" y="1950083"/>
                    <a:pt x="2102541" y="1950083"/>
                    <a:pt x="2108558" y="1950083"/>
                  </a:cubicBezTo>
                  <a:cubicBezTo>
                    <a:pt x="2123601" y="1950083"/>
                    <a:pt x="2141652" y="1948839"/>
                    <a:pt x="2156696" y="1950083"/>
                  </a:cubicBezTo>
                  <a:cubicBezTo>
                    <a:pt x="2183773" y="1951326"/>
                    <a:pt x="2207842" y="1952570"/>
                    <a:pt x="2234919" y="1955057"/>
                  </a:cubicBezTo>
                  <a:cubicBezTo>
                    <a:pt x="2240936" y="1955057"/>
                    <a:pt x="2246953" y="1956301"/>
                    <a:pt x="2249962" y="1957545"/>
                  </a:cubicBezTo>
                  <a:cubicBezTo>
                    <a:pt x="2255979" y="1963763"/>
                    <a:pt x="2271022" y="1963763"/>
                    <a:pt x="2280048" y="1965007"/>
                  </a:cubicBezTo>
                  <a:cubicBezTo>
                    <a:pt x="2289074" y="1966250"/>
                    <a:pt x="2301108" y="1967494"/>
                    <a:pt x="2307125" y="1967494"/>
                  </a:cubicBezTo>
                  <a:cubicBezTo>
                    <a:pt x="2310134" y="1966250"/>
                    <a:pt x="2316151" y="1965007"/>
                    <a:pt x="2322168" y="1962519"/>
                  </a:cubicBezTo>
                  <a:cubicBezTo>
                    <a:pt x="2310134" y="1962519"/>
                    <a:pt x="2304117" y="1963763"/>
                    <a:pt x="2298100" y="1963763"/>
                  </a:cubicBezTo>
                  <a:cubicBezTo>
                    <a:pt x="2310134" y="1957545"/>
                    <a:pt x="2322168" y="1956301"/>
                    <a:pt x="2337211" y="1960032"/>
                  </a:cubicBezTo>
                  <a:cubicBezTo>
                    <a:pt x="2355263" y="1966250"/>
                    <a:pt x="2370306" y="1966250"/>
                    <a:pt x="2391366" y="1960032"/>
                  </a:cubicBezTo>
                  <a:lnTo>
                    <a:pt x="2409418" y="1956301"/>
                  </a:lnTo>
                  <a:lnTo>
                    <a:pt x="2409418" y="1950083"/>
                  </a:lnTo>
                  <a:cubicBezTo>
                    <a:pt x="2418444" y="1951326"/>
                    <a:pt x="2427469" y="1953814"/>
                    <a:pt x="2433487" y="1953814"/>
                  </a:cubicBezTo>
                  <a:cubicBezTo>
                    <a:pt x="2451538" y="1950083"/>
                    <a:pt x="2469590" y="1946352"/>
                    <a:pt x="2484633" y="1941377"/>
                  </a:cubicBezTo>
                  <a:cubicBezTo>
                    <a:pt x="2502684" y="1936403"/>
                    <a:pt x="2517727" y="1930185"/>
                    <a:pt x="2532770" y="1925210"/>
                  </a:cubicBezTo>
                  <a:cubicBezTo>
                    <a:pt x="2535779" y="1925210"/>
                    <a:pt x="2535779" y="1923967"/>
                    <a:pt x="2538788" y="1923967"/>
                  </a:cubicBezTo>
                  <a:cubicBezTo>
                    <a:pt x="2559847" y="1921479"/>
                    <a:pt x="2577899" y="1920236"/>
                    <a:pt x="2598959" y="1917748"/>
                  </a:cubicBezTo>
                  <a:cubicBezTo>
                    <a:pt x="2610994" y="1916505"/>
                    <a:pt x="2620019" y="1914017"/>
                    <a:pt x="2632054" y="1912774"/>
                  </a:cubicBezTo>
                  <a:cubicBezTo>
                    <a:pt x="2641080" y="1911530"/>
                    <a:pt x="2647097" y="1911530"/>
                    <a:pt x="2656123" y="1910286"/>
                  </a:cubicBezTo>
                  <a:lnTo>
                    <a:pt x="2686209" y="1910286"/>
                  </a:lnTo>
                  <a:cubicBezTo>
                    <a:pt x="2692226" y="1910286"/>
                    <a:pt x="2701252" y="1910286"/>
                    <a:pt x="2707269" y="1909043"/>
                  </a:cubicBezTo>
                  <a:cubicBezTo>
                    <a:pt x="2710277" y="1906556"/>
                    <a:pt x="2716295" y="1902825"/>
                    <a:pt x="2719303" y="1902825"/>
                  </a:cubicBezTo>
                  <a:cubicBezTo>
                    <a:pt x="2728329" y="1902825"/>
                    <a:pt x="2734346" y="1905312"/>
                    <a:pt x="2743372" y="1906556"/>
                  </a:cubicBezTo>
                  <a:cubicBezTo>
                    <a:pt x="2746381" y="1906556"/>
                    <a:pt x="2746381" y="1907799"/>
                    <a:pt x="2746381" y="1909043"/>
                  </a:cubicBezTo>
                  <a:cubicBezTo>
                    <a:pt x="2758415" y="1914017"/>
                    <a:pt x="2767441" y="1920236"/>
                    <a:pt x="2779475" y="1925210"/>
                  </a:cubicBezTo>
                  <a:cubicBezTo>
                    <a:pt x="2794518" y="1931428"/>
                    <a:pt x="2809561" y="1931428"/>
                    <a:pt x="2818587" y="1927697"/>
                  </a:cubicBezTo>
                  <a:cubicBezTo>
                    <a:pt x="2833630" y="1922723"/>
                    <a:pt x="2845664" y="1918992"/>
                    <a:pt x="2866725" y="1921479"/>
                  </a:cubicBezTo>
                  <a:cubicBezTo>
                    <a:pt x="2869733" y="1921479"/>
                    <a:pt x="2875750" y="1922723"/>
                    <a:pt x="2878759" y="1921479"/>
                  </a:cubicBezTo>
                  <a:cubicBezTo>
                    <a:pt x="2893802" y="1918992"/>
                    <a:pt x="2911854" y="1916505"/>
                    <a:pt x="2926897" y="1912774"/>
                  </a:cubicBezTo>
                  <a:cubicBezTo>
                    <a:pt x="2935922" y="1911530"/>
                    <a:pt x="2947957" y="1911530"/>
                    <a:pt x="2950965" y="1909043"/>
                  </a:cubicBezTo>
                  <a:cubicBezTo>
                    <a:pt x="2959991" y="1901581"/>
                    <a:pt x="2975034" y="1897850"/>
                    <a:pt x="2990077" y="1892875"/>
                  </a:cubicBezTo>
                  <a:cubicBezTo>
                    <a:pt x="2999103" y="1889144"/>
                    <a:pt x="3008129" y="1884170"/>
                    <a:pt x="3017154" y="1882926"/>
                  </a:cubicBezTo>
                  <a:cubicBezTo>
                    <a:pt x="3038215" y="1880439"/>
                    <a:pt x="3053257" y="1872977"/>
                    <a:pt x="3071309" y="1868002"/>
                  </a:cubicBezTo>
                  <a:cubicBezTo>
                    <a:pt x="3086352" y="1864272"/>
                    <a:pt x="3095378" y="1856810"/>
                    <a:pt x="3110421" y="1855566"/>
                  </a:cubicBezTo>
                  <a:cubicBezTo>
                    <a:pt x="3134490" y="1853079"/>
                    <a:pt x="3152541" y="1846861"/>
                    <a:pt x="3173601" y="1840643"/>
                  </a:cubicBezTo>
                  <a:cubicBezTo>
                    <a:pt x="3185636" y="1836912"/>
                    <a:pt x="3200679" y="1834424"/>
                    <a:pt x="3215722" y="1835668"/>
                  </a:cubicBezTo>
                  <a:cubicBezTo>
                    <a:pt x="3224748" y="1836912"/>
                    <a:pt x="3236782" y="1835668"/>
                    <a:pt x="3242799" y="1834424"/>
                  </a:cubicBezTo>
                  <a:cubicBezTo>
                    <a:pt x="3254833" y="1831937"/>
                    <a:pt x="3266868" y="1828206"/>
                    <a:pt x="3278902" y="1825719"/>
                  </a:cubicBezTo>
                  <a:cubicBezTo>
                    <a:pt x="3287928" y="1823231"/>
                    <a:pt x="3296954" y="1820744"/>
                    <a:pt x="3305980" y="1820744"/>
                  </a:cubicBezTo>
                  <a:cubicBezTo>
                    <a:pt x="3336066" y="1819501"/>
                    <a:pt x="3360134" y="1817013"/>
                    <a:pt x="3375178" y="1804577"/>
                  </a:cubicBezTo>
                  <a:cubicBezTo>
                    <a:pt x="3381195" y="1799602"/>
                    <a:pt x="3411281" y="1793384"/>
                    <a:pt x="3423315" y="1795871"/>
                  </a:cubicBezTo>
                  <a:cubicBezTo>
                    <a:pt x="3444375" y="1799602"/>
                    <a:pt x="3459418" y="1797115"/>
                    <a:pt x="3471453" y="1789653"/>
                  </a:cubicBezTo>
                  <a:cubicBezTo>
                    <a:pt x="3480478" y="1785922"/>
                    <a:pt x="3492513" y="1787166"/>
                    <a:pt x="3501538" y="1789653"/>
                  </a:cubicBezTo>
                  <a:cubicBezTo>
                    <a:pt x="3507556" y="1792140"/>
                    <a:pt x="3513573" y="1793384"/>
                    <a:pt x="3519590" y="1793384"/>
                  </a:cubicBezTo>
                  <a:cubicBezTo>
                    <a:pt x="3540650" y="1794628"/>
                    <a:pt x="3564719" y="1793384"/>
                    <a:pt x="3585779" y="1794628"/>
                  </a:cubicBezTo>
                  <a:cubicBezTo>
                    <a:pt x="3603831" y="1795871"/>
                    <a:pt x="3621883" y="1793384"/>
                    <a:pt x="3633917" y="1788410"/>
                  </a:cubicBezTo>
                  <a:cubicBezTo>
                    <a:pt x="3645951" y="1783435"/>
                    <a:pt x="3654977" y="1783435"/>
                    <a:pt x="3673028" y="1785922"/>
                  </a:cubicBezTo>
                  <a:cubicBezTo>
                    <a:pt x="3688072" y="1788410"/>
                    <a:pt x="3700106" y="1794628"/>
                    <a:pt x="3721166" y="1793384"/>
                  </a:cubicBezTo>
                  <a:cubicBezTo>
                    <a:pt x="3739218" y="1792140"/>
                    <a:pt x="3760278" y="1795871"/>
                    <a:pt x="3781338" y="1792140"/>
                  </a:cubicBezTo>
                  <a:lnTo>
                    <a:pt x="3793373" y="1792140"/>
                  </a:lnTo>
                  <a:cubicBezTo>
                    <a:pt x="3811424" y="1794628"/>
                    <a:pt x="3829476" y="1795871"/>
                    <a:pt x="3844519" y="1802089"/>
                  </a:cubicBezTo>
                  <a:cubicBezTo>
                    <a:pt x="3862570" y="1808308"/>
                    <a:pt x="3865579" y="1762293"/>
                    <a:pt x="3883631" y="1767268"/>
                  </a:cubicBezTo>
                  <a:cubicBezTo>
                    <a:pt x="3910708" y="1774730"/>
                    <a:pt x="3904691" y="1767268"/>
                    <a:pt x="3931768" y="1773486"/>
                  </a:cubicBezTo>
                  <a:cubicBezTo>
                    <a:pt x="3952828" y="1777217"/>
                    <a:pt x="3943803" y="1763537"/>
                    <a:pt x="3967871" y="1766024"/>
                  </a:cubicBezTo>
                  <a:cubicBezTo>
                    <a:pt x="3970880" y="1766024"/>
                    <a:pt x="4006983" y="1775973"/>
                    <a:pt x="4006983" y="1774730"/>
                  </a:cubicBezTo>
                  <a:cubicBezTo>
                    <a:pt x="4022026" y="1770999"/>
                    <a:pt x="4037069" y="1733689"/>
                    <a:pt x="4052112" y="1734933"/>
                  </a:cubicBezTo>
                  <a:cubicBezTo>
                    <a:pt x="4082198" y="1738664"/>
                    <a:pt x="4109275" y="1736176"/>
                    <a:pt x="4136352" y="1731202"/>
                  </a:cubicBezTo>
                  <a:cubicBezTo>
                    <a:pt x="4151396" y="1728715"/>
                    <a:pt x="4175464" y="1720009"/>
                    <a:pt x="4187499" y="1723740"/>
                  </a:cubicBezTo>
                  <a:cubicBezTo>
                    <a:pt x="4208559" y="1729958"/>
                    <a:pt x="4229619" y="1732446"/>
                    <a:pt x="4253688" y="1733689"/>
                  </a:cubicBezTo>
                  <a:cubicBezTo>
                    <a:pt x="4256697" y="1733689"/>
                    <a:pt x="4259705" y="1734933"/>
                    <a:pt x="4262714" y="1736176"/>
                  </a:cubicBezTo>
                  <a:cubicBezTo>
                    <a:pt x="4271739" y="1741151"/>
                    <a:pt x="4313860" y="1727471"/>
                    <a:pt x="4322886" y="1732446"/>
                  </a:cubicBezTo>
                  <a:cubicBezTo>
                    <a:pt x="4334920" y="1739907"/>
                    <a:pt x="4346954" y="1747369"/>
                    <a:pt x="4358988" y="1753588"/>
                  </a:cubicBezTo>
                  <a:cubicBezTo>
                    <a:pt x="4365006" y="1756075"/>
                    <a:pt x="4374032" y="1757319"/>
                    <a:pt x="4377040" y="1759806"/>
                  </a:cubicBezTo>
                  <a:cubicBezTo>
                    <a:pt x="4380049" y="1766024"/>
                    <a:pt x="4386066" y="1768511"/>
                    <a:pt x="4401109" y="1768511"/>
                  </a:cubicBezTo>
                  <a:cubicBezTo>
                    <a:pt x="4410135" y="1768511"/>
                    <a:pt x="4419161" y="1769755"/>
                    <a:pt x="4425178" y="1772242"/>
                  </a:cubicBezTo>
                  <a:cubicBezTo>
                    <a:pt x="4440221" y="1775973"/>
                    <a:pt x="4452255" y="1779704"/>
                    <a:pt x="4464289" y="1783435"/>
                  </a:cubicBezTo>
                  <a:cubicBezTo>
                    <a:pt x="4479333" y="1787166"/>
                    <a:pt x="4494376" y="1790897"/>
                    <a:pt x="4500393" y="1797115"/>
                  </a:cubicBezTo>
                  <a:cubicBezTo>
                    <a:pt x="4503401" y="1799602"/>
                    <a:pt x="4506410" y="1800846"/>
                    <a:pt x="4509418" y="1802089"/>
                  </a:cubicBezTo>
                  <a:cubicBezTo>
                    <a:pt x="4521453" y="1807064"/>
                    <a:pt x="4533487" y="1810795"/>
                    <a:pt x="4545522" y="1815770"/>
                  </a:cubicBezTo>
                  <a:cubicBezTo>
                    <a:pt x="4563573" y="1821988"/>
                    <a:pt x="4578616" y="1829450"/>
                    <a:pt x="4596668" y="1835668"/>
                  </a:cubicBezTo>
                  <a:cubicBezTo>
                    <a:pt x="4602685" y="1836912"/>
                    <a:pt x="4608702" y="1839399"/>
                    <a:pt x="4614719" y="1840643"/>
                  </a:cubicBezTo>
                  <a:cubicBezTo>
                    <a:pt x="4626754" y="1843130"/>
                    <a:pt x="4638788" y="1845617"/>
                    <a:pt x="4647814" y="1849348"/>
                  </a:cubicBezTo>
                  <a:cubicBezTo>
                    <a:pt x="4656840" y="1853079"/>
                    <a:pt x="4698960" y="1830693"/>
                    <a:pt x="4704977" y="1835668"/>
                  </a:cubicBezTo>
                  <a:cubicBezTo>
                    <a:pt x="4704977" y="1836912"/>
                    <a:pt x="4707986" y="1836912"/>
                    <a:pt x="4710995" y="1836912"/>
                  </a:cubicBezTo>
                  <a:cubicBezTo>
                    <a:pt x="4729046" y="1843130"/>
                    <a:pt x="4747098" y="1840643"/>
                    <a:pt x="4765149" y="1838155"/>
                  </a:cubicBezTo>
                  <a:cubicBezTo>
                    <a:pt x="4771167" y="1836912"/>
                    <a:pt x="4777184" y="1835668"/>
                    <a:pt x="4780192" y="1836912"/>
                  </a:cubicBezTo>
                  <a:cubicBezTo>
                    <a:pt x="4801253" y="1840643"/>
                    <a:pt x="4816296" y="1849348"/>
                    <a:pt x="4843373" y="1850592"/>
                  </a:cubicBezTo>
                  <a:cubicBezTo>
                    <a:pt x="4843373" y="1850592"/>
                    <a:pt x="4846382" y="1850592"/>
                    <a:pt x="4846382" y="1851835"/>
                  </a:cubicBezTo>
                  <a:cubicBezTo>
                    <a:pt x="4852399" y="1859297"/>
                    <a:pt x="4870450" y="1859297"/>
                    <a:pt x="4885493" y="1860541"/>
                  </a:cubicBezTo>
                  <a:cubicBezTo>
                    <a:pt x="4894519" y="1860541"/>
                    <a:pt x="4903545" y="1861784"/>
                    <a:pt x="4909562" y="1863028"/>
                  </a:cubicBezTo>
                  <a:cubicBezTo>
                    <a:pt x="4927614" y="1866759"/>
                    <a:pt x="4945665" y="1871733"/>
                    <a:pt x="4966726" y="1874221"/>
                  </a:cubicBezTo>
                  <a:cubicBezTo>
                    <a:pt x="4993803" y="1877952"/>
                    <a:pt x="5020880" y="1880439"/>
                    <a:pt x="5041941" y="1886657"/>
                  </a:cubicBezTo>
                  <a:cubicBezTo>
                    <a:pt x="5044949" y="1886657"/>
                    <a:pt x="5047958" y="1886657"/>
                    <a:pt x="5047958" y="1887901"/>
                  </a:cubicBezTo>
                  <a:cubicBezTo>
                    <a:pt x="5056983" y="1890388"/>
                    <a:pt x="5072027" y="1891632"/>
                    <a:pt x="5078044" y="1895363"/>
                  </a:cubicBezTo>
                  <a:cubicBezTo>
                    <a:pt x="5087070" y="1902825"/>
                    <a:pt x="5111138" y="1901581"/>
                    <a:pt x="5123173" y="1907799"/>
                  </a:cubicBezTo>
                  <a:lnTo>
                    <a:pt x="5126181" y="1907799"/>
                  </a:lnTo>
                  <a:cubicBezTo>
                    <a:pt x="5138216" y="1907799"/>
                    <a:pt x="5150250" y="1909043"/>
                    <a:pt x="5165293" y="1909043"/>
                  </a:cubicBezTo>
                  <a:cubicBezTo>
                    <a:pt x="5171310" y="1907799"/>
                    <a:pt x="5180336" y="1905312"/>
                    <a:pt x="5186353" y="1905312"/>
                  </a:cubicBezTo>
                  <a:cubicBezTo>
                    <a:pt x="5213430" y="1909043"/>
                    <a:pt x="5240508" y="1909043"/>
                    <a:pt x="5258559" y="1899094"/>
                  </a:cubicBezTo>
                  <a:cubicBezTo>
                    <a:pt x="5261568" y="1897850"/>
                    <a:pt x="5267585" y="1897850"/>
                    <a:pt x="5273602" y="1897850"/>
                  </a:cubicBezTo>
                  <a:lnTo>
                    <a:pt x="5297671" y="1897850"/>
                  </a:lnTo>
                  <a:cubicBezTo>
                    <a:pt x="5324748" y="1895363"/>
                    <a:pt x="5348818" y="1892875"/>
                    <a:pt x="5375895" y="1891632"/>
                  </a:cubicBezTo>
                  <a:cubicBezTo>
                    <a:pt x="5387929" y="1890388"/>
                    <a:pt x="5402972" y="1892875"/>
                    <a:pt x="5415007" y="1894119"/>
                  </a:cubicBezTo>
                  <a:cubicBezTo>
                    <a:pt x="5427041" y="1895363"/>
                    <a:pt x="5439075" y="1895363"/>
                    <a:pt x="5451109" y="1895363"/>
                  </a:cubicBezTo>
                  <a:cubicBezTo>
                    <a:pt x="5466153" y="1895363"/>
                    <a:pt x="5478187" y="1892875"/>
                    <a:pt x="5493230" y="1892875"/>
                  </a:cubicBezTo>
                  <a:cubicBezTo>
                    <a:pt x="5505264" y="1891632"/>
                    <a:pt x="5520307" y="1891632"/>
                    <a:pt x="5532342" y="1890388"/>
                  </a:cubicBezTo>
                  <a:cubicBezTo>
                    <a:pt x="5559419" y="1887901"/>
                    <a:pt x="5583488" y="1885413"/>
                    <a:pt x="5610565" y="1884170"/>
                  </a:cubicBezTo>
                  <a:cubicBezTo>
                    <a:pt x="5628617" y="1841886"/>
                    <a:pt x="5625608" y="1792140"/>
                    <a:pt x="5625608" y="1741151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-1049212" y="20521556"/>
            <a:ext cx="17218423" cy="6396275"/>
            <a:chOff x="0" y="0"/>
            <a:chExt cx="5302940" cy="196992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2540" y="-2540"/>
              <a:ext cx="5305480" cy="1967494"/>
            </a:xfrm>
            <a:custGeom>
              <a:avLst/>
              <a:gdLst/>
              <a:ahLst/>
              <a:cxnLst/>
              <a:rect r="r" b="b" t="t" l="l"/>
              <a:pathLst>
                <a:path h="1967494" w="5305480">
                  <a:moveTo>
                    <a:pt x="5302644" y="1741151"/>
                  </a:moveTo>
                  <a:cubicBezTo>
                    <a:pt x="5299808" y="1249913"/>
                    <a:pt x="5265779" y="585808"/>
                    <a:pt x="5265779" y="95813"/>
                  </a:cubicBezTo>
                  <a:cubicBezTo>
                    <a:pt x="5265779" y="88351"/>
                    <a:pt x="5268615" y="80889"/>
                    <a:pt x="5268615" y="74671"/>
                  </a:cubicBezTo>
                  <a:cubicBezTo>
                    <a:pt x="5265779" y="73428"/>
                    <a:pt x="5262943" y="73428"/>
                    <a:pt x="5260107" y="72184"/>
                  </a:cubicBezTo>
                  <a:cubicBezTo>
                    <a:pt x="5260107" y="72184"/>
                    <a:pt x="5257271" y="73428"/>
                    <a:pt x="5257271" y="74671"/>
                  </a:cubicBezTo>
                  <a:cubicBezTo>
                    <a:pt x="5251600" y="80889"/>
                    <a:pt x="5240257" y="80889"/>
                    <a:pt x="5228913" y="80889"/>
                  </a:cubicBezTo>
                  <a:cubicBezTo>
                    <a:pt x="5214734" y="79646"/>
                    <a:pt x="5200555" y="73428"/>
                    <a:pt x="5183541" y="75915"/>
                  </a:cubicBezTo>
                  <a:cubicBezTo>
                    <a:pt x="5177869" y="77159"/>
                    <a:pt x="5166526" y="74671"/>
                    <a:pt x="5163690" y="72184"/>
                  </a:cubicBezTo>
                  <a:cubicBezTo>
                    <a:pt x="5155183" y="67209"/>
                    <a:pt x="5143839" y="67209"/>
                    <a:pt x="5132497" y="69697"/>
                  </a:cubicBezTo>
                  <a:cubicBezTo>
                    <a:pt x="5126825" y="70940"/>
                    <a:pt x="5121154" y="69697"/>
                    <a:pt x="5115481" y="69697"/>
                  </a:cubicBezTo>
                  <a:cubicBezTo>
                    <a:pt x="5106975" y="69697"/>
                    <a:pt x="5095631" y="68453"/>
                    <a:pt x="5087123" y="67209"/>
                  </a:cubicBezTo>
                  <a:cubicBezTo>
                    <a:pt x="5084288" y="67209"/>
                    <a:pt x="5078617" y="65966"/>
                    <a:pt x="5075781" y="65966"/>
                  </a:cubicBezTo>
                  <a:cubicBezTo>
                    <a:pt x="5067273" y="64722"/>
                    <a:pt x="5058765" y="60991"/>
                    <a:pt x="5050259" y="65966"/>
                  </a:cubicBezTo>
                  <a:cubicBezTo>
                    <a:pt x="5050259" y="65966"/>
                    <a:pt x="5044587" y="65966"/>
                    <a:pt x="5041751" y="64722"/>
                  </a:cubicBezTo>
                  <a:cubicBezTo>
                    <a:pt x="5038915" y="62235"/>
                    <a:pt x="5036080" y="58504"/>
                    <a:pt x="5033243" y="56017"/>
                  </a:cubicBezTo>
                  <a:cubicBezTo>
                    <a:pt x="5027572" y="52286"/>
                    <a:pt x="5027572" y="46067"/>
                    <a:pt x="5019064" y="43580"/>
                  </a:cubicBezTo>
                  <a:cubicBezTo>
                    <a:pt x="5013393" y="42337"/>
                    <a:pt x="5010557" y="41093"/>
                    <a:pt x="5007722" y="38606"/>
                  </a:cubicBezTo>
                  <a:cubicBezTo>
                    <a:pt x="5007722" y="37362"/>
                    <a:pt x="5002050" y="36118"/>
                    <a:pt x="5002050" y="34875"/>
                  </a:cubicBezTo>
                  <a:lnTo>
                    <a:pt x="4993543" y="31144"/>
                  </a:lnTo>
                  <a:cubicBezTo>
                    <a:pt x="4990706" y="28656"/>
                    <a:pt x="4987871" y="24926"/>
                    <a:pt x="4982199" y="23682"/>
                  </a:cubicBezTo>
                  <a:cubicBezTo>
                    <a:pt x="4970856" y="19951"/>
                    <a:pt x="4968020" y="14976"/>
                    <a:pt x="4973692" y="8758"/>
                  </a:cubicBezTo>
                  <a:cubicBezTo>
                    <a:pt x="4965185" y="7515"/>
                    <a:pt x="4959513" y="5027"/>
                    <a:pt x="4951006" y="5027"/>
                  </a:cubicBezTo>
                  <a:cubicBezTo>
                    <a:pt x="4916976" y="6271"/>
                    <a:pt x="4880111" y="8758"/>
                    <a:pt x="4846081" y="10002"/>
                  </a:cubicBezTo>
                  <a:cubicBezTo>
                    <a:pt x="4840409" y="10002"/>
                    <a:pt x="4831902" y="11245"/>
                    <a:pt x="4829066" y="12489"/>
                  </a:cubicBezTo>
                  <a:cubicBezTo>
                    <a:pt x="4806380" y="18707"/>
                    <a:pt x="4783694" y="13733"/>
                    <a:pt x="4761007" y="12489"/>
                  </a:cubicBezTo>
                  <a:cubicBezTo>
                    <a:pt x="4743992" y="12489"/>
                    <a:pt x="4726978" y="8758"/>
                    <a:pt x="4709963" y="7515"/>
                  </a:cubicBezTo>
                  <a:cubicBezTo>
                    <a:pt x="4690112" y="6271"/>
                    <a:pt x="4673098" y="7515"/>
                    <a:pt x="4653247" y="6271"/>
                  </a:cubicBezTo>
                  <a:cubicBezTo>
                    <a:pt x="4650411" y="6271"/>
                    <a:pt x="4647575" y="5027"/>
                    <a:pt x="4644740" y="3784"/>
                  </a:cubicBezTo>
                  <a:cubicBezTo>
                    <a:pt x="4639068" y="0"/>
                    <a:pt x="4627724" y="1270"/>
                    <a:pt x="4622053" y="2540"/>
                  </a:cubicBezTo>
                  <a:cubicBezTo>
                    <a:pt x="4613545" y="5027"/>
                    <a:pt x="4610710" y="8758"/>
                    <a:pt x="4605038" y="12489"/>
                  </a:cubicBezTo>
                  <a:cubicBezTo>
                    <a:pt x="4590859" y="13733"/>
                    <a:pt x="4571008" y="14976"/>
                    <a:pt x="4556829" y="18707"/>
                  </a:cubicBezTo>
                  <a:cubicBezTo>
                    <a:pt x="4545487" y="21195"/>
                    <a:pt x="4539815" y="22438"/>
                    <a:pt x="4531308" y="19951"/>
                  </a:cubicBezTo>
                  <a:lnTo>
                    <a:pt x="4528471" y="21195"/>
                  </a:lnTo>
                  <a:cubicBezTo>
                    <a:pt x="4534143" y="23682"/>
                    <a:pt x="4536979" y="27413"/>
                    <a:pt x="4542650" y="29900"/>
                  </a:cubicBezTo>
                  <a:cubicBezTo>
                    <a:pt x="4534143" y="31144"/>
                    <a:pt x="4522800" y="33631"/>
                    <a:pt x="4517129" y="32387"/>
                  </a:cubicBezTo>
                  <a:cubicBezTo>
                    <a:pt x="4502950" y="31144"/>
                    <a:pt x="4497278" y="33631"/>
                    <a:pt x="4485935" y="36118"/>
                  </a:cubicBezTo>
                  <a:cubicBezTo>
                    <a:pt x="4474592" y="39849"/>
                    <a:pt x="4460413" y="42337"/>
                    <a:pt x="4449069" y="44824"/>
                  </a:cubicBezTo>
                  <a:cubicBezTo>
                    <a:pt x="4446234" y="44824"/>
                    <a:pt x="4443398" y="44824"/>
                    <a:pt x="4440562" y="43580"/>
                  </a:cubicBezTo>
                  <a:cubicBezTo>
                    <a:pt x="4437726" y="43580"/>
                    <a:pt x="4434890" y="42337"/>
                    <a:pt x="4434890" y="42337"/>
                  </a:cubicBezTo>
                  <a:cubicBezTo>
                    <a:pt x="4420711" y="44824"/>
                    <a:pt x="4406532" y="47311"/>
                    <a:pt x="4392353" y="44824"/>
                  </a:cubicBezTo>
                  <a:cubicBezTo>
                    <a:pt x="4389518" y="44824"/>
                    <a:pt x="4389518" y="46067"/>
                    <a:pt x="4386682" y="46067"/>
                  </a:cubicBezTo>
                  <a:cubicBezTo>
                    <a:pt x="4369667" y="48555"/>
                    <a:pt x="4358324" y="57260"/>
                    <a:pt x="4335638" y="57260"/>
                  </a:cubicBezTo>
                  <a:cubicBezTo>
                    <a:pt x="4318623" y="57260"/>
                    <a:pt x="4301608" y="63478"/>
                    <a:pt x="4284593" y="63478"/>
                  </a:cubicBezTo>
                  <a:cubicBezTo>
                    <a:pt x="4264743" y="64722"/>
                    <a:pt x="4247728" y="67209"/>
                    <a:pt x="4230713" y="70940"/>
                  </a:cubicBezTo>
                  <a:cubicBezTo>
                    <a:pt x="4225042" y="72184"/>
                    <a:pt x="4219370" y="72184"/>
                    <a:pt x="4216534" y="72184"/>
                  </a:cubicBezTo>
                  <a:cubicBezTo>
                    <a:pt x="4202355" y="69697"/>
                    <a:pt x="4193847" y="73428"/>
                    <a:pt x="4188176" y="77159"/>
                  </a:cubicBezTo>
                  <a:cubicBezTo>
                    <a:pt x="4173997" y="85864"/>
                    <a:pt x="4151310" y="88351"/>
                    <a:pt x="4131460" y="90839"/>
                  </a:cubicBezTo>
                  <a:cubicBezTo>
                    <a:pt x="4105938" y="93326"/>
                    <a:pt x="4080416" y="94569"/>
                    <a:pt x="4054894" y="95813"/>
                  </a:cubicBezTo>
                  <a:cubicBezTo>
                    <a:pt x="4052058" y="95813"/>
                    <a:pt x="4049222" y="99544"/>
                    <a:pt x="4043551" y="100788"/>
                  </a:cubicBezTo>
                  <a:cubicBezTo>
                    <a:pt x="4040715" y="100788"/>
                    <a:pt x="4037879" y="99544"/>
                    <a:pt x="4037879" y="99544"/>
                  </a:cubicBezTo>
                  <a:cubicBezTo>
                    <a:pt x="4023700" y="107006"/>
                    <a:pt x="4015193" y="118199"/>
                    <a:pt x="3986835" y="116955"/>
                  </a:cubicBezTo>
                  <a:lnTo>
                    <a:pt x="3983999" y="116955"/>
                  </a:lnTo>
                  <a:cubicBezTo>
                    <a:pt x="3961312" y="123173"/>
                    <a:pt x="3938626" y="120686"/>
                    <a:pt x="3918775" y="118199"/>
                  </a:cubicBezTo>
                  <a:cubicBezTo>
                    <a:pt x="3913104" y="118199"/>
                    <a:pt x="3904596" y="115711"/>
                    <a:pt x="3901761" y="113224"/>
                  </a:cubicBezTo>
                  <a:cubicBezTo>
                    <a:pt x="3893253" y="105762"/>
                    <a:pt x="3870567" y="103275"/>
                    <a:pt x="3853552" y="105762"/>
                  </a:cubicBezTo>
                  <a:cubicBezTo>
                    <a:pt x="3839373" y="108250"/>
                    <a:pt x="3825194" y="109493"/>
                    <a:pt x="3811015" y="111980"/>
                  </a:cubicBezTo>
                  <a:cubicBezTo>
                    <a:pt x="3788329" y="114468"/>
                    <a:pt x="3768478" y="115711"/>
                    <a:pt x="3745792" y="110737"/>
                  </a:cubicBezTo>
                  <a:cubicBezTo>
                    <a:pt x="3723106" y="105762"/>
                    <a:pt x="3706091" y="109493"/>
                    <a:pt x="3694748" y="120686"/>
                  </a:cubicBezTo>
                  <a:cubicBezTo>
                    <a:pt x="3686240" y="128148"/>
                    <a:pt x="3663554" y="129391"/>
                    <a:pt x="3649375" y="123173"/>
                  </a:cubicBezTo>
                  <a:cubicBezTo>
                    <a:pt x="3640867" y="119442"/>
                    <a:pt x="3635196" y="120686"/>
                    <a:pt x="3626688" y="123173"/>
                  </a:cubicBezTo>
                  <a:lnTo>
                    <a:pt x="3609674" y="130635"/>
                  </a:lnTo>
                  <a:cubicBezTo>
                    <a:pt x="3606838" y="131879"/>
                    <a:pt x="3601166" y="131879"/>
                    <a:pt x="3598330" y="131879"/>
                  </a:cubicBezTo>
                  <a:lnTo>
                    <a:pt x="3581316" y="131879"/>
                  </a:lnTo>
                  <a:cubicBezTo>
                    <a:pt x="3569972" y="131879"/>
                    <a:pt x="3558629" y="130635"/>
                    <a:pt x="3547286" y="129391"/>
                  </a:cubicBezTo>
                  <a:cubicBezTo>
                    <a:pt x="3533107" y="128148"/>
                    <a:pt x="3521764" y="124417"/>
                    <a:pt x="3507585" y="123173"/>
                  </a:cubicBezTo>
                  <a:cubicBezTo>
                    <a:pt x="3484898" y="121930"/>
                    <a:pt x="3479227" y="113224"/>
                    <a:pt x="3470719" y="107006"/>
                  </a:cubicBezTo>
                  <a:cubicBezTo>
                    <a:pt x="3465048" y="103275"/>
                    <a:pt x="3453705" y="98300"/>
                    <a:pt x="3442361" y="99544"/>
                  </a:cubicBezTo>
                  <a:cubicBezTo>
                    <a:pt x="3431018" y="102031"/>
                    <a:pt x="3419675" y="99544"/>
                    <a:pt x="3411168" y="98300"/>
                  </a:cubicBezTo>
                  <a:cubicBezTo>
                    <a:pt x="3408332" y="98300"/>
                    <a:pt x="3402660" y="97057"/>
                    <a:pt x="3399824" y="97057"/>
                  </a:cubicBezTo>
                  <a:cubicBezTo>
                    <a:pt x="3379974" y="94569"/>
                    <a:pt x="3365795" y="99544"/>
                    <a:pt x="3351616" y="105762"/>
                  </a:cubicBezTo>
                  <a:lnTo>
                    <a:pt x="3340273" y="110737"/>
                  </a:lnTo>
                  <a:cubicBezTo>
                    <a:pt x="3337437" y="111980"/>
                    <a:pt x="3337437" y="114468"/>
                    <a:pt x="3334601" y="115711"/>
                  </a:cubicBezTo>
                  <a:cubicBezTo>
                    <a:pt x="3317586" y="121930"/>
                    <a:pt x="3300572" y="119442"/>
                    <a:pt x="3280721" y="115711"/>
                  </a:cubicBezTo>
                  <a:cubicBezTo>
                    <a:pt x="3263706" y="111980"/>
                    <a:pt x="3243856" y="115711"/>
                    <a:pt x="3238184" y="123173"/>
                  </a:cubicBezTo>
                  <a:cubicBezTo>
                    <a:pt x="3235348" y="128148"/>
                    <a:pt x="3232513" y="131879"/>
                    <a:pt x="3218334" y="134366"/>
                  </a:cubicBezTo>
                  <a:cubicBezTo>
                    <a:pt x="3204155" y="138097"/>
                    <a:pt x="3187140" y="140584"/>
                    <a:pt x="3184304" y="149290"/>
                  </a:cubicBezTo>
                  <a:cubicBezTo>
                    <a:pt x="3184304" y="150533"/>
                    <a:pt x="3181468" y="151777"/>
                    <a:pt x="3178632" y="151777"/>
                  </a:cubicBezTo>
                  <a:cubicBezTo>
                    <a:pt x="3170125" y="153021"/>
                    <a:pt x="3164453" y="154264"/>
                    <a:pt x="3155946" y="155508"/>
                  </a:cubicBezTo>
                  <a:lnTo>
                    <a:pt x="3130424" y="155508"/>
                  </a:lnTo>
                  <a:cubicBezTo>
                    <a:pt x="3113409" y="154264"/>
                    <a:pt x="3096394" y="151777"/>
                    <a:pt x="3079380" y="150533"/>
                  </a:cubicBezTo>
                  <a:cubicBezTo>
                    <a:pt x="3059529" y="149290"/>
                    <a:pt x="3042514" y="154264"/>
                    <a:pt x="3022664" y="155508"/>
                  </a:cubicBezTo>
                  <a:lnTo>
                    <a:pt x="3019828" y="156752"/>
                  </a:lnTo>
                  <a:cubicBezTo>
                    <a:pt x="3014156" y="160482"/>
                    <a:pt x="3005649" y="159239"/>
                    <a:pt x="2999977" y="156752"/>
                  </a:cubicBezTo>
                  <a:cubicBezTo>
                    <a:pt x="2988634" y="151777"/>
                    <a:pt x="2968783" y="150533"/>
                    <a:pt x="2954604" y="153021"/>
                  </a:cubicBezTo>
                  <a:cubicBezTo>
                    <a:pt x="2937590" y="156752"/>
                    <a:pt x="2920575" y="159239"/>
                    <a:pt x="2903560" y="161726"/>
                  </a:cubicBezTo>
                  <a:cubicBezTo>
                    <a:pt x="2897888" y="161726"/>
                    <a:pt x="2892217" y="160482"/>
                    <a:pt x="2889381" y="160482"/>
                  </a:cubicBezTo>
                  <a:cubicBezTo>
                    <a:pt x="2883709" y="160482"/>
                    <a:pt x="2875202" y="159239"/>
                    <a:pt x="2872366" y="160482"/>
                  </a:cubicBezTo>
                  <a:cubicBezTo>
                    <a:pt x="2849680" y="167944"/>
                    <a:pt x="2826994" y="165457"/>
                    <a:pt x="2807143" y="160482"/>
                  </a:cubicBezTo>
                  <a:cubicBezTo>
                    <a:pt x="2795800" y="157995"/>
                    <a:pt x="2778785" y="155508"/>
                    <a:pt x="2773114" y="148046"/>
                  </a:cubicBezTo>
                  <a:cubicBezTo>
                    <a:pt x="2770277" y="143072"/>
                    <a:pt x="2758935" y="138097"/>
                    <a:pt x="2750427" y="134366"/>
                  </a:cubicBezTo>
                  <a:cubicBezTo>
                    <a:pt x="2736248" y="128148"/>
                    <a:pt x="2722069" y="119442"/>
                    <a:pt x="2696547" y="119442"/>
                  </a:cubicBezTo>
                  <a:cubicBezTo>
                    <a:pt x="2690875" y="119442"/>
                    <a:pt x="2685204" y="114468"/>
                    <a:pt x="2682368" y="115711"/>
                  </a:cubicBezTo>
                  <a:cubicBezTo>
                    <a:pt x="2671025" y="116955"/>
                    <a:pt x="2671025" y="114468"/>
                    <a:pt x="2665353" y="111980"/>
                  </a:cubicBezTo>
                  <a:cubicBezTo>
                    <a:pt x="2659682" y="109493"/>
                    <a:pt x="2651174" y="107006"/>
                    <a:pt x="2645503" y="103275"/>
                  </a:cubicBezTo>
                  <a:cubicBezTo>
                    <a:pt x="2636995" y="98300"/>
                    <a:pt x="2628488" y="92082"/>
                    <a:pt x="2619980" y="87108"/>
                  </a:cubicBezTo>
                  <a:cubicBezTo>
                    <a:pt x="2611473" y="82133"/>
                    <a:pt x="2605801" y="75915"/>
                    <a:pt x="2597294" y="70940"/>
                  </a:cubicBezTo>
                  <a:cubicBezTo>
                    <a:pt x="2594458" y="69697"/>
                    <a:pt x="2585951" y="68453"/>
                    <a:pt x="2583115" y="69697"/>
                  </a:cubicBezTo>
                  <a:lnTo>
                    <a:pt x="2549086" y="77159"/>
                  </a:lnTo>
                  <a:cubicBezTo>
                    <a:pt x="2543414" y="78402"/>
                    <a:pt x="2540578" y="80889"/>
                    <a:pt x="2537742" y="83377"/>
                  </a:cubicBezTo>
                  <a:lnTo>
                    <a:pt x="2534907" y="82133"/>
                  </a:lnTo>
                  <a:cubicBezTo>
                    <a:pt x="2537742" y="78402"/>
                    <a:pt x="2540578" y="74671"/>
                    <a:pt x="2543414" y="73428"/>
                  </a:cubicBezTo>
                  <a:lnTo>
                    <a:pt x="2509384" y="69697"/>
                  </a:lnTo>
                  <a:cubicBezTo>
                    <a:pt x="2500877" y="68453"/>
                    <a:pt x="2486698" y="68453"/>
                    <a:pt x="2481026" y="68453"/>
                  </a:cubicBezTo>
                  <a:lnTo>
                    <a:pt x="2435654" y="68453"/>
                  </a:lnTo>
                  <a:cubicBezTo>
                    <a:pt x="2418639" y="68453"/>
                    <a:pt x="2404460" y="67209"/>
                    <a:pt x="2387445" y="68453"/>
                  </a:cubicBezTo>
                  <a:cubicBezTo>
                    <a:pt x="2376102" y="69697"/>
                    <a:pt x="2367594" y="67209"/>
                    <a:pt x="2359087" y="64722"/>
                  </a:cubicBezTo>
                  <a:cubicBezTo>
                    <a:pt x="2336401" y="57260"/>
                    <a:pt x="2313714" y="48555"/>
                    <a:pt x="2282521" y="52286"/>
                  </a:cubicBezTo>
                  <a:cubicBezTo>
                    <a:pt x="2279685" y="52286"/>
                    <a:pt x="2274013" y="51042"/>
                    <a:pt x="2271177" y="49798"/>
                  </a:cubicBezTo>
                  <a:cubicBezTo>
                    <a:pt x="2262670" y="48555"/>
                    <a:pt x="2256998" y="46067"/>
                    <a:pt x="2245655" y="43580"/>
                  </a:cubicBezTo>
                  <a:cubicBezTo>
                    <a:pt x="2245655" y="47311"/>
                    <a:pt x="2245655" y="48555"/>
                    <a:pt x="2248491" y="51042"/>
                  </a:cubicBezTo>
                  <a:cubicBezTo>
                    <a:pt x="2242819" y="53529"/>
                    <a:pt x="2239984" y="52286"/>
                    <a:pt x="2237148" y="51042"/>
                  </a:cubicBezTo>
                  <a:cubicBezTo>
                    <a:pt x="2234312" y="52286"/>
                    <a:pt x="2231476" y="54773"/>
                    <a:pt x="2228640" y="54773"/>
                  </a:cubicBezTo>
                  <a:cubicBezTo>
                    <a:pt x="2214461" y="57260"/>
                    <a:pt x="2200282" y="58504"/>
                    <a:pt x="2186103" y="60991"/>
                  </a:cubicBezTo>
                  <a:cubicBezTo>
                    <a:pt x="2180432" y="62235"/>
                    <a:pt x="2174760" y="63478"/>
                    <a:pt x="2171924" y="64722"/>
                  </a:cubicBezTo>
                  <a:cubicBezTo>
                    <a:pt x="2160581" y="68453"/>
                    <a:pt x="2152074" y="74671"/>
                    <a:pt x="2132223" y="73428"/>
                  </a:cubicBezTo>
                  <a:cubicBezTo>
                    <a:pt x="2129388" y="73428"/>
                    <a:pt x="2123716" y="75915"/>
                    <a:pt x="2118044" y="75915"/>
                  </a:cubicBezTo>
                  <a:cubicBezTo>
                    <a:pt x="2112373" y="77159"/>
                    <a:pt x="2103865" y="77159"/>
                    <a:pt x="2098194" y="78402"/>
                  </a:cubicBezTo>
                  <a:lnTo>
                    <a:pt x="2092522" y="78402"/>
                  </a:lnTo>
                  <a:cubicBezTo>
                    <a:pt x="2075507" y="80889"/>
                    <a:pt x="2061328" y="83377"/>
                    <a:pt x="2044314" y="84620"/>
                  </a:cubicBezTo>
                  <a:lnTo>
                    <a:pt x="2032970" y="84620"/>
                  </a:lnTo>
                  <a:cubicBezTo>
                    <a:pt x="2018791" y="84620"/>
                    <a:pt x="2007448" y="83377"/>
                    <a:pt x="1993269" y="83377"/>
                  </a:cubicBezTo>
                  <a:cubicBezTo>
                    <a:pt x="1979090" y="83377"/>
                    <a:pt x="1964911" y="85864"/>
                    <a:pt x="1950732" y="85864"/>
                  </a:cubicBezTo>
                  <a:cubicBezTo>
                    <a:pt x="1933717" y="85864"/>
                    <a:pt x="1913867" y="85864"/>
                    <a:pt x="1899688" y="80889"/>
                  </a:cubicBezTo>
                  <a:cubicBezTo>
                    <a:pt x="1896852" y="79646"/>
                    <a:pt x="1888345" y="79646"/>
                    <a:pt x="1882673" y="80889"/>
                  </a:cubicBezTo>
                  <a:cubicBezTo>
                    <a:pt x="1862823" y="82133"/>
                    <a:pt x="1842972" y="83377"/>
                    <a:pt x="1825957" y="85864"/>
                  </a:cubicBezTo>
                  <a:cubicBezTo>
                    <a:pt x="1808943" y="88351"/>
                    <a:pt x="1800435" y="85864"/>
                    <a:pt x="1794764" y="79646"/>
                  </a:cubicBezTo>
                  <a:cubicBezTo>
                    <a:pt x="1791928" y="77159"/>
                    <a:pt x="1786256" y="74671"/>
                    <a:pt x="1780585" y="72184"/>
                  </a:cubicBezTo>
                  <a:cubicBezTo>
                    <a:pt x="1772077" y="69697"/>
                    <a:pt x="1763570" y="65966"/>
                    <a:pt x="1755062" y="65966"/>
                  </a:cubicBezTo>
                  <a:cubicBezTo>
                    <a:pt x="1735212" y="65966"/>
                    <a:pt x="1723868" y="60991"/>
                    <a:pt x="1709689" y="57260"/>
                  </a:cubicBezTo>
                  <a:cubicBezTo>
                    <a:pt x="1687003" y="51042"/>
                    <a:pt x="1667153" y="43580"/>
                    <a:pt x="1638795" y="44824"/>
                  </a:cubicBezTo>
                  <a:lnTo>
                    <a:pt x="1638795" y="38606"/>
                  </a:lnTo>
                  <a:cubicBezTo>
                    <a:pt x="1644466" y="38606"/>
                    <a:pt x="1650138" y="38606"/>
                    <a:pt x="1655809" y="37362"/>
                  </a:cubicBezTo>
                  <a:cubicBezTo>
                    <a:pt x="1647302" y="34875"/>
                    <a:pt x="1647302" y="31144"/>
                    <a:pt x="1641630" y="28656"/>
                  </a:cubicBezTo>
                  <a:cubicBezTo>
                    <a:pt x="1630287" y="24926"/>
                    <a:pt x="1618944" y="23682"/>
                    <a:pt x="1607601" y="21195"/>
                  </a:cubicBezTo>
                  <a:cubicBezTo>
                    <a:pt x="1599094" y="19951"/>
                    <a:pt x="1587750" y="19951"/>
                    <a:pt x="1593422" y="26169"/>
                  </a:cubicBezTo>
                  <a:cubicBezTo>
                    <a:pt x="1579243" y="27413"/>
                    <a:pt x="1567900" y="27413"/>
                    <a:pt x="1562228" y="29900"/>
                  </a:cubicBezTo>
                  <a:cubicBezTo>
                    <a:pt x="1550885" y="33631"/>
                    <a:pt x="1539542" y="31144"/>
                    <a:pt x="1531034" y="28656"/>
                  </a:cubicBezTo>
                  <a:cubicBezTo>
                    <a:pt x="1525363" y="27413"/>
                    <a:pt x="1519691" y="26169"/>
                    <a:pt x="1514020" y="27413"/>
                  </a:cubicBezTo>
                  <a:cubicBezTo>
                    <a:pt x="1479990" y="34875"/>
                    <a:pt x="1445960" y="31144"/>
                    <a:pt x="1411931" y="31144"/>
                  </a:cubicBezTo>
                  <a:cubicBezTo>
                    <a:pt x="1406259" y="31144"/>
                    <a:pt x="1400588" y="29900"/>
                    <a:pt x="1392080" y="29900"/>
                  </a:cubicBezTo>
                  <a:cubicBezTo>
                    <a:pt x="1380737" y="28656"/>
                    <a:pt x="1372230" y="26169"/>
                    <a:pt x="1360887" y="24926"/>
                  </a:cubicBezTo>
                  <a:cubicBezTo>
                    <a:pt x="1349543" y="23682"/>
                    <a:pt x="1335364" y="22438"/>
                    <a:pt x="1324021" y="21195"/>
                  </a:cubicBezTo>
                  <a:lnTo>
                    <a:pt x="1315514" y="21195"/>
                  </a:lnTo>
                  <a:cubicBezTo>
                    <a:pt x="1295663" y="21195"/>
                    <a:pt x="1275813" y="22438"/>
                    <a:pt x="1258798" y="22438"/>
                  </a:cubicBezTo>
                  <a:cubicBezTo>
                    <a:pt x="1244619" y="22438"/>
                    <a:pt x="1230440" y="19951"/>
                    <a:pt x="1213425" y="18707"/>
                  </a:cubicBezTo>
                  <a:cubicBezTo>
                    <a:pt x="1210589" y="8758"/>
                    <a:pt x="1187903" y="11245"/>
                    <a:pt x="1173724" y="6271"/>
                  </a:cubicBezTo>
                  <a:cubicBezTo>
                    <a:pt x="1170888" y="5027"/>
                    <a:pt x="1165217" y="6271"/>
                    <a:pt x="1162381" y="6271"/>
                  </a:cubicBezTo>
                  <a:cubicBezTo>
                    <a:pt x="1145366" y="5027"/>
                    <a:pt x="1134023" y="8758"/>
                    <a:pt x="1128351" y="14976"/>
                  </a:cubicBezTo>
                  <a:cubicBezTo>
                    <a:pt x="1119844" y="21195"/>
                    <a:pt x="1097157" y="23682"/>
                    <a:pt x="1105665" y="33631"/>
                  </a:cubicBezTo>
                  <a:cubicBezTo>
                    <a:pt x="1108501" y="34875"/>
                    <a:pt x="1114172" y="36118"/>
                    <a:pt x="1117008" y="38606"/>
                  </a:cubicBezTo>
                  <a:cubicBezTo>
                    <a:pt x="1117008" y="42337"/>
                    <a:pt x="1114172" y="44824"/>
                    <a:pt x="1105665" y="43580"/>
                  </a:cubicBezTo>
                  <a:cubicBezTo>
                    <a:pt x="1102829" y="43580"/>
                    <a:pt x="1099993" y="46067"/>
                    <a:pt x="1097157" y="47311"/>
                  </a:cubicBezTo>
                  <a:cubicBezTo>
                    <a:pt x="1094322" y="48555"/>
                    <a:pt x="1094322" y="51042"/>
                    <a:pt x="1091486" y="51042"/>
                  </a:cubicBezTo>
                  <a:cubicBezTo>
                    <a:pt x="1074471" y="53529"/>
                    <a:pt x="1063128" y="59748"/>
                    <a:pt x="1043277" y="58504"/>
                  </a:cubicBezTo>
                  <a:lnTo>
                    <a:pt x="1037606" y="58504"/>
                  </a:lnTo>
                  <a:cubicBezTo>
                    <a:pt x="1020591" y="64722"/>
                    <a:pt x="1003576" y="63478"/>
                    <a:pt x="983726" y="62235"/>
                  </a:cubicBezTo>
                  <a:cubicBezTo>
                    <a:pt x="975218" y="60991"/>
                    <a:pt x="963875" y="62235"/>
                    <a:pt x="952532" y="62235"/>
                  </a:cubicBezTo>
                  <a:cubicBezTo>
                    <a:pt x="944024" y="62235"/>
                    <a:pt x="935517" y="62235"/>
                    <a:pt x="927010" y="59748"/>
                  </a:cubicBezTo>
                  <a:cubicBezTo>
                    <a:pt x="915666" y="57260"/>
                    <a:pt x="904323" y="53529"/>
                    <a:pt x="892980" y="51042"/>
                  </a:cubicBezTo>
                  <a:cubicBezTo>
                    <a:pt x="881637" y="48555"/>
                    <a:pt x="867458" y="48555"/>
                    <a:pt x="867458" y="39849"/>
                  </a:cubicBezTo>
                  <a:cubicBezTo>
                    <a:pt x="867458" y="38606"/>
                    <a:pt x="861786" y="37362"/>
                    <a:pt x="861786" y="36118"/>
                  </a:cubicBezTo>
                  <a:cubicBezTo>
                    <a:pt x="841936" y="43580"/>
                    <a:pt x="824921" y="49798"/>
                    <a:pt x="807906" y="56017"/>
                  </a:cubicBezTo>
                  <a:cubicBezTo>
                    <a:pt x="799399" y="59748"/>
                    <a:pt x="788056" y="64722"/>
                    <a:pt x="793727" y="70940"/>
                  </a:cubicBezTo>
                  <a:cubicBezTo>
                    <a:pt x="793727" y="72184"/>
                    <a:pt x="790891" y="73428"/>
                    <a:pt x="790891" y="74671"/>
                  </a:cubicBezTo>
                  <a:cubicBezTo>
                    <a:pt x="788056" y="77159"/>
                    <a:pt x="785220" y="79646"/>
                    <a:pt x="779548" y="80889"/>
                  </a:cubicBezTo>
                  <a:cubicBezTo>
                    <a:pt x="773877" y="84620"/>
                    <a:pt x="768205" y="88351"/>
                    <a:pt x="762533" y="93326"/>
                  </a:cubicBezTo>
                  <a:lnTo>
                    <a:pt x="745519" y="100788"/>
                  </a:lnTo>
                  <a:cubicBezTo>
                    <a:pt x="739847" y="104519"/>
                    <a:pt x="734175" y="108250"/>
                    <a:pt x="725668" y="110737"/>
                  </a:cubicBezTo>
                  <a:cubicBezTo>
                    <a:pt x="705817" y="118199"/>
                    <a:pt x="685967" y="125661"/>
                    <a:pt x="663280" y="133122"/>
                  </a:cubicBezTo>
                  <a:cubicBezTo>
                    <a:pt x="651937" y="138097"/>
                    <a:pt x="637758" y="141828"/>
                    <a:pt x="626415" y="146802"/>
                  </a:cubicBezTo>
                  <a:cubicBezTo>
                    <a:pt x="606565" y="154264"/>
                    <a:pt x="583878" y="160482"/>
                    <a:pt x="572535" y="171675"/>
                  </a:cubicBezTo>
                  <a:cubicBezTo>
                    <a:pt x="572535" y="172919"/>
                    <a:pt x="566863" y="174163"/>
                    <a:pt x="564028" y="175406"/>
                  </a:cubicBezTo>
                  <a:cubicBezTo>
                    <a:pt x="549849" y="180381"/>
                    <a:pt x="527162" y="180381"/>
                    <a:pt x="527162" y="190330"/>
                  </a:cubicBezTo>
                  <a:cubicBezTo>
                    <a:pt x="504476" y="190330"/>
                    <a:pt x="493133" y="197792"/>
                    <a:pt x="481790" y="204010"/>
                  </a:cubicBezTo>
                  <a:cubicBezTo>
                    <a:pt x="473282" y="208985"/>
                    <a:pt x="464775" y="215203"/>
                    <a:pt x="453432" y="218934"/>
                  </a:cubicBezTo>
                  <a:cubicBezTo>
                    <a:pt x="442088" y="221421"/>
                    <a:pt x="427909" y="220177"/>
                    <a:pt x="413730" y="220177"/>
                  </a:cubicBezTo>
                  <a:cubicBezTo>
                    <a:pt x="408059" y="220177"/>
                    <a:pt x="402387" y="220177"/>
                    <a:pt x="402387" y="221421"/>
                  </a:cubicBezTo>
                  <a:cubicBezTo>
                    <a:pt x="391044" y="226395"/>
                    <a:pt x="376865" y="230126"/>
                    <a:pt x="368358" y="236345"/>
                  </a:cubicBezTo>
                  <a:cubicBezTo>
                    <a:pt x="359850" y="242563"/>
                    <a:pt x="351343" y="246294"/>
                    <a:pt x="337164" y="247537"/>
                  </a:cubicBezTo>
                  <a:cubicBezTo>
                    <a:pt x="322985" y="248781"/>
                    <a:pt x="308806" y="254999"/>
                    <a:pt x="288955" y="251268"/>
                  </a:cubicBezTo>
                  <a:cubicBezTo>
                    <a:pt x="271941" y="248781"/>
                    <a:pt x="252090" y="251268"/>
                    <a:pt x="240747" y="246294"/>
                  </a:cubicBezTo>
                  <a:cubicBezTo>
                    <a:pt x="218060" y="247537"/>
                    <a:pt x="201046" y="250025"/>
                    <a:pt x="181195" y="251268"/>
                  </a:cubicBezTo>
                  <a:cubicBezTo>
                    <a:pt x="158509" y="253756"/>
                    <a:pt x="132986" y="252512"/>
                    <a:pt x="113136" y="259974"/>
                  </a:cubicBezTo>
                  <a:cubicBezTo>
                    <a:pt x="96121" y="266192"/>
                    <a:pt x="81942" y="272410"/>
                    <a:pt x="56420" y="271167"/>
                  </a:cubicBezTo>
                  <a:cubicBezTo>
                    <a:pt x="59256" y="278628"/>
                    <a:pt x="62092" y="284847"/>
                    <a:pt x="64927" y="292309"/>
                  </a:cubicBezTo>
                  <a:cubicBezTo>
                    <a:pt x="70599" y="312207"/>
                    <a:pt x="76271" y="332105"/>
                    <a:pt x="79106" y="352003"/>
                  </a:cubicBezTo>
                  <a:cubicBezTo>
                    <a:pt x="87614" y="376876"/>
                    <a:pt x="90450" y="400505"/>
                    <a:pt x="84778" y="424135"/>
                  </a:cubicBezTo>
                  <a:cubicBezTo>
                    <a:pt x="79106" y="457713"/>
                    <a:pt x="53584" y="1606838"/>
                    <a:pt x="28062" y="1637929"/>
                  </a:cubicBezTo>
                  <a:lnTo>
                    <a:pt x="2540" y="1664045"/>
                  </a:lnTo>
                  <a:cubicBezTo>
                    <a:pt x="0" y="1670264"/>
                    <a:pt x="5376" y="1673994"/>
                    <a:pt x="19555" y="1675238"/>
                  </a:cubicBezTo>
                  <a:cubicBezTo>
                    <a:pt x="36569" y="1676482"/>
                    <a:pt x="42241" y="1681456"/>
                    <a:pt x="47913" y="1687675"/>
                  </a:cubicBezTo>
                  <a:cubicBezTo>
                    <a:pt x="53584" y="1697624"/>
                    <a:pt x="45077" y="1707573"/>
                    <a:pt x="56420" y="1717522"/>
                  </a:cubicBezTo>
                  <a:cubicBezTo>
                    <a:pt x="62092" y="1722496"/>
                    <a:pt x="56420" y="1731202"/>
                    <a:pt x="53584" y="1738664"/>
                  </a:cubicBezTo>
                  <a:cubicBezTo>
                    <a:pt x="50748" y="1748613"/>
                    <a:pt x="56420" y="1758562"/>
                    <a:pt x="64927" y="1767268"/>
                  </a:cubicBezTo>
                  <a:cubicBezTo>
                    <a:pt x="84778" y="1782191"/>
                    <a:pt x="87614" y="1799602"/>
                    <a:pt x="87614" y="1815770"/>
                  </a:cubicBezTo>
                  <a:cubicBezTo>
                    <a:pt x="87614" y="1819501"/>
                    <a:pt x="90450" y="1823231"/>
                    <a:pt x="93285" y="1825719"/>
                  </a:cubicBezTo>
                  <a:cubicBezTo>
                    <a:pt x="98957" y="1828206"/>
                    <a:pt x="110300" y="1830693"/>
                    <a:pt x="121643" y="1831937"/>
                  </a:cubicBezTo>
                  <a:lnTo>
                    <a:pt x="189702" y="1846861"/>
                  </a:lnTo>
                  <a:cubicBezTo>
                    <a:pt x="220896" y="1854323"/>
                    <a:pt x="246418" y="1853079"/>
                    <a:pt x="274776" y="1844374"/>
                  </a:cubicBezTo>
                  <a:cubicBezTo>
                    <a:pt x="277612" y="1843130"/>
                    <a:pt x="286119" y="1841886"/>
                    <a:pt x="288955" y="1841886"/>
                  </a:cubicBezTo>
                  <a:cubicBezTo>
                    <a:pt x="308806" y="1843130"/>
                    <a:pt x="328656" y="1843130"/>
                    <a:pt x="345671" y="1850592"/>
                  </a:cubicBezTo>
                  <a:cubicBezTo>
                    <a:pt x="365522" y="1858053"/>
                    <a:pt x="393880" y="1863028"/>
                    <a:pt x="416566" y="1869246"/>
                  </a:cubicBezTo>
                  <a:cubicBezTo>
                    <a:pt x="430745" y="1872977"/>
                    <a:pt x="447760" y="1877952"/>
                    <a:pt x="456267" y="1882926"/>
                  </a:cubicBezTo>
                  <a:cubicBezTo>
                    <a:pt x="461939" y="1885413"/>
                    <a:pt x="467611" y="1887901"/>
                    <a:pt x="473282" y="1889144"/>
                  </a:cubicBezTo>
                  <a:cubicBezTo>
                    <a:pt x="504476" y="1894119"/>
                    <a:pt x="521491" y="1906556"/>
                    <a:pt x="541341" y="1916505"/>
                  </a:cubicBezTo>
                  <a:cubicBezTo>
                    <a:pt x="558356" y="1925210"/>
                    <a:pt x="581042" y="1930185"/>
                    <a:pt x="606565" y="1931428"/>
                  </a:cubicBezTo>
                  <a:cubicBezTo>
                    <a:pt x="634923" y="1933916"/>
                    <a:pt x="663280" y="1935159"/>
                    <a:pt x="691638" y="1937646"/>
                  </a:cubicBezTo>
                  <a:cubicBezTo>
                    <a:pt x="702982" y="1938890"/>
                    <a:pt x="717161" y="1940134"/>
                    <a:pt x="728504" y="1942621"/>
                  </a:cubicBezTo>
                  <a:cubicBezTo>
                    <a:pt x="742683" y="1945108"/>
                    <a:pt x="756862" y="1945108"/>
                    <a:pt x="768205" y="1948839"/>
                  </a:cubicBezTo>
                  <a:cubicBezTo>
                    <a:pt x="785220" y="1955057"/>
                    <a:pt x="802235" y="1958788"/>
                    <a:pt x="824921" y="1956301"/>
                  </a:cubicBezTo>
                  <a:cubicBezTo>
                    <a:pt x="833428" y="1955057"/>
                    <a:pt x="844772" y="1957545"/>
                    <a:pt x="853279" y="1958788"/>
                  </a:cubicBezTo>
                  <a:cubicBezTo>
                    <a:pt x="856115" y="1958788"/>
                    <a:pt x="858951" y="1960032"/>
                    <a:pt x="861786" y="1960032"/>
                  </a:cubicBezTo>
                  <a:cubicBezTo>
                    <a:pt x="892980" y="1961276"/>
                    <a:pt x="921338" y="1958788"/>
                    <a:pt x="949696" y="1956301"/>
                  </a:cubicBezTo>
                  <a:cubicBezTo>
                    <a:pt x="961039" y="1955057"/>
                    <a:pt x="972382" y="1953814"/>
                    <a:pt x="983726" y="1951326"/>
                  </a:cubicBezTo>
                  <a:cubicBezTo>
                    <a:pt x="1014919" y="1945108"/>
                    <a:pt x="1046113" y="1938890"/>
                    <a:pt x="1074471" y="1931428"/>
                  </a:cubicBezTo>
                  <a:cubicBezTo>
                    <a:pt x="1094322" y="1926454"/>
                    <a:pt x="1114172" y="1921479"/>
                    <a:pt x="1136859" y="1926454"/>
                  </a:cubicBezTo>
                  <a:lnTo>
                    <a:pt x="1148202" y="1926454"/>
                  </a:lnTo>
                  <a:cubicBezTo>
                    <a:pt x="1168052" y="1926454"/>
                    <a:pt x="1187903" y="1925210"/>
                    <a:pt x="1204918" y="1923967"/>
                  </a:cubicBezTo>
                  <a:cubicBezTo>
                    <a:pt x="1207753" y="1923967"/>
                    <a:pt x="1213425" y="1923967"/>
                    <a:pt x="1213425" y="1922723"/>
                  </a:cubicBezTo>
                  <a:cubicBezTo>
                    <a:pt x="1221932" y="1917748"/>
                    <a:pt x="1236111" y="1917748"/>
                    <a:pt x="1250290" y="1916505"/>
                  </a:cubicBezTo>
                  <a:cubicBezTo>
                    <a:pt x="1272977" y="1915261"/>
                    <a:pt x="1295663" y="1915261"/>
                    <a:pt x="1312678" y="1909043"/>
                  </a:cubicBezTo>
                  <a:cubicBezTo>
                    <a:pt x="1329693" y="1904068"/>
                    <a:pt x="1346708" y="1902825"/>
                    <a:pt x="1366558" y="1901581"/>
                  </a:cubicBezTo>
                  <a:cubicBezTo>
                    <a:pt x="1369394" y="1901581"/>
                    <a:pt x="1375066" y="1900337"/>
                    <a:pt x="1377901" y="1900337"/>
                  </a:cubicBezTo>
                  <a:cubicBezTo>
                    <a:pt x="1392080" y="1899094"/>
                    <a:pt x="1406259" y="1895363"/>
                    <a:pt x="1417602" y="1896606"/>
                  </a:cubicBezTo>
                  <a:cubicBezTo>
                    <a:pt x="1443125" y="1899094"/>
                    <a:pt x="1454468" y="1895363"/>
                    <a:pt x="1471483" y="1885413"/>
                  </a:cubicBezTo>
                  <a:cubicBezTo>
                    <a:pt x="1474318" y="1882926"/>
                    <a:pt x="1482826" y="1881683"/>
                    <a:pt x="1488497" y="1880439"/>
                  </a:cubicBezTo>
                  <a:cubicBezTo>
                    <a:pt x="1502676" y="1879195"/>
                    <a:pt x="1516855" y="1880439"/>
                    <a:pt x="1531034" y="1879195"/>
                  </a:cubicBezTo>
                  <a:cubicBezTo>
                    <a:pt x="1539542" y="1879195"/>
                    <a:pt x="1548049" y="1875464"/>
                    <a:pt x="1553721" y="1875464"/>
                  </a:cubicBezTo>
                  <a:cubicBezTo>
                    <a:pt x="1576407" y="1876708"/>
                    <a:pt x="1601929" y="1872977"/>
                    <a:pt x="1621780" y="1879195"/>
                  </a:cubicBezTo>
                  <a:cubicBezTo>
                    <a:pt x="1624616" y="1880439"/>
                    <a:pt x="1630287" y="1880439"/>
                    <a:pt x="1635959" y="1880439"/>
                  </a:cubicBezTo>
                  <a:cubicBezTo>
                    <a:pt x="1672824" y="1881683"/>
                    <a:pt x="1704018" y="1886657"/>
                    <a:pt x="1729540" y="1896606"/>
                  </a:cubicBezTo>
                  <a:cubicBezTo>
                    <a:pt x="1738047" y="1900337"/>
                    <a:pt x="1749391" y="1902825"/>
                    <a:pt x="1757898" y="1905312"/>
                  </a:cubicBezTo>
                  <a:cubicBezTo>
                    <a:pt x="1766406" y="1907799"/>
                    <a:pt x="1777749" y="1907799"/>
                    <a:pt x="1786256" y="1909043"/>
                  </a:cubicBezTo>
                  <a:cubicBezTo>
                    <a:pt x="1794764" y="1910286"/>
                    <a:pt x="1800435" y="1911530"/>
                    <a:pt x="1808943" y="1911530"/>
                  </a:cubicBezTo>
                  <a:cubicBezTo>
                    <a:pt x="1823122" y="1911530"/>
                    <a:pt x="1834465" y="1914017"/>
                    <a:pt x="1842972" y="1918992"/>
                  </a:cubicBezTo>
                  <a:cubicBezTo>
                    <a:pt x="1845808" y="1920236"/>
                    <a:pt x="1848644" y="1921479"/>
                    <a:pt x="1851479" y="1923967"/>
                  </a:cubicBezTo>
                  <a:cubicBezTo>
                    <a:pt x="1848644" y="1927697"/>
                    <a:pt x="1865658" y="1937646"/>
                    <a:pt x="1877002" y="1937646"/>
                  </a:cubicBezTo>
                  <a:cubicBezTo>
                    <a:pt x="1896852" y="1937646"/>
                    <a:pt x="1916703" y="1940134"/>
                    <a:pt x="1933717" y="1946352"/>
                  </a:cubicBezTo>
                  <a:cubicBezTo>
                    <a:pt x="1936553" y="1947596"/>
                    <a:pt x="1942225" y="1947596"/>
                    <a:pt x="1947896" y="1946352"/>
                  </a:cubicBezTo>
                  <a:cubicBezTo>
                    <a:pt x="1956404" y="1945108"/>
                    <a:pt x="1962075" y="1945108"/>
                    <a:pt x="1967747" y="1948839"/>
                  </a:cubicBezTo>
                  <a:cubicBezTo>
                    <a:pt x="1970583" y="1950083"/>
                    <a:pt x="1981926" y="1950083"/>
                    <a:pt x="1987598" y="1950083"/>
                  </a:cubicBezTo>
                  <a:cubicBezTo>
                    <a:pt x="2001777" y="1950083"/>
                    <a:pt x="2018791" y="1948839"/>
                    <a:pt x="2032970" y="1950083"/>
                  </a:cubicBezTo>
                  <a:cubicBezTo>
                    <a:pt x="2058493" y="1951326"/>
                    <a:pt x="2081179" y="1952570"/>
                    <a:pt x="2106701" y="1955057"/>
                  </a:cubicBezTo>
                  <a:cubicBezTo>
                    <a:pt x="2112373" y="1955057"/>
                    <a:pt x="2118044" y="1956301"/>
                    <a:pt x="2120880" y="1957545"/>
                  </a:cubicBezTo>
                  <a:cubicBezTo>
                    <a:pt x="2126552" y="1963763"/>
                    <a:pt x="2140731" y="1963763"/>
                    <a:pt x="2149238" y="1965007"/>
                  </a:cubicBezTo>
                  <a:cubicBezTo>
                    <a:pt x="2157745" y="1966250"/>
                    <a:pt x="2169089" y="1967494"/>
                    <a:pt x="2174760" y="1967494"/>
                  </a:cubicBezTo>
                  <a:cubicBezTo>
                    <a:pt x="2177596" y="1966250"/>
                    <a:pt x="2183268" y="1965007"/>
                    <a:pt x="2188939" y="1962519"/>
                  </a:cubicBezTo>
                  <a:cubicBezTo>
                    <a:pt x="2177596" y="1962519"/>
                    <a:pt x="2171924" y="1963763"/>
                    <a:pt x="2166253" y="1963763"/>
                  </a:cubicBezTo>
                  <a:cubicBezTo>
                    <a:pt x="2177596" y="1957545"/>
                    <a:pt x="2188939" y="1956301"/>
                    <a:pt x="2203118" y="1960032"/>
                  </a:cubicBezTo>
                  <a:cubicBezTo>
                    <a:pt x="2220133" y="1966250"/>
                    <a:pt x="2234312" y="1966250"/>
                    <a:pt x="2254163" y="1960032"/>
                  </a:cubicBezTo>
                  <a:lnTo>
                    <a:pt x="2271177" y="1956301"/>
                  </a:lnTo>
                  <a:lnTo>
                    <a:pt x="2271177" y="1950083"/>
                  </a:lnTo>
                  <a:cubicBezTo>
                    <a:pt x="2279685" y="1951326"/>
                    <a:pt x="2288192" y="1953814"/>
                    <a:pt x="2293864" y="1953814"/>
                  </a:cubicBezTo>
                  <a:cubicBezTo>
                    <a:pt x="2310879" y="1950083"/>
                    <a:pt x="2327893" y="1946352"/>
                    <a:pt x="2342072" y="1941377"/>
                  </a:cubicBezTo>
                  <a:cubicBezTo>
                    <a:pt x="2359087" y="1936403"/>
                    <a:pt x="2373266" y="1930185"/>
                    <a:pt x="2387445" y="1925210"/>
                  </a:cubicBezTo>
                  <a:cubicBezTo>
                    <a:pt x="2390281" y="1925210"/>
                    <a:pt x="2390281" y="1923967"/>
                    <a:pt x="2393117" y="1923967"/>
                  </a:cubicBezTo>
                  <a:cubicBezTo>
                    <a:pt x="2412967" y="1921479"/>
                    <a:pt x="2429982" y="1920236"/>
                    <a:pt x="2449833" y="1917748"/>
                  </a:cubicBezTo>
                  <a:cubicBezTo>
                    <a:pt x="2461176" y="1916505"/>
                    <a:pt x="2469683" y="1914017"/>
                    <a:pt x="2481026" y="1912774"/>
                  </a:cubicBezTo>
                  <a:cubicBezTo>
                    <a:pt x="2489534" y="1911530"/>
                    <a:pt x="2495205" y="1911530"/>
                    <a:pt x="2503713" y="1910286"/>
                  </a:cubicBezTo>
                  <a:lnTo>
                    <a:pt x="2532071" y="1910286"/>
                  </a:lnTo>
                  <a:cubicBezTo>
                    <a:pt x="2537742" y="1910286"/>
                    <a:pt x="2546250" y="1910286"/>
                    <a:pt x="2551921" y="1909043"/>
                  </a:cubicBezTo>
                  <a:cubicBezTo>
                    <a:pt x="2554757" y="1906556"/>
                    <a:pt x="2560429" y="1902825"/>
                    <a:pt x="2563265" y="1902825"/>
                  </a:cubicBezTo>
                  <a:cubicBezTo>
                    <a:pt x="2571772" y="1902825"/>
                    <a:pt x="2577443" y="1905312"/>
                    <a:pt x="2585951" y="1906556"/>
                  </a:cubicBezTo>
                  <a:cubicBezTo>
                    <a:pt x="2588787" y="1906556"/>
                    <a:pt x="2588787" y="1907799"/>
                    <a:pt x="2588787" y="1909043"/>
                  </a:cubicBezTo>
                  <a:cubicBezTo>
                    <a:pt x="2600130" y="1914017"/>
                    <a:pt x="2608637" y="1920236"/>
                    <a:pt x="2619980" y="1925210"/>
                  </a:cubicBezTo>
                  <a:cubicBezTo>
                    <a:pt x="2634159" y="1931428"/>
                    <a:pt x="2648338" y="1931428"/>
                    <a:pt x="2656846" y="1927697"/>
                  </a:cubicBezTo>
                  <a:cubicBezTo>
                    <a:pt x="2671025" y="1922723"/>
                    <a:pt x="2682368" y="1918992"/>
                    <a:pt x="2702219" y="1921479"/>
                  </a:cubicBezTo>
                  <a:cubicBezTo>
                    <a:pt x="2705054" y="1921479"/>
                    <a:pt x="2710726" y="1922723"/>
                    <a:pt x="2713562" y="1921479"/>
                  </a:cubicBezTo>
                  <a:cubicBezTo>
                    <a:pt x="2727741" y="1918992"/>
                    <a:pt x="2744756" y="1916505"/>
                    <a:pt x="2758935" y="1912774"/>
                  </a:cubicBezTo>
                  <a:cubicBezTo>
                    <a:pt x="2767442" y="1911530"/>
                    <a:pt x="2778785" y="1911530"/>
                    <a:pt x="2781621" y="1909043"/>
                  </a:cubicBezTo>
                  <a:cubicBezTo>
                    <a:pt x="2790128" y="1901581"/>
                    <a:pt x="2804307" y="1897850"/>
                    <a:pt x="2818486" y="1892875"/>
                  </a:cubicBezTo>
                  <a:cubicBezTo>
                    <a:pt x="2826994" y="1889144"/>
                    <a:pt x="2835501" y="1884170"/>
                    <a:pt x="2844008" y="1882926"/>
                  </a:cubicBezTo>
                  <a:cubicBezTo>
                    <a:pt x="2863859" y="1880439"/>
                    <a:pt x="2878038" y="1872977"/>
                    <a:pt x="2895053" y="1868002"/>
                  </a:cubicBezTo>
                  <a:cubicBezTo>
                    <a:pt x="2909232" y="1864272"/>
                    <a:pt x="2917739" y="1856810"/>
                    <a:pt x="2931918" y="1855566"/>
                  </a:cubicBezTo>
                  <a:cubicBezTo>
                    <a:pt x="2954604" y="1853079"/>
                    <a:pt x="2971619" y="1846861"/>
                    <a:pt x="2991470" y="1840643"/>
                  </a:cubicBezTo>
                  <a:cubicBezTo>
                    <a:pt x="3002813" y="1836912"/>
                    <a:pt x="3016992" y="1834424"/>
                    <a:pt x="3031171" y="1835668"/>
                  </a:cubicBezTo>
                  <a:cubicBezTo>
                    <a:pt x="3039678" y="1836912"/>
                    <a:pt x="3051022" y="1835668"/>
                    <a:pt x="3056693" y="1834424"/>
                  </a:cubicBezTo>
                  <a:cubicBezTo>
                    <a:pt x="3068036" y="1831937"/>
                    <a:pt x="3079380" y="1828206"/>
                    <a:pt x="3090723" y="1825719"/>
                  </a:cubicBezTo>
                  <a:cubicBezTo>
                    <a:pt x="3099230" y="1823231"/>
                    <a:pt x="3107737" y="1820744"/>
                    <a:pt x="3116245" y="1820744"/>
                  </a:cubicBezTo>
                  <a:cubicBezTo>
                    <a:pt x="3144603" y="1819501"/>
                    <a:pt x="3167289" y="1817013"/>
                    <a:pt x="3181468" y="1804577"/>
                  </a:cubicBezTo>
                  <a:cubicBezTo>
                    <a:pt x="3187140" y="1799602"/>
                    <a:pt x="3215498" y="1793384"/>
                    <a:pt x="3226841" y="1795871"/>
                  </a:cubicBezTo>
                  <a:cubicBezTo>
                    <a:pt x="3246692" y="1799602"/>
                    <a:pt x="3260871" y="1797115"/>
                    <a:pt x="3272214" y="1789653"/>
                  </a:cubicBezTo>
                  <a:cubicBezTo>
                    <a:pt x="3280721" y="1785922"/>
                    <a:pt x="3292064" y="1787166"/>
                    <a:pt x="3300572" y="1789653"/>
                  </a:cubicBezTo>
                  <a:cubicBezTo>
                    <a:pt x="3306243" y="1792140"/>
                    <a:pt x="3311915" y="1793384"/>
                    <a:pt x="3317586" y="1793384"/>
                  </a:cubicBezTo>
                  <a:cubicBezTo>
                    <a:pt x="3337437" y="1794628"/>
                    <a:pt x="3360123" y="1793384"/>
                    <a:pt x="3379974" y="1794628"/>
                  </a:cubicBezTo>
                  <a:cubicBezTo>
                    <a:pt x="3396989" y="1795871"/>
                    <a:pt x="3414003" y="1793384"/>
                    <a:pt x="3425347" y="1788410"/>
                  </a:cubicBezTo>
                  <a:cubicBezTo>
                    <a:pt x="3436690" y="1783435"/>
                    <a:pt x="3445197" y="1783435"/>
                    <a:pt x="3462212" y="1785922"/>
                  </a:cubicBezTo>
                  <a:cubicBezTo>
                    <a:pt x="3476391" y="1788410"/>
                    <a:pt x="3487734" y="1794628"/>
                    <a:pt x="3507585" y="1793384"/>
                  </a:cubicBezTo>
                  <a:cubicBezTo>
                    <a:pt x="3524600" y="1792140"/>
                    <a:pt x="3544450" y="1795871"/>
                    <a:pt x="3564301" y="1792140"/>
                  </a:cubicBezTo>
                  <a:lnTo>
                    <a:pt x="3575644" y="1792140"/>
                  </a:lnTo>
                  <a:cubicBezTo>
                    <a:pt x="3592658" y="1794628"/>
                    <a:pt x="3609674" y="1795871"/>
                    <a:pt x="3623853" y="1802089"/>
                  </a:cubicBezTo>
                  <a:cubicBezTo>
                    <a:pt x="3640867" y="1808308"/>
                    <a:pt x="3643703" y="1762293"/>
                    <a:pt x="3660718" y="1767268"/>
                  </a:cubicBezTo>
                  <a:cubicBezTo>
                    <a:pt x="3686240" y="1774730"/>
                    <a:pt x="3680569" y="1767268"/>
                    <a:pt x="3706091" y="1773486"/>
                  </a:cubicBezTo>
                  <a:cubicBezTo>
                    <a:pt x="3725941" y="1777217"/>
                    <a:pt x="3717434" y="1763537"/>
                    <a:pt x="3740120" y="1766024"/>
                  </a:cubicBezTo>
                  <a:cubicBezTo>
                    <a:pt x="3742956" y="1766024"/>
                    <a:pt x="3776986" y="1775973"/>
                    <a:pt x="3776986" y="1774730"/>
                  </a:cubicBezTo>
                  <a:cubicBezTo>
                    <a:pt x="3791165" y="1770999"/>
                    <a:pt x="3805344" y="1733689"/>
                    <a:pt x="3819523" y="1734933"/>
                  </a:cubicBezTo>
                  <a:cubicBezTo>
                    <a:pt x="3847880" y="1738664"/>
                    <a:pt x="3873403" y="1736176"/>
                    <a:pt x="3898925" y="1731202"/>
                  </a:cubicBezTo>
                  <a:cubicBezTo>
                    <a:pt x="3913104" y="1728715"/>
                    <a:pt x="3935790" y="1720009"/>
                    <a:pt x="3947133" y="1723740"/>
                  </a:cubicBezTo>
                  <a:cubicBezTo>
                    <a:pt x="3966984" y="1729958"/>
                    <a:pt x="3986835" y="1732446"/>
                    <a:pt x="4009521" y="1733689"/>
                  </a:cubicBezTo>
                  <a:cubicBezTo>
                    <a:pt x="4012357" y="1733689"/>
                    <a:pt x="4015193" y="1734933"/>
                    <a:pt x="4018028" y="1736176"/>
                  </a:cubicBezTo>
                  <a:cubicBezTo>
                    <a:pt x="4026536" y="1741151"/>
                    <a:pt x="4066237" y="1727471"/>
                    <a:pt x="4074744" y="1732446"/>
                  </a:cubicBezTo>
                  <a:cubicBezTo>
                    <a:pt x="4086088" y="1739907"/>
                    <a:pt x="4097431" y="1747369"/>
                    <a:pt x="4108773" y="1753588"/>
                  </a:cubicBezTo>
                  <a:cubicBezTo>
                    <a:pt x="4114446" y="1756075"/>
                    <a:pt x="4122952" y="1757319"/>
                    <a:pt x="4125789" y="1759806"/>
                  </a:cubicBezTo>
                  <a:cubicBezTo>
                    <a:pt x="4128625" y="1766024"/>
                    <a:pt x="4134296" y="1768511"/>
                    <a:pt x="4148475" y="1768511"/>
                  </a:cubicBezTo>
                  <a:cubicBezTo>
                    <a:pt x="4156983" y="1768511"/>
                    <a:pt x="4165489" y="1769755"/>
                    <a:pt x="4171162" y="1772242"/>
                  </a:cubicBezTo>
                  <a:cubicBezTo>
                    <a:pt x="4185341" y="1775973"/>
                    <a:pt x="4196684" y="1779704"/>
                    <a:pt x="4208026" y="1783435"/>
                  </a:cubicBezTo>
                  <a:cubicBezTo>
                    <a:pt x="4222205" y="1787166"/>
                    <a:pt x="4236385" y="1790897"/>
                    <a:pt x="4242056" y="1797115"/>
                  </a:cubicBezTo>
                  <a:cubicBezTo>
                    <a:pt x="4244892" y="1799602"/>
                    <a:pt x="4247728" y="1800846"/>
                    <a:pt x="4250563" y="1802089"/>
                  </a:cubicBezTo>
                  <a:cubicBezTo>
                    <a:pt x="4261907" y="1807064"/>
                    <a:pt x="4273250" y="1810795"/>
                    <a:pt x="4284593" y="1815770"/>
                  </a:cubicBezTo>
                  <a:cubicBezTo>
                    <a:pt x="4301608" y="1821988"/>
                    <a:pt x="4315787" y="1829450"/>
                    <a:pt x="4332802" y="1835668"/>
                  </a:cubicBezTo>
                  <a:cubicBezTo>
                    <a:pt x="4338473" y="1836912"/>
                    <a:pt x="4344145" y="1839399"/>
                    <a:pt x="4349817" y="1840643"/>
                  </a:cubicBezTo>
                  <a:cubicBezTo>
                    <a:pt x="4361160" y="1843130"/>
                    <a:pt x="4372503" y="1845617"/>
                    <a:pt x="4381010" y="1849348"/>
                  </a:cubicBezTo>
                  <a:cubicBezTo>
                    <a:pt x="4389518" y="1853079"/>
                    <a:pt x="4429219" y="1830693"/>
                    <a:pt x="4434890" y="1835668"/>
                  </a:cubicBezTo>
                  <a:cubicBezTo>
                    <a:pt x="4434890" y="1836912"/>
                    <a:pt x="4437726" y="1836912"/>
                    <a:pt x="4440562" y="1836912"/>
                  </a:cubicBezTo>
                  <a:cubicBezTo>
                    <a:pt x="4457577" y="1843130"/>
                    <a:pt x="4474592" y="1840643"/>
                    <a:pt x="4491606" y="1838155"/>
                  </a:cubicBezTo>
                  <a:cubicBezTo>
                    <a:pt x="4497278" y="1836912"/>
                    <a:pt x="4502950" y="1835668"/>
                    <a:pt x="4505785" y="1836912"/>
                  </a:cubicBezTo>
                  <a:cubicBezTo>
                    <a:pt x="4525636" y="1840643"/>
                    <a:pt x="4539815" y="1849348"/>
                    <a:pt x="4565337" y="1850592"/>
                  </a:cubicBezTo>
                  <a:cubicBezTo>
                    <a:pt x="4565337" y="1850592"/>
                    <a:pt x="4568173" y="1850592"/>
                    <a:pt x="4568173" y="1851835"/>
                  </a:cubicBezTo>
                  <a:cubicBezTo>
                    <a:pt x="4573845" y="1859297"/>
                    <a:pt x="4590859" y="1859297"/>
                    <a:pt x="4605038" y="1860541"/>
                  </a:cubicBezTo>
                  <a:cubicBezTo>
                    <a:pt x="4613545" y="1860541"/>
                    <a:pt x="4622053" y="1861784"/>
                    <a:pt x="4627724" y="1863028"/>
                  </a:cubicBezTo>
                  <a:cubicBezTo>
                    <a:pt x="4644740" y="1866759"/>
                    <a:pt x="4661754" y="1871733"/>
                    <a:pt x="4681605" y="1874221"/>
                  </a:cubicBezTo>
                  <a:cubicBezTo>
                    <a:pt x="4707127" y="1877952"/>
                    <a:pt x="4732649" y="1880439"/>
                    <a:pt x="4752500" y="1886657"/>
                  </a:cubicBezTo>
                  <a:cubicBezTo>
                    <a:pt x="4755336" y="1886657"/>
                    <a:pt x="4758171" y="1886657"/>
                    <a:pt x="4758171" y="1887901"/>
                  </a:cubicBezTo>
                  <a:cubicBezTo>
                    <a:pt x="4766679" y="1890388"/>
                    <a:pt x="4780858" y="1891632"/>
                    <a:pt x="4786529" y="1895363"/>
                  </a:cubicBezTo>
                  <a:cubicBezTo>
                    <a:pt x="4795037" y="1902825"/>
                    <a:pt x="4817723" y="1901581"/>
                    <a:pt x="4829066" y="1907799"/>
                  </a:cubicBezTo>
                  <a:lnTo>
                    <a:pt x="4831902" y="1907799"/>
                  </a:lnTo>
                  <a:cubicBezTo>
                    <a:pt x="4843245" y="1907799"/>
                    <a:pt x="4854588" y="1909043"/>
                    <a:pt x="4868767" y="1909043"/>
                  </a:cubicBezTo>
                  <a:cubicBezTo>
                    <a:pt x="4874439" y="1907799"/>
                    <a:pt x="4882946" y="1905312"/>
                    <a:pt x="4888618" y="1905312"/>
                  </a:cubicBezTo>
                  <a:cubicBezTo>
                    <a:pt x="4914140" y="1909043"/>
                    <a:pt x="4939662" y="1909043"/>
                    <a:pt x="4956677" y="1899094"/>
                  </a:cubicBezTo>
                  <a:cubicBezTo>
                    <a:pt x="4959513" y="1897850"/>
                    <a:pt x="4965185" y="1897850"/>
                    <a:pt x="4970856" y="1897850"/>
                  </a:cubicBezTo>
                  <a:lnTo>
                    <a:pt x="4993543" y="1897850"/>
                  </a:lnTo>
                  <a:cubicBezTo>
                    <a:pt x="5019064" y="1895363"/>
                    <a:pt x="5041751" y="1892875"/>
                    <a:pt x="5067273" y="1891632"/>
                  </a:cubicBezTo>
                  <a:cubicBezTo>
                    <a:pt x="5078617" y="1890388"/>
                    <a:pt x="5092796" y="1892875"/>
                    <a:pt x="5104139" y="1894119"/>
                  </a:cubicBezTo>
                  <a:cubicBezTo>
                    <a:pt x="5115481" y="1895363"/>
                    <a:pt x="5126825" y="1895363"/>
                    <a:pt x="5138168" y="1895363"/>
                  </a:cubicBezTo>
                  <a:cubicBezTo>
                    <a:pt x="5152347" y="1895363"/>
                    <a:pt x="5163690" y="1892875"/>
                    <a:pt x="5177869" y="1892875"/>
                  </a:cubicBezTo>
                  <a:cubicBezTo>
                    <a:pt x="5189213" y="1891632"/>
                    <a:pt x="5203392" y="1891632"/>
                    <a:pt x="5214734" y="1890388"/>
                  </a:cubicBezTo>
                  <a:cubicBezTo>
                    <a:pt x="5240257" y="1887901"/>
                    <a:pt x="5262943" y="1885413"/>
                    <a:pt x="5288465" y="1884170"/>
                  </a:cubicBezTo>
                  <a:cubicBezTo>
                    <a:pt x="5305480" y="1841886"/>
                    <a:pt x="5302644" y="1792140"/>
                    <a:pt x="5302644" y="1741151"/>
                  </a:cubicBezTo>
                  <a:close/>
                </a:path>
              </a:pathLst>
            </a:custGeom>
            <a:solidFill>
              <a:srgbClr val="9B8072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6" id="6"/>
          <p:cNvGrpSpPr/>
          <p:nvPr/>
        </p:nvGrpSpPr>
        <p:grpSpPr>
          <a:xfrm rot="-908565">
            <a:off x="10196762" y="5445296"/>
            <a:ext cx="4233182" cy="423318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24906" t="0" r="-24906" b="0"/>
              </a:stretch>
            </a:blipFill>
            <a:ln w="190500" cap="sq">
              <a:solidFill>
                <a:srgbClr val="FFFFFF"/>
              </a:solidFill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804547">
            <a:off x="9734053" y="9849056"/>
            <a:ext cx="4233182" cy="423318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3"/>
              <a:stretch>
                <a:fillRect l="-25046" t="0" r="-25046" b="0"/>
              </a:stretch>
            </a:blipFill>
            <a:ln w="190500" cap="sq">
              <a:solidFill>
                <a:srgbClr val="FFFFFF"/>
              </a:solidFill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-908565">
            <a:off x="9004207" y="8145320"/>
            <a:ext cx="4233182" cy="4233182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38888" t="0" r="-38888" b="0"/>
              </a:stretch>
            </a:blipFill>
            <a:ln w="190500" cap="sq">
              <a:solidFill>
                <a:srgbClr val="FFFFFF"/>
              </a:solidFill>
              <a:prstDash val="solid"/>
              <a:miter/>
            </a:ln>
          </p:spPr>
        </p:sp>
      </p:grpSp>
      <p:grpSp>
        <p:nvGrpSpPr>
          <p:cNvPr name="Group 12" id="12"/>
          <p:cNvGrpSpPr/>
          <p:nvPr/>
        </p:nvGrpSpPr>
        <p:grpSpPr>
          <a:xfrm rot="804547">
            <a:off x="11114192" y="2501447"/>
            <a:ext cx="4264534" cy="4264534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5"/>
              <a:stretch>
                <a:fillRect l="-69760" t="0" r="-69760" b="0"/>
              </a:stretch>
            </a:blipFill>
            <a:ln w="190500" cap="sq">
              <a:solidFill>
                <a:srgbClr val="FFFFFF"/>
              </a:solidFill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1082820" y="9717796"/>
            <a:ext cx="6593031" cy="2424870"/>
            <a:chOff x="0" y="0"/>
            <a:chExt cx="110497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04970" cy="406400"/>
            </a:xfrm>
            <a:custGeom>
              <a:avLst/>
              <a:gdLst/>
              <a:ahLst/>
              <a:cxnLst/>
              <a:rect r="r" b="b" t="t" l="l"/>
              <a:pathLst>
                <a:path h="406400" w="1104970">
                  <a:moveTo>
                    <a:pt x="901770" y="0"/>
                  </a:moveTo>
                  <a:cubicBezTo>
                    <a:pt x="1013994" y="0"/>
                    <a:pt x="1104970" y="90976"/>
                    <a:pt x="1104970" y="203200"/>
                  </a:cubicBezTo>
                  <a:cubicBezTo>
                    <a:pt x="1104970" y="315424"/>
                    <a:pt x="1013994" y="406400"/>
                    <a:pt x="90177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1812C"/>
            </a:solidFill>
            <a:ln w="76200" cap="sq">
              <a:solidFill>
                <a:srgbClr val="85613B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104970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30130" y="9809451"/>
            <a:ext cx="2241560" cy="224156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-24906" t="0" r="-24906" b="0"/>
              </a:stretch>
            </a:blipFill>
            <a:ln w="38100" cap="sq">
              <a:solidFill>
                <a:srgbClr val="FFFFFF"/>
              </a:solidFill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1082820" y="12518167"/>
            <a:ext cx="6593031" cy="2424870"/>
            <a:chOff x="0" y="0"/>
            <a:chExt cx="1104970" cy="4064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104970" cy="406400"/>
            </a:xfrm>
            <a:custGeom>
              <a:avLst/>
              <a:gdLst/>
              <a:ahLst/>
              <a:cxnLst/>
              <a:rect r="r" b="b" t="t" l="l"/>
              <a:pathLst>
                <a:path h="406400" w="1104970">
                  <a:moveTo>
                    <a:pt x="901770" y="0"/>
                  </a:moveTo>
                  <a:cubicBezTo>
                    <a:pt x="1013994" y="0"/>
                    <a:pt x="1104970" y="90976"/>
                    <a:pt x="1104970" y="203200"/>
                  </a:cubicBezTo>
                  <a:cubicBezTo>
                    <a:pt x="1104970" y="315424"/>
                    <a:pt x="1013994" y="406400"/>
                    <a:pt x="90177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1812C"/>
            </a:solidFill>
            <a:ln w="76200" cap="sq">
              <a:solidFill>
                <a:srgbClr val="85613B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1104970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082820" y="15409762"/>
            <a:ext cx="6593031" cy="2424870"/>
            <a:chOff x="0" y="0"/>
            <a:chExt cx="1104970" cy="406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104970" cy="406400"/>
            </a:xfrm>
            <a:custGeom>
              <a:avLst/>
              <a:gdLst/>
              <a:ahLst/>
              <a:cxnLst/>
              <a:rect r="r" b="b" t="t" l="l"/>
              <a:pathLst>
                <a:path h="406400" w="1104970">
                  <a:moveTo>
                    <a:pt x="901770" y="0"/>
                  </a:moveTo>
                  <a:cubicBezTo>
                    <a:pt x="1013994" y="0"/>
                    <a:pt x="1104970" y="90976"/>
                    <a:pt x="1104970" y="203200"/>
                  </a:cubicBezTo>
                  <a:cubicBezTo>
                    <a:pt x="1104970" y="315424"/>
                    <a:pt x="1013994" y="406400"/>
                    <a:pt x="90177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1812C"/>
            </a:solidFill>
            <a:ln w="76200" cap="sq">
              <a:solidFill>
                <a:srgbClr val="85613B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57150"/>
              <a:ext cx="1104970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230130" y="12609822"/>
            <a:ext cx="2241560" cy="2241560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7"/>
              <a:stretch>
                <a:fillRect l="0" t="-16666" r="0" b="-16666"/>
              </a:stretch>
            </a:blipFill>
            <a:ln w="38100" cap="sq">
              <a:solidFill>
                <a:srgbClr val="FFFFFF"/>
              </a:solidFill>
              <a:prstDash val="solid"/>
              <a:miter/>
            </a:ln>
          </p:spPr>
        </p:sp>
      </p:grpSp>
      <p:grpSp>
        <p:nvGrpSpPr>
          <p:cNvPr name="Group 27" id="27"/>
          <p:cNvGrpSpPr/>
          <p:nvPr/>
        </p:nvGrpSpPr>
        <p:grpSpPr>
          <a:xfrm rot="0">
            <a:off x="1230130" y="15501417"/>
            <a:ext cx="2241560" cy="2241560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8"/>
              <a:stretch>
                <a:fillRect l="-25046" t="0" r="-25046" b="0"/>
              </a:stretch>
            </a:blipFill>
            <a:ln w="38100" cap="sq">
              <a:solidFill>
                <a:srgbClr val="FFFFFF"/>
              </a:solidFill>
              <a:prstDash val="solid"/>
              <a:miter/>
            </a:ln>
          </p:spPr>
        </p:sp>
      </p:grpSp>
      <p:grpSp>
        <p:nvGrpSpPr>
          <p:cNvPr name="Group 29" id="29"/>
          <p:cNvGrpSpPr/>
          <p:nvPr/>
        </p:nvGrpSpPr>
        <p:grpSpPr>
          <a:xfrm rot="0">
            <a:off x="9864377" y="15566631"/>
            <a:ext cx="4536000" cy="4536000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15B47"/>
            </a:solid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60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571646" y="5521942"/>
            <a:ext cx="8453552" cy="2232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00"/>
              </a:lnSpc>
            </a:pPr>
            <a:r>
              <a:rPr lang="en-US" sz="13000">
                <a:solidFill>
                  <a:srgbClr val="00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Đăng Tin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71646" y="3337165"/>
            <a:ext cx="8453552" cy="1879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399"/>
              </a:lnSpc>
            </a:pPr>
            <a:r>
              <a:rPr lang="en-US" sz="10999" b="true">
                <a:solidFill>
                  <a:srgbClr val="F1812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TRỌN GÓI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654452" y="9886776"/>
            <a:ext cx="3348287" cy="659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Đà Nẵng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549665" y="10718522"/>
            <a:ext cx="3629861" cy="124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6"/>
              </a:lnSpc>
            </a:pPr>
            <a:r>
              <a:rPr lang="en-US" b="true" sz="480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2 TRIỆU ĐỒNG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566059" y="12615147"/>
            <a:ext cx="3525074" cy="659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Hồ Chí Minh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3566059" y="15506742"/>
            <a:ext cx="3525074" cy="659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Hà Nội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549665" y="13484537"/>
            <a:ext cx="3629861" cy="124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6"/>
              </a:lnSpc>
            </a:pPr>
            <a:r>
              <a:rPr lang="en-US" b="true" sz="480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2 TRIỆU ĐỒNG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3549665" y="16376132"/>
            <a:ext cx="3629861" cy="124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6"/>
              </a:lnSpc>
            </a:pPr>
            <a:r>
              <a:rPr lang="en-US" b="true" sz="480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2 TRIỆU ĐỒNG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0126192" y="16467776"/>
            <a:ext cx="4012371" cy="2154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03"/>
              </a:lnSpc>
            </a:pPr>
            <a:r>
              <a:rPr lang="en-US" b="true" sz="882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GIẢM</a:t>
            </a:r>
          </a:p>
          <a:p>
            <a:pPr algn="ctr">
              <a:lnSpc>
                <a:spcPts val="8203"/>
              </a:lnSpc>
            </a:pPr>
            <a:r>
              <a:rPr lang="en-US" b="true" sz="882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20%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337807" y="18760652"/>
            <a:ext cx="3589142" cy="469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Khi đặt hôm nay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164593" y="18885897"/>
            <a:ext cx="7267657" cy="1216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F1812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Số điện thoại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318358" y="228042"/>
            <a:ext cx="14483283" cy="1837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20"/>
              </a:lnSpc>
            </a:pPr>
            <a:r>
              <a:rPr lang="en-US" sz="5300" b="true">
                <a:solidFill>
                  <a:srgbClr val="9B807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XÂY DỰNG WEBSITE RAO VẶT BẤT ĐỘNG SẢN HAI LÚA TRÀ VINH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DAGboAB30Bw</dc:identifier>
  <dcterms:modified xsi:type="dcterms:W3CDTF">2011-08-01T06:04:30Z</dcterms:modified>
  <cp:revision>1</cp:revision>
  <dc:title>Cam nâu Poster Tour du lịch</dc:title>
</cp:coreProperties>
</file>