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6964-EB4F-D446-C2E6-F484D1C0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3D00-6F84-7EB6-82A7-09C706EEC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F86D-22A5-86A7-3EB4-BE7593DE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4A89-21AF-A846-F38F-91DB970E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AD02-FA03-01A0-2C5C-172F8BE8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7889-D783-E0D2-2631-C44759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F4E02-4EFE-E186-DD78-6B836F17F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9ED2-4256-43BC-53D6-9D0ECC00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D530-BED1-726F-E730-5F1643AA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338C-DBFA-6155-F79B-438A5623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8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2D2F8-CBA1-457D-BD5C-DE2B4027E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9A6EE-2DD2-2070-1FA6-D6757F4D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C688-7E32-13AC-6EF8-8C742FA0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D0E6-94F9-7075-768D-66D56713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E0F0-C0B3-3650-6E16-1C3C9D3D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2A49-9C65-50BE-6A23-A7A4C1FA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22B9-887C-103B-54F8-32184FD2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331A-9C29-4E28-9FD2-9B4C7BA9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6CD7-060D-1F08-D85C-3DF93B08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AB5F-D274-C477-7776-01EB7240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0479-2054-CDEA-AFF7-825EC6B8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7822-9CDF-4CC8-C9EE-C1E95C2D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35EA-C06D-82F6-21AC-9E643EDF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FF65-F184-CC3E-BE39-1C38A088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1BDD-DFA6-A0A1-0D3D-339EE3D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E207-793C-31AB-BA7F-B614F529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800D-72D8-08C1-A3B3-246351810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0586-F4A0-E04A-0017-F3A0C4CF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2AFE-F64E-AF48-DA4F-8E1E8B27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7AFA5-2E3B-27BA-8B4B-00EA3137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C8FE-BFCB-35EE-9F5B-F051608D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77A7-8F55-379E-A3EC-9D67E4B2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2202-64DE-3452-8744-D5790CBF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2DC87-5EFF-DC24-0C7D-65B0B50B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F97D2-75B0-2513-EFA9-C55CAF5D0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D5AA9-F2FF-16B7-6644-C988B38E4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571E1-1750-4C56-495D-96720D59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FD4C7-9DE0-F4E2-960B-CEC3E31D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726C7-2B4A-13E4-4DFE-915FD2E3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9FAD-0506-AAA4-8463-B8109089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90687-1D00-A861-1107-D60542BD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902F-82C5-2C7F-2014-F2FC4A2B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24FB-78EE-4524-66A8-466E46BE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13D11-DC4F-E83E-F354-AAF034A7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DF5A8-4548-0056-3B2D-474F37EC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ED2C-E111-AA24-97E3-586C0075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F4F-B96D-594D-9EE1-14DFE026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23C-A591-F5E4-BF7B-B2384DA5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8E283-CC8A-C31B-E031-C513305A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DB4A-92DA-E121-3029-CDC9F95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35D5-96DF-ECE6-1F15-75675975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D8CF-142C-EA81-1071-71F1DBD4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5C44-3CF1-7051-593D-2A942DD3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D06BA-6882-CB6C-F554-5F3C500A4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8BC3-03AA-E869-BCB1-3AD5ACA1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BCE5-50BC-EC15-59C8-6785E5B7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7A10-C5E0-BF8F-4A6C-DD2B640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170C-140C-1781-7F72-E8CC0CFC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1DB6E-9002-B1CC-958C-E3D29EB4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5E4A5-3629-6A75-09BE-72145804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8DC1-ADC4-A06F-1752-945BDBC9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F9BCC-999D-43C5-A331-FB62323EEC2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A8D3-3EBD-C51A-1B35-60FF3ACBE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D6F7-DC97-1CB9-1049-C398D6FB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CB6D1-F2CB-4E25-8488-0F67DB15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B2DEF3"/>
            </a:gs>
            <a:gs pos="300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54F3ED3-812A-399D-EAD0-48BEAC0F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2" y="180398"/>
            <a:ext cx="1571767" cy="15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DB69FD-7B6B-63B2-C67E-5EFB7DB8B6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THỰC TẬP ĐỒ ÁN CHUYÊN NGÀNH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9F6F8-B6A6-3C28-E02B-F38BBC8049CE}"/>
              </a:ext>
            </a:extLst>
          </p:cNvPr>
          <p:cNvSpPr txBox="1"/>
          <p:nvPr/>
        </p:nvSpPr>
        <p:spPr>
          <a:xfrm>
            <a:off x="1748450" y="1801749"/>
            <a:ext cx="8924926" cy="261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RAO VẶT</a:t>
            </a:r>
          </a:p>
          <a:p>
            <a:pPr algn="ctr">
              <a:lnSpc>
                <a:spcPct val="150000"/>
              </a:lnSpc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BẤT ĐỘNG SẢN HAI LÚA</a:t>
            </a:r>
          </a:p>
          <a:p>
            <a:pPr algn="ctr">
              <a:lnSpc>
                <a:spcPct val="150000"/>
              </a:lnSpc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TRÀ VINH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474BD-DFA3-5C37-1EE0-0EF39508BA1F}"/>
              </a:ext>
            </a:extLst>
          </p:cNvPr>
          <p:cNvSpPr txBox="1"/>
          <p:nvPr/>
        </p:nvSpPr>
        <p:spPr>
          <a:xfrm>
            <a:off x="524162" y="4775975"/>
            <a:ext cx="400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Th.s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Phạm Minh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8F36F-750E-2E08-E34D-5BB45DFAFA6B}"/>
              </a:ext>
            </a:extLst>
          </p:cNvPr>
          <p:cNvSpPr txBox="1"/>
          <p:nvPr/>
        </p:nvSpPr>
        <p:spPr>
          <a:xfrm>
            <a:off x="8109858" y="4797980"/>
            <a:ext cx="4234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Sinh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Phạm Đăng Khoa – 110121158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DA21TTC</a:t>
            </a:r>
          </a:p>
        </p:txBody>
      </p:sp>
    </p:spTree>
    <p:extLst>
      <p:ext uri="{BB962C8B-B14F-4D97-AF65-F5344CB8AC3E}">
        <p14:creationId xmlns:p14="http://schemas.microsoft.com/office/powerpoint/2010/main" val="6937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73C-36DC-FAB6-E354-4BB98FEE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A740A1-A6BC-1D4A-82F1-E83C0EC9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9" y="231229"/>
            <a:ext cx="1347746" cy="13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689CC6-482B-4A11-B320-FB4C138E805E}"/>
              </a:ext>
            </a:extLst>
          </p:cNvPr>
          <p:cNvSpPr txBox="1">
            <a:spLocks/>
          </p:cNvSpPr>
          <p:nvPr/>
        </p:nvSpPr>
        <p:spPr>
          <a:xfrm>
            <a:off x="0" y="3154774"/>
            <a:ext cx="6210161" cy="1035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</p:spTree>
    <p:extLst>
      <p:ext uri="{BB962C8B-B14F-4D97-AF65-F5344CB8AC3E}">
        <p14:creationId xmlns:p14="http://schemas.microsoft.com/office/powerpoint/2010/main" val="298619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Đăng Khoa Phạm</dc:creator>
  <cp:lastModifiedBy>Đăng Khoa Phạm</cp:lastModifiedBy>
  <cp:revision>2</cp:revision>
  <dcterms:created xsi:type="dcterms:W3CDTF">2025-01-08T16:09:48Z</dcterms:created>
  <dcterms:modified xsi:type="dcterms:W3CDTF">2025-01-08T16:16:10Z</dcterms:modified>
</cp:coreProperties>
</file>