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DBE02-14EA-75E6-AD82-8D27FAB97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3CCE8C-42BA-CAAB-8C29-0B934349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BDA2A-0FCD-650F-09D9-75CA5D14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A5AF4-D3C8-A041-5547-4FAEE6A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1ED78-F1AB-7743-067D-2F5890B7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23666-ED13-5737-80A3-0F27CEC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7BDFB6-DA09-B085-506F-AE54D453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FB2DF-22B6-DA43-C3AB-AE1AD064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C45F0-DD4C-24BD-0EFA-1A683742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056C9-5824-F444-5624-F9F1B037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F03728-42E3-5ECC-9585-22E01F670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8258A8-F538-44CC-4349-0F6471D8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B2A5A-18B8-90F3-B9F3-F17D413B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5471A-F99F-6D29-AFCD-EB8D94F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00D03-9FB6-3048-2DC0-AF8925C9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B28EA-398C-3D28-FA38-FB70029A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93C1-9830-7AB1-3A4C-AF003008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BCA18-29B3-811E-173D-C4A9F51D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5742A-40F8-2839-D5F9-D5FA5B32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177DC-0F08-BD4D-1CCB-4F5245B5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CEA9E-6088-68C9-6C9C-0A945AFB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3FB7B9-7BAD-0D0E-DDE1-360C7808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7BF0F-1027-BCED-0C9D-3418C1D3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ABB53-6A5C-99C6-6CCB-E90AC44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36E9C-8672-F2C4-E1A1-B7983A5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7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861AD-7E24-F2EC-025E-8FFE96CD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DF5D1-D003-2414-F45B-E48273945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D8775C-B467-DBEA-616D-8A4CFD4F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8DFD7-B272-F19E-0194-8587DDEA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CF925-F2A0-ABDD-FF27-563B1B3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C22E1-895C-60B0-391B-E673C3A4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B9516-DD43-A4C0-BE90-A751A3B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CFD35E-2328-7160-C39A-909C719E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2E4428-912C-4A71-8577-57A5B1962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64B98-4995-1938-A072-78445C43F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F5D124-D73B-440C-9CF4-5961E9413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D229A3-9210-B106-AF2F-8F548AED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17226C-B7B3-E9D1-0878-6E9F374C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CD80A6-D7D4-EDDF-408C-B5122B74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25986-9973-D500-375D-606B042D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F8CDCA-B093-B888-4B51-BDFE5F1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273666-E32C-8529-CCB9-2DFFB7A5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F67A4B-2EB7-C38F-9382-0F61A26D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8CDED9-AC55-23E5-9798-163A0681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128E3C-4223-B629-4554-2F3CB283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E9E9C8-56E1-DB49-0C64-0EBEF504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FC3F-6FA5-4859-36E4-FB500A82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3A74E-1273-8665-4610-987B3C8B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8748A-6954-EC1F-1B27-8F212B69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C24679-B29E-0B05-3DAB-982BE679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01DB45-C876-09FE-E126-6548717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E893C-116B-3A34-1770-1B439B79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373D9-185A-F548-68A4-C1041672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58F839-07C9-E5A7-CB7A-64F6E3931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C4E70E-FB35-69C1-C7F4-67FBFDF4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5B5CE-85B4-5E86-59D6-50C0F4B4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26C8F7-F5BE-ECED-CE19-456E5566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7763C-5C52-71BF-4034-DA1BEB0F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32119B-1B95-BDD7-46E3-0CCC4D7F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CED36-6C77-B078-6B96-5DEFFD4E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CC64A-A85B-E83D-7EE1-9AAC2F756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13100-12AB-606D-491C-6EED58D27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B9DA1-695C-79D0-C9A8-0D288EEAE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46D69510-FEE4-A475-7495-17181CD1B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0" y="3122378"/>
            <a:ext cx="5740272" cy="2833805"/>
          </a:xfrm>
          <a:prstGeom prst="rect">
            <a:avLst/>
          </a:prstGeom>
        </p:spPr>
      </p:pic>
      <p:pic>
        <p:nvPicPr>
          <p:cNvPr id="15" name="Grafik 1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A62C71-6EC9-528D-E85F-DFCCCD728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0" y="127509"/>
            <a:ext cx="5740272" cy="283380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BA2503E-0935-5AE2-A992-9D80ED0BBF22}"/>
              </a:ext>
            </a:extLst>
          </p:cNvPr>
          <p:cNvSpPr txBox="1"/>
          <p:nvPr/>
        </p:nvSpPr>
        <p:spPr>
          <a:xfrm>
            <a:off x="4160940" y="105701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p=0.162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EEB5DE0-1FFF-7BE1-4B92-657745F25A11}"/>
              </a:ext>
            </a:extLst>
          </p:cNvPr>
          <p:cNvSpPr txBox="1"/>
          <p:nvPr/>
        </p:nvSpPr>
        <p:spPr>
          <a:xfrm>
            <a:off x="4104032" y="406089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P&lt;0.0001</a:t>
            </a: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45C38FD-AA8E-C25C-6DC3-D51AA6785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05" y="3342531"/>
            <a:ext cx="2807555" cy="261365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3A0DDCB-2FA0-1441-1D1E-635828E6A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797" y="347662"/>
            <a:ext cx="2807555" cy="26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AEEF1A4-E954-9A18-FAFF-ADA2271C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6" y="569839"/>
            <a:ext cx="6000750" cy="44767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836110C-8BE5-E949-CE0C-026F74AE2DF3}"/>
              </a:ext>
            </a:extLst>
          </p:cNvPr>
          <p:cNvSpPr txBox="1"/>
          <p:nvPr/>
        </p:nvSpPr>
        <p:spPr>
          <a:xfrm>
            <a:off x="7340367" y="1359017"/>
            <a:ext cx="1984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N_bins</a:t>
            </a:r>
            <a:r>
              <a:rPr lang="de-DE" dirty="0"/>
              <a:t>=3</a:t>
            </a:r>
          </a:p>
          <a:p>
            <a:r>
              <a:rPr lang="de-DE" dirty="0" err="1"/>
              <a:t>N_shuffles</a:t>
            </a:r>
            <a:r>
              <a:rPr lang="de-DE" dirty="0"/>
              <a:t>=10</a:t>
            </a:r>
          </a:p>
          <a:p>
            <a:r>
              <a:rPr lang="de-DE" dirty="0" err="1"/>
              <a:t>Sig_level</a:t>
            </a:r>
            <a:r>
              <a:rPr lang="de-DE" dirty="0"/>
              <a:t>=0.05</a:t>
            </a:r>
          </a:p>
          <a:p>
            <a:r>
              <a:rPr lang="de-DE" dirty="0" err="1"/>
              <a:t>Bin_size</a:t>
            </a:r>
            <a:r>
              <a:rPr lang="de-DE" dirty="0"/>
              <a:t>=1s</a:t>
            </a:r>
          </a:p>
          <a:p>
            <a:r>
              <a:rPr lang="de-DE" dirty="0" err="1"/>
              <a:t>Min_active_cells</a:t>
            </a:r>
            <a:r>
              <a:rPr lang="de-DE" dirty="0"/>
              <a:t>=2</a:t>
            </a:r>
          </a:p>
          <a:p>
            <a:r>
              <a:rPr lang="de-DE" dirty="0" err="1"/>
              <a:t>Test_size</a:t>
            </a:r>
            <a:r>
              <a:rPr lang="de-DE" dirty="0"/>
              <a:t>=0.</a:t>
            </a:r>
            <a:r>
              <a:rPr lang="en-US" dirty="0"/>
              <a:t>1</a:t>
            </a:r>
          </a:p>
          <a:p>
            <a:r>
              <a:rPr lang="en-US" dirty="0"/>
              <a:t>Lr=1e-3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0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C836110C-8BE5-E949-CE0C-026F74AE2DF3}"/>
              </a:ext>
            </a:extLst>
          </p:cNvPr>
          <p:cNvSpPr txBox="1"/>
          <p:nvPr/>
        </p:nvSpPr>
        <p:spPr>
          <a:xfrm>
            <a:off x="7340367" y="1359017"/>
            <a:ext cx="1984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N_bins</a:t>
            </a:r>
            <a:r>
              <a:rPr lang="de-DE" dirty="0"/>
              <a:t>=3</a:t>
            </a:r>
          </a:p>
          <a:p>
            <a:r>
              <a:rPr lang="de-DE" dirty="0" err="1"/>
              <a:t>N_shuffles</a:t>
            </a:r>
            <a:r>
              <a:rPr lang="de-DE" dirty="0"/>
              <a:t>=1000</a:t>
            </a:r>
          </a:p>
          <a:p>
            <a:r>
              <a:rPr lang="de-DE" dirty="0" err="1"/>
              <a:t>Sig_level</a:t>
            </a:r>
            <a:r>
              <a:rPr lang="de-DE" dirty="0"/>
              <a:t>=0.01</a:t>
            </a:r>
          </a:p>
          <a:p>
            <a:r>
              <a:rPr lang="de-DE" dirty="0" err="1"/>
              <a:t>Bin_size</a:t>
            </a:r>
            <a:r>
              <a:rPr lang="de-DE" dirty="0"/>
              <a:t>=1s</a:t>
            </a:r>
          </a:p>
          <a:p>
            <a:r>
              <a:rPr lang="de-DE" dirty="0" err="1"/>
              <a:t>Min_active_cells</a:t>
            </a:r>
            <a:r>
              <a:rPr lang="de-DE" dirty="0"/>
              <a:t>=2</a:t>
            </a:r>
          </a:p>
          <a:p>
            <a:r>
              <a:rPr lang="de-DE" dirty="0" err="1"/>
              <a:t>Test_size</a:t>
            </a:r>
            <a:r>
              <a:rPr lang="de-DE" dirty="0"/>
              <a:t>=0.</a:t>
            </a:r>
            <a:r>
              <a:rPr lang="en-US" dirty="0"/>
              <a:t>2</a:t>
            </a:r>
          </a:p>
          <a:p>
            <a:r>
              <a:rPr lang="en-US" dirty="0"/>
              <a:t>Lr=1e-3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393B34B-293E-1164-6918-AA8CF87F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2" y="608158"/>
            <a:ext cx="6000750" cy="4467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D6B34A-8E35-E3E0-F398-400C8D1A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66" y="3664328"/>
            <a:ext cx="4953090" cy="26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C836110C-8BE5-E949-CE0C-026F74AE2DF3}"/>
              </a:ext>
            </a:extLst>
          </p:cNvPr>
          <p:cNvSpPr txBox="1"/>
          <p:nvPr/>
        </p:nvSpPr>
        <p:spPr>
          <a:xfrm>
            <a:off x="7340367" y="1359017"/>
            <a:ext cx="2509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Test_data</a:t>
            </a:r>
            <a:r>
              <a:rPr lang="de-DE" dirty="0"/>
              <a:t> = </a:t>
            </a:r>
            <a:r>
              <a:rPr lang="de-DE" dirty="0" err="1"/>
              <a:t>train_data</a:t>
            </a:r>
            <a:endParaRPr lang="de-DE" dirty="0"/>
          </a:p>
          <a:p>
            <a:r>
              <a:rPr lang="de-DE" dirty="0" err="1"/>
              <a:t>N_bins</a:t>
            </a:r>
            <a:r>
              <a:rPr lang="de-DE" dirty="0"/>
              <a:t>=3</a:t>
            </a:r>
          </a:p>
          <a:p>
            <a:r>
              <a:rPr lang="de-DE" dirty="0" err="1"/>
              <a:t>N_shuffles</a:t>
            </a:r>
            <a:r>
              <a:rPr lang="de-DE" dirty="0"/>
              <a:t>=1000</a:t>
            </a:r>
          </a:p>
          <a:p>
            <a:r>
              <a:rPr lang="de-DE" dirty="0" err="1"/>
              <a:t>Sig_level</a:t>
            </a:r>
            <a:r>
              <a:rPr lang="de-DE" dirty="0"/>
              <a:t>=0.01</a:t>
            </a:r>
          </a:p>
          <a:p>
            <a:r>
              <a:rPr lang="de-DE" dirty="0" err="1"/>
              <a:t>Bin_size</a:t>
            </a:r>
            <a:r>
              <a:rPr lang="de-DE" dirty="0"/>
              <a:t>=1s</a:t>
            </a:r>
          </a:p>
          <a:p>
            <a:r>
              <a:rPr lang="de-DE" dirty="0" err="1"/>
              <a:t>Min_active_cells</a:t>
            </a:r>
            <a:r>
              <a:rPr lang="de-DE" dirty="0"/>
              <a:t>=2</a:t>
            </a:r>
          </a:p>
          <a:p>
            <a:r>
              <a:rPr lang="de-DE" dirty="0" err="1"/>
              <a:t>Test_size</a:t>
            </a:r>
            <a:r>
              <a:rPr lang="de-DE" dirty="0"/>
              <a:t>=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  <a:p>
            <a:r>
              <a:rPr lang="en-US" dirty="0"/>
              <a:t>Lr=1e-3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9761F7-A888-4C6A-92DA-B5D504D4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5" y="614201"/>
            <a:ext cx="6000750" cy="44672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20733A-CB61-4FDD-B31D-4579BD47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15" y="3825094"/>
            <a:ext cx="4887130" cy="25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Landgraf, Nicolas</dc:creator>
  <cp:lastModifiedBy>Landgraf Nicolas Friedrich /DZNE</cp:lastModifiedBy>
  <cp:revision>2</cp:revision>
  <dcterms:created xsi:type="dcterms:W3CDTF">2025-04-23T15:39:06Z</dcterms:created>
  <dcterms:modified xsi:type="dcterms:W3CDTF">2025-04-24T07:54:23Z</dcterms:modified>
</cp:coreProperties>
</file>