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5DBE02-14EA-75E6-AD82-8D27FAB97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53CCE8C-42BA-CAAB-8C29-0B9343490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ABDA2A-0FCD-650F-09D9-75CA5D14D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F73E-24B5-4C22-AAAD-0505E8006B5A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5A5AF4-D3C8-A041-5547-4FAEE6A1D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71ED78-F1AB-7743-067D-2F5890B7D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7F68-1204-4D1A-B7FB-ECD9B78555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66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A23666-ED13-5737-80A3-0F27CECAE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77BDFB6-DA09-B085-506F-AE54D4535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EFB2DF-22B6-DA43-C3AB-AE1AD064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F73E-24B5-4C22-AAAD-0505E8006B5A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7C45F0-DD4C-24BD-0EFA-1A6837425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6056C9-5824-F444-5624-F9F1B0371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7F68-1204-4D1A-B7FB-ECD9B78555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6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EF03728-42E3-5ECC-9585-22E01F670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E8258A8-F538-44CC-4349-0F6471D89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0B2A5A-18B8-90F3-B9F3-F17D413B2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F73E-24B5-4C22-AAAD-0505E8006B5A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F5471A-F99F-6D29-AFCD-EB8D94F9E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600D03-9FB6-3048-2DC0-AF8925C9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7F68-1204-4D1A-B7FB-ECD9B78555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9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DB28EA-398C-3D28-FA38-FB70029A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BD93C1-9830-7AB1-3A4C-AF003008B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6BCA18-29B3-811E-173D-C4A9F51D3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F73E-24B5-4C22-AAAD-0505E8006B5A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45742A-40F8-2839-D5F9-D5FA5B327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F177DC-0F08-BD4D-1CCB-4F5245B59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7F68-1204-4D1A-B7FB-ECD9B78555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8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0CEA9E-6088-68C9-6C9C-0A945AFB3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3FB7B9-7BAD-0D0E-DDE1-360C78084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B7BF0F-1027-BCED-0C9D-3418C1D3B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F73E-24B5-4C22-AAAD-0505E8006B5A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8ABB53-6A5C-99C6-6CCB-E90AC44F6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936E9C-8672-F2C4-E1A1-B7983A530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7F68-1204-4D1A-B7FB-ECD9B78555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74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9861AD-7E24-F2EC-025E-8FFE96CDC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6DF5D1-D003-2414-F45B-E482739454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5D8775C-B467-DBEA-616D-8A4CFD4F7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B8DFD7-B272-F19E-0194-8587DDEA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F73E-24B5-4C22-AAAD-0505E8006B5A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ACF925-F2A0-ABDD-FF27-563B1B31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EC22E1-895C-60B0-391B-E673C3A4F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7F68-1204-4D1A-B7FB-ECD9B78555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06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EB9516-DD43-A4C0-BE90-A751A3BBF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CFD35E-2328-7160-C39A-909C719EB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42E4428-912C-4A71-8577-57A5B1962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DA64B98-4995-1938-A072-78445C43F4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DF5D124-D73B-440C-9CF4-5961E9413E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BD229A3-9210-B106-AF2F-8F548AED0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F73E-24B5-4C22-AAAD-0505E8006B5A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217226C-B7B3-E9D1-0878-6E9F374C2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2CD80A6-D7D4-EDDF-408C-B5122B74E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7F68-1204-4D1A-B7FB-ECD9B78555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15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625986-9973-D500-375D-606B042D7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AF8CDCA-B093-B888-4B51-BDFE5F135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F73E-24B5-4C22-AAAD-0505E8006B5A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9273666-E32C-8529-CCB9-2DFFB7A52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1F67A4B-2EB7-C38F-9382-0F61A26DC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7F68-1204-4D1A-B7FB-ECD9B78555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42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B8CDED9-AC55-23E5-9798-163A0681B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F73E-24B5-4C22-AAAD-0505E8006B5A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E128E3C-4223-B629-4554-2F3CB283C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CE9E9C8-56E1-DB49-0C64-0EBEF5047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7F68-1204-4D1A-B7FB-ECD9B78555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DEFC3F-6FA5-4859-36E4-FB500A820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E3A74E-1273-8665-4610-987B3C8B3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58748A-6954-EC1F-1B27-8F212B69F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C24679-B29E-0B05-3DAB-982BE679C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F73E-24B5-4C22-AAAD-0505E8006B5A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01DB45-C876-09FE-E126-65487174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8E893C-116B-3A34-1770-1B439B79B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7F68-1204-4D1A-B7FB-ECD9B78555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62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1373D9-185A-F548-68A4-C10416724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C58F839-07C9-E5A7-CB7A-64F6E39319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CC4E70E-FB35-69C1-C7F4-67FBFDF4B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B5B5CE-85B4-5E86-59D6-50C0F4B44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F73E-24B5-4C22-AAAD-0505E8006B5A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26C8F7-F5BE-ECED-CE19-456E55663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E7763C-5C52-71BF-4034-DA1BEB0F4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7F68-1204-4D1A-B7FB-ECD9B78555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4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F32119B-1B95-BDD7-46E3-0CCC4D7F0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BCED36-6C77-B078-6B96-5DEFFD4ED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0CC64A-A85B-E83D-7EE1-9AAC2F7568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DF73E-24B5-4C22-AAAD-0505E8006B5A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F13100-12AB-606D-491C-6EED58D27C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1B9DA1-695C-79D0-C9A8-0D288EEAE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57F68-1204-4D1A-B7FB-ECD9B78555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1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46D69510-FEE4-A475-7495-17181CD1B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90" y="3122378"/>
            <a:ext cx="5740272" cy="2833805"/>
          </a:xfrm>
          <a:prstGeom prst="rect">
            <a:avLst/>
          </a:prstGeom>
        </p:spPr>
      </p:pic>
      <p:pic>
        <p:nvPicPr>
          <p:cNvPr id="15" name="Grafik 14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0AA62C71-6EC9-528D-E85F-DFCCCD728D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90" y="127509"/>
            <a:ext cx="5740272" cy="2833805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DBA2503E-0935-5AE2-A992-9D80ED0BBF22}"/>
              </a:ext>
            </a:extLst>
          </p:cNvPr>
          <p:cNvSpPr txBox="1"/>
          <p:nvPr/>
        </p:nvSpPr>
        <p:spPr>
          <a:xfrm>
            <a:off x="4160940" y="1057012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p=0.162</a:t>
            </a:r>
            <a:endParaRPr lang="en-US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EEB5DE0-1FFF-7BE1-4B92-657745F25A11}"/>
              </a:ext>
            </a:extLst>
          </p:cNvPr>
          <p:cNvSpPr txBox="1"/>
          <p:nvPr/>
        </p:nvSpPr>
        <p:spPr>
          <a:xfrm>
            <a:off x="4104032" y="4060891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P&lt;0.0001</a:t>
            </a:r>
            <a:endParaRPr lang="en-US" dirty="0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545C38FD-AA8E-C25C-6DC3-D51AA67859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7205" y="3342531"/>
            <a:ext cx="2807555" cy="2613652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B3A0DDCB-2FA0-1441-1D1E-635828E6A7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7797" y="347662"/>
            <a:ext cx="2807555" cy="261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288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AEEF1A4-E954-9A18-FAFF-ADA2271C1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16" y="569839"/>
            <a:ext cx="6000750" cy="447675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836110C-8BE5-E949-CE0C-026F74AE2DF3}"/>
              </a:ext>
            </a:extLst>
          </p:cNvPr>
          <p:cNvSpPr txBox="1"/>
          <p:nvPr/>
        </p:nvSpPr>
        <p:spPr>
          <a:xfrm>
            <a:off x="7340367" y="1359017"/>
            <a:ext cx="19841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N_bins</a:t>
            </a:r>
            <a:r>
              <a:rPr lang="de-DE" dirty="0"/>
              <a:t>=3</a:t>
            </a:r>
          </a:p>
          <a:p>
            <a:r>
              <a:rPr lang="de-DE" dirty="0" err="1"/>
              <a:t>N_shuffles</a:t>
            </a:r>
            <a:r>
              <a:rPr lang="de-DE" dirty="0"/>
              <a:t>=10</a:t>
            </a:r>
          </a:p>
          <a:p>
            <a:r>
              <a:rPr lang="de-DE" dirty="0" err="1"/>
              <a:t>Sig_level</a:t>
            </a:r>
            <a:r>
              <a:rPr lang="de-DE" dirty="0"/>
              <a:t>=0.05</a:t>
            </a:r>
          </a:p>
          <a:p>
            <a:r>
              <a:rPr lang="de-DE" dirty="0" err="1"/>
              <a:t>Bin_size</a:t>
            </a:r>
            <a:r>
              <a:rPr lang="de-DE" dirty="0"/>
              <a:t>=1s</a:t>
            </a:r>
          </a:p>
          <a:p>
            <a:r>
              <a:rPr lang="de-DE" dirty="0" err="1"/>
              <a:t>Min_active_cells</a:t>
            </a:r>
            <a:r>
              <a:rPr lang="de-DE" dirty="0"/>
              <a:t>=2</a:t>
            </a:r>
          </a:p>
          <a:p>
            <a:r>
              <a:rPr lang="de-DE" dirty="0" err="1"/>
              <a:t>Test_size</a:t>
            </a:r>
            <a:r>
              <a:rPr lang="de-DE" dirty="0"/>
              <a:t>=0.</a:t>
            </a:r>
            <a:r>
              <a:rPr lang="en-US" dirty="0"/>
              <a:t>1</a:t>
            </a:r>
          </a:p>
          <a:p>
            <a:r>
              <a:rPr lang="en-US" dirty="0"/>
              <a:t>Lr=1e-3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5049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C836110C-8BE5-E949-CE0C-026F74AE2DF3}"/>
              </a:ext>
            </a:extLst>
          </p:cNvPr>
          <p:cNvSpPr txBox="1"/>
          <p:nvPr/>
        </p:nvSpPr>
        <p:spPr>
          <a:xfrm>
            <a:off x="7340367" y="1359017"/>
            <a:ext cx="19841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N_bins</a:t>
            </a:r>
            <a:r>
              <a:rPr lang="de-DE" dirty="0"/>
              <a:t>=3</a:t>
            </a:r>
          </a:p>
          <a:p>
            <a:r>
              <a:rPr lang="de-DE" dirty="0" err="1"/>
              <a:t>N_shuffles</a:t>
            </a:r>
            <a:r>
              <a:rPr lang="de-DE" dirty="0"/>
              <a:t>=1000</a:t>
            </a:r>
          </a:p>
          <a:p>
            <a:r>
              <a:rPr lang="de-DE" dirty="0" err="1"/>
              <a:t>Sig_level</a:t>
            </a:r>
            <a:r>
              <a:rPr lang="de-DE" dirty="0"/>
              <a:t>=0.01</a:t>
            </a:r>
          </a:p>
          <a:p>
            <a:r>
              <a:rPr lang="de-DE" dirty="0" err="1"/>
              <a:t>Bin_size</a:t>
            </a:r>
            <a:r>
              <a:rPr lang="de-DE" dirty="0"/>
              <a:t>=1s</a:t>
            </a:r>
          </a:p>
          <a:p>
            <a:r>
              <a:rPr lang="de-DE" dirty="0" err="1"/>
              <a:t>Min_active_cells</a:t>
            </a:r>
            <a:r>
              <a:rPr lang="de-DE" dirty="0"/>
              <a:t>=2</a:t>
            </a:r>
          </a:p>
          <a:p>
            <a:r>
              <a:rPr lang="de-DE" dirty="0" err="1"/>
              <a:t>Test_size</a:t>
            </a:r>
            <a:r>
              <a:rPr lang="de-DE" dirty="0"/>
              <a:t>=0.</a:t>
            </a:r>
            <a:r>
              <a:rPr lang="en-US" dirty="0"/>
              <a:t>2</a:t>
            </a:r>
          </a:p>
          <a:p>
            <a:r>
              <a:rPr lang="en-US" dirty="0"/>
              <a:t>Lr=1e-3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393B34B-293E-1164-6918-AA8CF87FD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52" y="608158"/>
            <a:ext cx="6000750" cy="446722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DD6B34A-8E35-E3E0-F398-400C8D1AF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566" y="3664328"/>
            <a:ext cx="4953090" cy="260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70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C836110C-8BE5-E949-CE0C-026F74AE2DF3}"/>
              </a:ext>
            </a:extLst>
          </p:cNvPr>
          <p:cNvSpPr txBox="1"/>
          <p:nvPr/>
        </p:nvSpPr>
        <p:spPr>
          <a:xfrm>
            <a:off x="7340367" y="1359017"/>
            <a:ext cx="250985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Test_data</a:t>
            </a:r>
            <a:r>
              <a:rPr lang="de-DE" dirty="0"/>
              <a:t> = </a:t>
            </a:r>
            <a:r>
              <a:rPr lang="de-DE" dirty="0" err="1"/>
              <a:t>train_data</a:t>
            </a:r>
            <a:endParaRPr lang="de-DE" dirty="0"/>
          </a:p>
          <a:p>
            <a:r>
              <a:rPr lang="de-DE" dirty="0" err="1"/>
              <a:t>N_bins</a:t>
            </a:r>
            <a:r>
              <a:rPr lang="de-DE" dirty="0"/>
              <a:t>=3</a:t>
            </a:r>
          </a:p>
          <a:p>
            <a:r>
              <a:rPr lang="de-DE" dirty="0" err="1"/>
              <a:t>N_shuffles</a:t>
            </a:r>
            <a:r>
              <a:rPr lang="de-DE" dirty="0"/>
              <a:t>=1000</a:t>
            </a:r>
          </a:p>
          <a:p>
            <a:r>
              <a:rPr lang="de-DE" dirty="0" err="1"/>
              <a:t>Sig_level</a:t>
            </a:r>
            <a:r>
              <a:rPr lang="de-DE" dirty="0"/>
              <a:t>=0.01</a:t>
            </a:r>
          </a:p>
          <a:p>
            <a:r>
              <a:rPr lang="de-DE" dirty="0" err="1"/>
              <a:t>Bin_size</a:t>
            </a:r>
            <a:r>
              <a:rPr lang="de-DE" dirty="0"/>
              <a:t>=1s</a:t>
            </a:r>
          </a:p>
          <a:p>
            <a:r>
              <a:rPr lang="de-DE" dirty="0" err="1"/>
              <a:t>Min_active_cells</a:t>
            </a:r>
            <a:r>
              <a:rPr lang="de-DE" dirty="0"/>
              <a:t>=2</a:t>
            </a:r>
          </a:p>
          <a:p>
            <a:r>
              <a:rPr lang="de-DE" dirty="0" err="1"/>
              <a:t>Test_size</a:t>
            </a:r>
            <a:r>
              <a:rPr lang="de-DE" dirty="0"/>
              <a:t>=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dataset</a:t>
            </a:r>
            <a:endParaRPr lang="en-US" dirty="0"/>
          </a:p>
          <a:p>
            <a:r>
              <a:rPr lang="en-US" dirty="0"/>
              <a:t>Lr=1e-3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39761F7-A888-4C6A-92DA-B5D504D41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55" y="614201"/>
            <a:ext cx="6000750" cy="446722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420733A-CB61-4FDD-B31D-4579BD47D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215" y="3825094"/>
            <a:ext cx="4887130" cy="251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457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03156BDA-8F25-43B7-B139-0CD9B1E09221}"/>
              </a:ext>
            </a:extLst>
          </p:cNvPr>
          <p:cNvSpPr txBox="1"/>
          <p:nvPr/>
        </p:nvSpPr>
        <p:spPr>
          <a:xfrm>
            <a:off x="2605634" y="95905"/>
            <a:ext cx="276851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Train_data</a:t>
            </a:r>
            <a:r>
              <a:rPr lang="de-DE" sz="1000" dirty="0"/>
              <a:t> = shuffled_min1</a:t>
            </a:r>
          </a:p>
          <a:p>
            <a:r>
              <a:rPr lang="de-DE" sz="1000" dirty="0" err="1"/>
              <a:t>Test_data</a:t>
            </a:r>
            <a:r>
              <a:rPr lang="de-DE" sz="1000" dirty="0"/>
              <a:t> = min1</a:t>
            </a:r>
          </a:p>
          <a:p>
            <a:r>
              <a:rPr lang="de-DE" sz="1000" dirty="0" err="1"/>
              <a:t>N_bins</a:t>
            </a:r>
            <a:r>
              <a:rPr lang="de-DE" sz="1000" dirty="0"/>
              <a:t>=3</a:t>
            </a:r>
          </a:p>
          <a:p>
            <a:r>
              <a:rPr lang="de-DE" sz="1000" dirty="0" err="1"/>
              <a:t>N_shuffles</a:t>
            </a:r>
            <a:r>
              <a:rPr lang="de-DE" sz="1000" dirty="0"/>
              <a:t>=1000</a:t>
            </a:r>
          </a:p>
          <a:p>
            <a:r>
              <a:rPr lang="de-DE" sz="1000" dirty="0" err="1"/>
              <a:t>Sig_level</a:t>
            </a:r>
            <a:r>
              <a:rPr lang="de-DE" sz="1000" dirty="0"/>
              <a:t>=0.05 (184 </a:t>
            </a:r>
            <a:r>
              <a:rPr lang="de-DE" sz="1000" dirty="0" err="1"/>
              <a:t>pl.cells</a:t>
            </a:r>
            <a:r>
              <a:rPr lang="de-DE" sz="1000" dirty="0"/>
              <a:t>)</a:t>
            </a:r>
          </a:p>
          <a:p>
            <a:r>
              <a:rPr lang="de-DE" sz="1000" dirty="0" err="1"/>
              <a:t>Bin_size</a:t>
            </a:r>
            <a:r>
              <a:rPr lang="de-DE" sz="1000" dirty="0"/>
              <a:t>=1s</a:t>
            </a:r>
          </a:p>
          <a:p>
            <a:r>
              <a:rPr lang="en-US" sz="1000" dirty="0"/>
              <a:t>Lr=1e-3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0A1C475-6092-4DC0-AB3C-B7B0F7741F2D}"/>
              </a:ext>
            </a:extLst>
          </p:cNvPr>
          <p:cNvSpPr txBox="1"/>
          <p:nvPr/>
        </p:nvSpPr>
        <p:spPr>
          <a:xfrm>
            <a:off x="8236685" y="95905"/>
            <a:ext cx="276851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Train_data</a:t>
            </a:r>
            <a:r>
              <a:rPr lang="de-DE" sz="1000" dirty="0"/>
              <a:t> = min1</a:t>
            </a:r>
          </a:p>
          <a:p>
            <a:r>
              <a:rPr lang="de-DE" sz="1000" dirty="0" err="1"/>
              <a:t>Test_data</a:t>
            </a:r>
            <a:r>
              <a:rPr lang="de-DE" sz="1000" dirty="0"/>
              <a:t> = min1</a:t>
            </a:r>
          </a:p>
          <a:p>
            <a:r>
              <a:rPr lang="de-DE" sz="1000" dirty="0" err="1"/>
              <a:t>N_bins</a:t>
            </a:r>
            <a:r>
              <a:rPr lang="de-DE" sz="1000" dirty="0"/>
              <a:t>=3</a:t>
            </a:r>
          </a:p>
          <a:p>
            <a:r>
              <a:rPr lang="de-DE" sz="1000" dirty="0" err="1"/>
              <a:t>N_shuffles</a:t>
            </a:r>
            <a:r>
              <a:rPr lang="de-DE" sz="1000" dirty="0"/>
              <a:t>=1000</a:t>
            </a:r>
          </a:p>
          <a:p>
            <a:r>
              <a:rPr lang="de-DE" sz="1000" dirty="0" err="1"/>
              <a:t>Sig_level</a:t>
            </a:r>
            <a:r>
              <a:rPr lang="de-DE" sz="1000" dirty="0"/>
              <a:t>=0.05 (184 </a:t>
            </a:r>
            <a:r>
              <a:rPr lang="de-DE" sz="1000" dirty="0" err="1"/>
              <a:t>pl.cells</a:t>
            </a:r>
            <a:r>
              <a:rPr lang="de-DE" sz="1000" dirty="0"/>
              <a:t>)</a:t>
            </a:r>
          </a:p>
          <a:p>
            <a:r>
              <a:rPr lang="de-DE" sz="1000" dirty="0" err="1"/>
              <a:t>Bin_size</a:t>
            </a:r>
            <a:r>
              <a:rPr lang="de-DE" sz="1000" dirty="0"/>
              <a:t>=1s</a:t>
            </a:r>
          </a:p>
          <a:p>
            <a:r>
              <a:rPr lang="en-US" sz="1000" dirty="0"/>
              <a:t>Lr=1e-3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C0A3C65-D506-4A05-9578-4369D882E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45" y="1539984"/>
            <a:ext cx="4578959" cy="231304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99D918F-3F52-4F02-9ACE-3F9FA3727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45" y="4127554"/>
            <a:ext cx="3213312" cy="2397233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F5AB0955-68A7-4334-8EE9-20C64546A018}"/>
              </a:ext>
            </a:extLst>
          </p:cNvPr>
          <p:cNvSpPr txBox="1"/>
          <p:nvPr/>
        </p:nvSpPr>
        <p:spPr>
          <a:xfrm>
            <a:off x="3370881" y="3853026"/>
            <a:ext cx="1729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Mean </a:t>
            </a:r>
            <a:r>
              <a:rPr lang="de-DE" sz="1000" dirty="0" err="1"/>
              <a:t>decoding</a:t>
            </a:r>
            <a:r>
              <a:rPr lang="de-DE" sz="1000" dirty="0"/>
              <a:t> </a:t>
            </a:r>
            <a:r>
              <a:rPr lang="de-DE" sz="1000" dirty="0" err="1"/>
              <a:t>error</a:t>
            </a:r>
            <a:r>
              <a:rPr lang="de-DE" sz="1000" dirty="0"/>
              <a:t> = 277px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65B8614-3E08-4B63-85D6-9097DF928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020" y="1343874"/>
            <a:ext cx="5350915" cy="2705261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A0E688A0-2730-4CD2-B3C6-916613F69C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6959" y="4127553"/>
            <a:ext cx="3318321" cy="2475573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FD1989E4-810F-4CC1-9962-76B964F27FDD}"/>
              </a:ext>
            </a:extLst>
          </p:cNvPr>
          <p:cNvSpPr txBox="1"/>
          <p:nvPr/>
        </p:nvSpPr>
        <p:spPr>
          <a:xfrm>
            <a:off x="10140219" y="4111124"/>
            <a:ext cx="16642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Mean </a:t>
            </a:r>
            <a:r>
              <a:rPr lang="de-DE" sz="1000" dirty="0" err="1"/>
              <a:t>decoding</a:t>
            </a:r>
            <a:r>
              <a:rPr lang="de-DE" sz="1000" dirty="0"/>
              <a:t> </a:t>
            </a:r>
            <a:r>
              <a:rPr lang="de-DE" sz="1000" dirty="0" err="1"/>
              <a:t>error</a:t>
            </a:r>
            <a:r>
              <a:rPr lang="de-DE" sz="1000" dirty="0"/>
              <a:t> = 39px</a:t>
            </a:r>
          </a:p>
        </p:txBody>
      </p:sp>
    </p:spTree>
    <p:extLst>
      <p:ext uri="{BB962C8B-B14F-4D97-AF65-F5344CB8AC3E}">
        <p14:creationId xmlns:p14="http://schemas.microsoft.com/office/powerpoint/2010/main" val="1540160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</Words>
  <Application>Microsoft Office PowerPoint</Application>
  <PresentationFormat>Breitbild</PresentationFormat>
  <Paragraphs>40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Landgraf, Nicolas</dc:creator>
  <cp:lastModifiedBy>Landgraf Nicolas Friedrich /DZNE</cp:lastModifiedBy>
  <cp:revision>4</cp:revision>
  <dcterms:created xsi:type="dcterms:W3CDTF">2025-04-23T15:39:06Z</dcterms:created>
  <dcterms:modified xsi:type="dcterms:W3CDTF">2025-04-24T15:54:41Z</dcterms:modified>
</cp:coreProperties>
</file>