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E29D-CF7C-89D0-9518-A6E466D67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6AADC-1CA5-50D2-C82A-068D9431C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977E-349A-9A6D-B438-6CDF4657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53CB-2329-A8E4-8307-EB12075D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9E05-374D-C139-EFA4-C1FCBA77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E5E7-0A7A-7952-C5A6-05411E59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E2077-7AAC-B836-F678-CF229A276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DF66-A37F-5578-E150-629CC881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A9D9-2031-A83F-30D7-B110350F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C081-CB9F-A8BC-60CD-8D31C25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0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8D1F3-EF68-1F48-D958-37C4DFC20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518D2-8EBE-2E47-F514-23A2BEB5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F87D-5BC1-8944-1EE1-A99FA9F0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ECA1-0496-2741-50C5-251E2EFB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D266-0A2B-0D79-9B07-32BF1948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4251-DD1E-A71C-6BB8-93EF48FE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4741-8B66-5E77-0CDB-1A225518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8B3F-8B2F-C69C-3C5B-AB06937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487A-E0D6-ADB0-E289-510B2F4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FE3E-E650-A207-5D90-DA6C175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7115-AC89-36EB-E630-A456AE00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82BF-BDF6-600F-A336-69EA1522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5F57-C2A5-F822-8565-236767FE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FB22-74DC-E716-E121-096B2802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144C-D17A-BF18-96FB-F269625B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3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10F9-6EB0-54AC-C348-29D51E4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D17E-CEE7-60AA-7410-A040ADBAA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94C0-B88F-5424-BF35-7D6181B0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FADD-F84B-B66F-DDEC-E123EEEF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91068-027B-DC4B-D52D-79EF9E9C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9F25A-4B2D-13CD-ABE3-46E17B45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A309-D598-039F-C867-5A576AEA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73AB-1262-6662-D6C1-2422BFFC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40E9-9ECC-FF85-3690-1D4A1B03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6ABB1-CFB3-3148-7BA1-AC02A2E3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5B4E5-9DF7-D0ED-E2E6-535FEA64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F2DE-6898-11C8-A4CC-3D2F65F2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2AF0C-DFC9-95DE-C697-BD77D14D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14192-550F-2BAE-A87B-DD5B62DE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A4E7-7270-1BE7-A86F-BEE5A36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0A474-C1AB-AA3B-DC78-8E20C16E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57E6-39E4-3DFD-E526-FA270A97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5E4D4-3EF1-6C6E-D87B-A1C5BE5B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4E35-94B9-A204-39A3-44E32C20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96C7F-8B76-A60F-7228-691507B3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DA202-493E-9211-DA18-13EF694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9F1B-34D9-B1A3-9AFE-D14A12C2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DF26-7317-EB78-C196-B69C29A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9D32-5C49-949B-7FBD-B04EE03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DC37-9F96-8868-8647-262088A3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9870-D5DC-F15D-9205-94424A47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B2ED-58C6-A43F-3504-B23A0E39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2B9-220E-EDA1-AAF4-529ABDDB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AB68-7B6E-3198-05C6-9A66C10C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B5B63-4629-9B96-8563-9B29E10D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D4F9-0D10-DE8C-F163-D829FF57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816C-E168-32B7-FF50-C39A9F61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DAC0-45A5-5D53-00AD-231D0250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C6F3F-BFA7-E10F-BF78-4B1D60E8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EF504-8C4B-B464-89A8-4B740EAF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EC64-9D5A-00A0-D0A6-A3488C4A1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1B52-A787-4143-A03D-08D28307D49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31B3-5AF0-2DA1-2121-CABF98A63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C517-52CF-CF50-6CA3-8D3CB3F5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5D2C-B891-4EA4-902E-8D52E9BD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81165-5849-0A33-A188-EF05192F4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3" y="4221531"/>
            <a:ext cx="3829377" cy="115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CF733-F846-8145-8818-96CA1982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" y="2108642"/>
            <a:ext cx="2821683" cy="734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A7C6F-5600-78C3-E6D2-10DDAA941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3" y="1852708"/>
            <a:ext cx="4256888" cy="908626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76554E-524E-B692-FE95-A2CD4381BDC4}"/>
              </a:ext>
            </a:extLst>
          </p:cNvPr>
          <p:cNvCxnSpPr>
            <a:cxnSpLocks/>
          </p:cNvCxnSpPr>
          <p:nvPr/>
        </p:nvCxnSpPr>
        <p:spPr>
          <a:xfrm>
            <a:off x="3720669" y="448989"/>
            <a:ext cx="4146734" cy="4140824"/>
          </a:xfrm>
          <a:prstGeom prst="bentConnector3">
            <a:avLst>
              <a:gd name="adj1" fmla="val -4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3D7651-FD73-E534-5416-AEA0237FCB94}"/>
              </a:ext>
            </a:extLst>
          </p:cNvPr>
          <p:cNvCxnSpPr>
            <a:cxnSpLocks/>
          </p:cNvCxnSpPr>
          <p:nvPr/>
        </p:nvCxnSpPr>
        <p:spPr>
          <a:xfrm>
            <a:off x="3714727" y="448989"/>
            <a:ext cx="4152676" cy="3042444"/>
          </a:xfrm>
          <a:prstGeom prst="bentConnector3">
            <a:avLst>
              <a:gd name="adj1" fmla="val -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CB192D8-0DAB-E026-18F1-0EF3A729DA1F}"/>
              </a:ext>
            </a:extLst>
          </p:cNvPr>
          <p:cNvCxnSpPr>
            <a:endCxn id="11" idx="1"/>
          </p:cNvCxnSpPr>
          <p:nvPr/>
        </p:nvCxnSpPr>
        <p:spPr>
          <a:xfrm>
            <a:off x="3714727" y="448989"/>
            <a:ext cx="4152676" cy="1858032"/>
          </a:xfrm>
          <a:prstGeom prst="bentConnector3">
            <a:avLst>
              <a:gd name="adj1" fmla="val -4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D91CD1-A022-8652-23CC-B8525C8DB250}"/>
              </a:ext>
            </a:extLst>
          </p:cNvPr>
          <p:cNvCxnSpPr/>
          <p:nvPr/>
        </p:nvCxnSpPr>
        <p:spPr>
          <a:xfrm flipH="1">
            <a:off x="7439891" y="4476997"/>
            <a:ext cx="427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C775D1-1BC1-368F-C006-5F4267977AB5}"/>
              </a:ext>
            </a:extLst>
          </p:cNvPr>
          <p:cNvCxnSpPr/>
          <p:nvPr/>
        </p:nvCxnSpPr>
        <p:spPr>
          <a:xfrm flipV="1">
            <a:off x="7439891" y="3776353"/>
            <a:ext cx="0" cy="700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3B3B6A-DA95-02F0-5727-30AE3211205C}"/>
              </a:ext>
            </a:extLst>
          </p:cNvPr>
          <p:cNvCxnSpPr/>
          <p:nvPr/>
        </p:nvCxnSpPr>
        <p:spPr>
          <a:xfrm>
            <a:off x="7439891" y="3776353"/>
            <a:ext cx="42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BA8623-BAF9-A6C4-AF8B-8D8741349BCC}"/>
              </a:ext>
            </a:extLst>
          </p:cNvPr>
          <p:cNvCxnSpPr>
            <a:cxnSpLocks/>
          </p:cNvCxnSpPr>
          <p:nvPr/>
        </p:nvCxnSpPr>
        <p:spPr>
          <a:xfrm flipH="1">
            <a:off x="7226135" y="4498768"/>
            <a:ext cx="6412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7FA7CC-A7E8-D5BF-15C7-B9CAEB006C7A}"/>
              </a:ext>
            </a:extLst>
          </p:cNvPr>
          <p:cNvCxnSpPr/>
          <p:nvPr/>
        </p:nvCxnSpPr>
        <p:spPr>
          <a:xfrm flipV="1">
            <a:off x="7226135" y="3798124"/>
            <a:ext cx="0" cy="700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64F24D-E882-02AA-CDA9-6A363DAFF967}"/>
              </a:ext>
            </a:extLst>
          </p:cNvPr>
          <p:cNvCxnSpPr/>
          <p:nvPr/>
        </p:nvCxnSpPr>
        <p:spPr>
          <a:xfrm flipV="1">
            <a:off x="7226135" y="3097480"/>
            <a:ext cx="0" cy="700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CB57B1-CED7-FE42-9774-0166CD705F95}"/>
              </a:ext>
            </a:extLst>
          </p:cNvPr>
          <p:cNvCxnSpPr>
            <a:cxnSpLocks/>
          </p:cNvCxnSpPr>
          <p:nvPr/>
        </p:nvCxnSpPr>
        <p:spPr>
          <a:xfrm flipV="1">
            <a:off x="7226135" y="2588821"/>
            <a:ext cx="0" cy="55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E6501-5801-C927-8852-F22D2C68C73F}"/>
              </a:ext>
            </a:extLst>
          </p:cNvPr>
          <p:cNvCxnSpPr>
            <a:cxnSpLocks/>
          </p:cNvCxnSpPr>
          <p:nvPr/>
        </p:nvCxnSpPr>
        <p:spPr>
          <a:xfrm>
            <a:off x="7226135" y="2588821"/>
            <a:ext cx="64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DE32A96-B7EF-9EB3-E331-10E1A48347F6}"/>
              </a:ext>
            </a:extLst>
          </p:cNvPr>
          <p:cNvCxnSpPr>
            <a:cxnSpLocks/>
          </p:cNvCxnSpPr>
          <p:nvPr/>
        </p:nvCxnSpPr>
        <p:spPr>
          <a:xfrm>
            <a:off x="2889392" y="2408800"/>
            <a:ext cx="4978011" cy="2780717"/>
          </a:xfrm>
          <a:prstGeom prst="bentConnector3">
            <a:avLst>
              <a:gd name="adj1" fmla="val 2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2CFFAD-DE4F-43E4-F686-B47069F3C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4" y="3063183"/>
            <a:ext cx="4256887" cy="835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5D2A5-608A-5EB6-81AC-08E999DE9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26" y="262354"/>
            <a:ext cx="4637495" cy="975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91C25-DE65-E508-1633-A453798F4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2" y="5794198"/>
            <a:ext cx="4256887" cy="7385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8A5178-0B19-F640-D6EA-EC1D11116826}"/>
              </a:ext>
            </a:extLst>
          </p:cNvPr>
          <p:cNvCxnSpPr/>
          <p:nvPr/>
        </p:nvCxnSpPr>
        <p:spPr>
          <a:xfrm>
            <a:off x="11696780" y="4476997"/>
            <a:ext cx="427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C0A9AD-797D-739E-2EE8-67892841B598}"/>
              </a:ext>
            </a:extLst>
          </p:cNvPr>
          <p:cNvCxnSpPr/>
          <p:nvPr/>
        </p:nvCxnSpPr>
        <p:spPr>
          <a:xfrm>
            <a:off x="12124289" y="4476997"/>
            <a:ext cx="0" cy="1029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270172-D64A-5363-D9A4-1090FE526C47}"/>
              </a:ext>
            </a:extLst>
          </p:cNvPr>
          <p:cNvCxnSpPr/>
          <p:nvPr/>
        </p:nvCxnSpPr>
        <p:spPr>
          <a:xfrm flipH="1">
            <a:off x="7612083" y="5506193"/>
            <a:ext cx="4512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6A1977-ADCF-2529-110D-5F0D15AA7FF8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7411096" y="5707179"/>
            <a:ext cx="657292" cy="255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0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Naif Al-Mutairi</dc:creator>
  <cp:lastModifiedBy>Naif Al-Mutairi</cp:lastModifiedBy>
  <cp:revision>4</cp:revision>
  <dcterms:created xsi:type="dcterms:W3CDTF">2023-03-18T09:42:09Z</dcterms:created>
  <dcterms:modified xsi:type="dcterms:W3CDTF">2023-04-02T23:38:17Z</dcterms:modified>
</cp:coreProperties>
</file>