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DDEC-61E6-ECEB-B942-7C2FBC0D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DF997-54AE-6E88-73E0-A03A61E8A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D18BC-5234-162E-0871-C2A55367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A50C-20C3-0305-ED36-72B43A97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C123-B9FB-5F73-B751-F51943B2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0809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6F31-F808-9D91-9D0C-B8C3817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1AC79-D5BA-4811-632A-D8E72F066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803A-C6C8-A07D-C266-2E733EA8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1217-9379-DEF4-F69F-B4F2426D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7B8E-8465-4E64-6F8D-6E2BCEE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2097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F31CD-7758-8600-3EC9-73A5FD2B4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E4DF1-23F5-3A34-4B2A-C71B6A0FB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9341-8AEC-31C6-048F-A2897E01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8742-AE2B-6A97-3938-F8795315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25A2-14F6-8A54-354E-82849319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6449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160-7D91-955B-97A9-88AFE4C3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7AA1-1332-8735-CD4E-C5BBF4E0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1476-A438-78F2-0F26-7175CD88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EF82-8E8D-6B24-E1F8-0CB9FBAD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E4277-B8C7-68DA-BF4A-2E65B87B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0835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52DF-8B3C-7C6D-4478-932E0405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7DF63-6303-D04F-41FE-97CEC9DD8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D3C7-1209-1CB5-0DDA-F8281182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BB0C-446C-E638-54B5-DE6C3F1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FC08-B800-5A09-9911-F15C425E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953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64E5-A760-17B0-60D1-88A5C149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189A-17F5-9221-F8DA-B2D4B4C0D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659E0-96BE-BCD6-D222-D254E46DA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FAF29-C1E4-92FB-7EDF-D4823F3B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FD999-AE71-3ADB-6E3A-B79F015B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E7E5A-7677-2FD4-6CBD-8AADAF17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3247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6CDA-CB6C-0437-DA4F-70B9069A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E512C-AF22-A47A-FB8F-46ACF7F9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A149-62E9-8E29-A5A0-457519073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0F422-140B-8DEA-D749-6BAC0BFB9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F07ED-A59C-134D-83B3-A3950F827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92E32-267B-3E11-9C3A-5AC241D8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4401F-D307-C4E1-2887-708D1C5C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B9A37-D4DE-67C5-864C-B0DFDCC0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4185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247D-9C70-9234-48D0-8515D318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8F445-1009-5A19-147C-106FF91D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9564-AA33-AD75-8EA5-C6CEC75D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0C1B8-1DBA-F545-D562-3ED4874B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4496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C18-DB0D-1BD5-0277-D1F24DC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1BCDA-C5C1-47C7-ECD7-9BF794A6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D946-678A-AC06-8A66-BAB3B530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237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E1D0-61C3-3A56-BA86-57A0CB07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6B3-5DF4-483E-0590-8163118A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69C58-A6E0-B406-9EE9-40065B5D5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3C7E-7D12-ECA5-AA5A-C343E2BE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1AFD-F2A4-7C61-E101-0873FD3F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16A1C-8ED0-9EC1-06FF-B2D3845E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5940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167B-E5A9-3ADC-6C0C-D6A26477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5240A-5CC7-383D-934A-F7364AC38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BA4AD-CF82-D8E8-E9D5-96B97E5FD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324AD-F841-6D19-97FB-C333B97F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A54F-B7DA-3D3F-B835-9373C9B8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DA428-FC41-2A68-15EC-C4DAB9BF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2460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23F3E-A135-4AD1-02B1-601C2BE1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43BB-68BF-D9BC-420D-41CC0102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0CC-6877-D96B-231F-CA630AFA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B4A3-E52E-495B-ACEA-088F05FF2DED}" type="datetimeFigureOut">
              <a:rPr lang="en-001" smtClean="0"/>
              <a:t>26/02/2025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DA5B-14E1-F2CE-141A-04FAD8904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7350-7E2A-B42D-3A3C-71C44CE58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3D59-F394-4127-BD68-35390D248BE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114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982ACB-39B0-DAA8-4DBA-64414B70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67097"/>
              </p:ext>
            </p:extLst>
          </p:nvPr>
        </p:nvGraphicFramePr>
        <p:xfrm>
          <a:off x="6096000" y="608683"/>
          <a:ext cx="5962003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122">
                  <a:extLst>
                    <a:ext uri="{9D8B030D-6E8A-4147-A177-3AD203B41FA5}">
                      <a16:colId xmlns:a16="http://schemas.microsoft.com/office/drawing/2014/main" val="2773411603"/>
                    </a:ext>
                  </a:extLst>
                </a:gridCol>
                <a:gridCol w="643813">
                  <a:extLst>
                    <a:ext uri="{9D8B030D-6E8A-4147-A177-3AD203B41FA5}">
                      <a16:colId xmlns:a16="http://schemas.microsoft.com/office/drawing/2014/main" val="4023542302"/>
                    </a:ext>
                  </a:extLst>
                </a:gridCol>
                <a:gridCol w="625151">
                  <a:extLst>
                    <a:ext uri="{9D8B030D-6E8A-4147-A177-3AD203B41FA5}">
                      <a16:colId xmlns:a16="http://schemas.microsoft.com/office/drawing/2014/main" val="443502938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1022094574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721992050"/>
                    </a:ext>
                  </a:extLst>
                </a:gridCol>
                <a:gridCol w="811763">
                  <a:extLst>
                    <a:ext uri="{9D8B030D-6E8A-4147-A177-3AD203B41FA5}">
                      <a16:colId xmlns:a16="http://schemas.microsoft.com/office/drawing/2014/main" val="378074032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371141052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321467240"/>
                    </a:ext>
                  </a:extLst>
                </a:gridCol>
                <a:gridCol w="534697">
                  <a:extLst>
                    <a:ext uri="{9D8B030D-6E8A-4147-A177-3AD203B41FA5}">
                      <a16:colId xmlns:a16="http://schemas.microsoft.com/office/drawing/2014/main" val="1997948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password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job_title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date_of_joining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  <a:endParaRPr lang="en-001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978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D137AB-914A-B511-F954-A5E3CA924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78358"/>
              </p:ext>
            </p:extLst>
          </p:nvPr>
        </p:nvGraphicFramePr>
        <p:xfrm>
          <a:off x="156546" y="254205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29698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53307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53969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4440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check_in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delay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endParaRPr lang="en-001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738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3F0267-D391-3E4A-A749-9DFEC3A6D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24767"/>
              </p:ext>
            </p:extLst>
          </p:nvPr>
        </p:nvGraphicFramePr>
        <p:xfrm>
          <a:off x="156546" y="368213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29698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53307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53969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4440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check_out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Early_check_out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endParaRPr lang="en-001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738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21F359-7311-BBD4-AB49-E57BAD51E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74794"/>
              </p:ext>
            </p:extLst>
          </p:nvPr>
        </p:nvGraphicFramePr>
        <p:xfrm>
          <a:off x="156546" y="472714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29698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53307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53969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4440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absence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absence_date</a:t>
                      </a:r>
                      <a:endParaRPr lang="en-001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endParaRPr lang="en-001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738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D070B0-4C7C-4B41-28B8-365103002AC8}"/>
              </a:ext>
            </a:extLst>
          </p:cNvPr>
          <p:cNvSpPr txBox="1"/>
          <p:nvPr/>
        </p:nvSpPr>
        <p:spPr>
          <a:xfrm>
            <a:off x="6077596" y="239351"/>
            <a:ext cx="79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Users</a:t>
            </a:r>
            <a:endParaRPr lang="en-00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1971E-7264-86F9-E1B8-636C427B673C}"/>
              </a:ext>
            </a:extLst>
          </p:cNvPr>
          <p:cNvSpPr txBox="1"/>
          <p:nvPr/>
        </p:nvSpPr>
        <p:spPr>
          <a:xfrm>
            <a:off x="156546" y="2171216"/>
            <a:ext cx="1494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Attendances</a:t>
            </a:r>
            <a:endParaRPr lang="en-00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95985-8B72-0E3C-B9A4-F4A1DBC1BF10}"/>
              </a:ext>
            </a:extLst>
          </p:cNvPr>
          <p:cNvSpPr txBox="1"/>
          <p:nvPr/>
        </p:nvSpPr>
        <p:spPr>
          <a:xfrm>
            <a:off x="156546" y="3288495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Departures</a:t>
            </a:r>
            <a:endParaRPr lang="en-00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EA197-1307-944D-9E15-41F28F6ACB8B}"/>
              </a:ext>
            </a:extLst>
          </p:cNvPr>
          <p:cNvSpPr txBox="1"/>
          <p:nvPr/>
        </p:nvSpPr>
        <p:spPr>
          <a:xfrm>
            <a:off x="156546" y="4357817"/>
            <a:ext cx="137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Absences</a:t>
            </a:r>
            <a:endParaRPr lang="en-00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68DD910-D8F4-6255-1570-0F3BFA734612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H="1" flipV="1">
            <a:off x="6096000" y="867763"/>
            <a:ext cx="2188546" cy="2999795"/>
          </a:xfrm>
          <a:prstGeom prst="bentConnector5">
            <a:avLst>
              <a:gd name="adj1" fmla="val -31336"/>
              <a:gd name="adj2" fmla="val 56859"/>
              <a:gd name="adj3" fmla="val 1112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2B15FF1-C97C-2458-6163-98BF3FED708F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6299378" y="1126843"/>
            <a:ext cx="1985168" cy="3785726"/>
          </a:xfrm>
          <a:prstGeom prst="bentConnector4">
            <a:avLst>
              <a:gd name="adj1" fmla="val -45826"/>
              <a:gd name="adj2" fmla="val 768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4905602-C22D-7E1E-F361-1DC2850DE01D}"/>
              </a:ext>
            </a:extLst>
          </p:cNvPr>
          <p:cNvCxnSpPr>
            <a:cxnSpLocks/>
          </p:cNvCxnSpPr>
          <p:nvPr/>
        </p:nvCxnSpPr>
        <p:spPr>
          <a:xfrm flipV="1">
            <a:off x="7296539" y="2263140"/>
            <a:ext cx="0" cy="27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95306AB-A096-875C-5F7E-122B01DF0C6B}"/>
              </a:ext>
            </a:extLst>
          </p:cNvPr>
          <p:cNvCxnSpPr>
            <a:cxnSpLocks/>
          </p:cNvCxnSpPr>
          <p:nvPr/>
        </p:nvCxnSpPr>
        <p:spPr>
          <a:xfrm flipH="1">
            <a:off x="5375910" y="2263140"/>
            <a:ext cx="1920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CB5CEC-E3CF-566C-8B77-8BC9AED063A1}"/>
              </a:ext>
            </a:extLst>
          </p:cNvPr>
          <p:cNvCxnSpPr>
            <a:cxnSpLocks/>
          </p:cNvCxnSpPr>
          <p:nvPr/>
        </p:nvCxnSpPr>
        <p:spPr>
          <a:xfrm>
            <a:off x="5375910" y="723900"/>
            <a:ext cx="0" cy="1539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48F93BD-9F83-7465-A565-F57117E89BFB}"/>
              </a:ext>
            </a:extLst>
          </p:cNvPr>
          <p:cNvCxnSpPr/>
          <p:nvPr/>
        </p:nvCxnSpPr>
        <p:spPr>
          <a:xfrm>
            <a:off x="5375910" y="723900"/>
            <a:ext cx="72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9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Naif Al-Mutairi</dc:creator>
  <cp:lastModifiedBy>Naif Al-Mutairi</cp:lastModifiedBy>
  <cp:revision>8</cp:revision>
  <dcterms:created xsi:type="dcterms:W3CDTF">2025-02-26T14:33:28Z</dcterms:created>
  <dcterms:modified xsi:type="dcterms:W3CDTF">2025-02-26T14:48:43Z</dcterms:modified>
</cp:coreProperties>
</file>